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6.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8.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2.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811" r:id="rId5"/>
    <p:sldMasterId id="2147483843" r:id="rId6"/>
    <p:sldMasterId id="2147483883" r:id="rId7"/>
    <p:sldMasterId id="2147483913" r:id="rId8"/>
    <p:sldMasterId id="2147483920" r:id="rId9"/>
    <p:sldMasterId id="2147483951" r:id="rId10"/>
    <p:sldMasterId id="2147483993" r:id="rId11"/>
    <p:sldMasterId id="2147484024" r:id="rId12"/>
    <p:sldMasterId id="2147484066" r:id="rId13"/>
  </p:sldMasterIdLst>
  <p:notesMasterIdLst>
    <p:notesMasterId r:id="rId79"/>
  </p:notesMasterIdLst>
  <p:handoutMasterIdLst>
    <p:handoutMasterId r:id="rId80"/>
  </p:handoutMasterIdLst>
  <p:sldIdLst>
    <p:sldId id="2145707039" r:id="rId14"/>
    <p:sldId id="2145707382" r:id="rId15"/>
    <p:sldId id="2145707035" r:id="rId16"/>
    <p:sldId id="2145707373" r:id="rId17"/>
    <p:sldId id="2145707045" r:id="rId18"/>
    <p:sldId id="2145707037" r:id="rId19"/>
    <p:sldId id="2145707074" r:id="rId20"/>
    <p:sldId id="2145707236" r:id="rId21"/>
    <p:sldId id="2145707080" r:id="rId22"/>
    <p:sldId id="2145707322" r:id="rId23"/>
    <p:sldId id="2145707375" r:id="rId24"/>
    <p:sldId id="2145707151" r:id="rId25"/>
    <p:sldId id="1047" r:id="rId26"/>
    <p:sldId id="2145707159" r:id="rId27"/>
    <p:sldId id="2145707359" r:id="rId28"/>
    <p:sldId id="2145707247" r:id="rId29"/>
    <p:sldId id="2145707318" r:id="rId30"/>
    <p:sldId id="2145707321" r:id="rId31"/>
    <p:sldId id="2145707323" r:id="rId32"/>
    <p:sldId id="2145707368" r:id="rId33"/>
    <p:sldId id="2145707324" r:id="rId34"/>
    <p:sldId id="2145707325" r:id="rId35"/>
    <p:sldId id="2145707326" r:id="rId36"/>
    <p:sldId id="2145707327" r:id="rId37"/>
    <p:sldId id="2145707328" r:id="rId38"/>
    <p:sldId id="2145707330" r:id="rId39"/>
    <p:sldId id="2145707331" r:id="rId40"/>
    <p:sldId id="2145707332" r:id="rId41"/>
    <p:sldId id="2145707370" r:id="rId42"/>
    <p:sldId id="2145707339" r:id="rId43"/>
    <p:sldId id="293" r:id="rId44"/>
    <p:sldId id="2145707329" r:id="rId45"/>
    <p:sldId id="2145707340" r:id="rId46"/>
    <p:sldId id="2145707372" r:id="rId47"/>
    <p:sldId id="2145707335" r:id="rId48"/>
    <p:sldId id="2145707336" r:id="rId49"/>
    <p:sldId id="2145707337" r:id="rId50"/>
    <p:sldId id="2145707384" r:id="rId51"/>
    <p:sldId id="2145707385" r:id="rId52"/>
    <p:sldId id="2145707365" r:id="rId53"/>
    <p:sldId id="2145707352" r:id="rId54"/>
    <p:sldId id="2145707371" r:id="rId55"/>
    <p:sldId id="2145707343" r:id="rId56"/>
    <p:sldId id="2145707344" r:id="rId57"/>
    <p:sldId id="2145707347" r:id="rId58"/>
    <p:sldId id="2145707346" r:id="rId59"/>
    <p:sldId id="2145707345" r:id="rId60"/>
    <p:sldId id="2145707356" r:id="rId61"/>
    <p:sldId id="2145707358" r:id="rId62"/>
    <p:sldId id="2145707309" r:id="rId63"/>
    <p:sldId id="2145707376" r:id="rId64"/>
    <p:sldId id="2145707377" r:id="rId65"/>
    <p:sldId id="2145707380" r:id="rId66"/>
    <p:sldId id="2145707381" r:id="rId67"/>
    <p:sldId id="2145707310" r:id="rId68"/>
    <p:sldId id="2145707311" r:id="rId69"/>
    <p:sldId id="2145707312" r:id="rId70"/>
    <p:sldId id="2145707313" r:id="rId71"/>
    <p:sldId id="2145707314" r:id="rId72"/>
    <p:sldId id="2145707307" r:id="rId73"/>
    <p:sldId id="2145707386" r:id="rId74"/>
    <p:sldId id="1163" r:id="rId75"/>
    <p:sldId id="2145707304" r:id="rId76"/>
    <p:sldId id="2145707264" r:id="rId77"/>
    <p:sldId id="2145707056" r:id="rId78"/>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C9518D25-69F9-9526-63B2-C15EB6E068CC}" name="Butler, David" initials="DB" userId="S::David.Butler@tea.texas.gov::e5831356-7759-43f3-884a-24eb754c7293" providerId="AD"/>
  <p188:author id="{CE9B4954-21C3-B375-C3F7-3D361BE7A56A}" name="Momin, Shabana" initials="SM" userId="S::Shabana.Momin@tea.texas.gov::3fcd5f48-006f-4521-992d-30a906b0c166" providerId="AD"/>
  <p188:author id="{94E8E657-BE84-5DCD-0B20-67E8B1793911}" name="Scott Johnson" initials="SJ" userId="S::Scott.Johnson@tea.texas.gov::bec97677-f0c6-4bfb-b610-83dc74061801" providerId="AD"/>
  <p188:author id="{04816165-A551-92C0-EA48-4DFCE1FE46A9}" name="Simons, Leanne" initials="SL" userId="S::leanne.simons@tea.texas.gov::f0b41770-584b-4844-b5c5-b29dec998724" providerId="AD"/>
  <p188:author id="{0EDAE688-48AF-04B4-4C1B-0C171595B470}" name="Butler, David" initials="BD" userId="S::david.butler@tea.texas.gov::e5831356-7759-43f3-884a-24eb754c7293"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8A196ACA-1377-3FE6-8C2F-70991DF090D2}" name="Deberry, Deborah" initials="DD" userId="S::deborah.deberry@tea.texas.gov::ac2d9e4d-2345-459f-a982-32e1430dfa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berry, Deborah" initials="DD" lastIdx="196" clrIdx="0">
    <p:extLst>
      <p:ext uri="{19B8F6BF-5375-455C-9EA6-DF929625EA0E}">
        <p15:presenceInfo xmlns:p15="http://schemas.microsoft.com/office/powerpoint/2012/main" userId="S::Deborah.Deberry@tea.texas.gov::ac2d9e4d-2345-459f-a982-32e1430dfa5e" providerId="AD"/>
      </p:ext>
    </p:extLst>
  </p:cmAuthor>
  <p:cmAuthor id="2" name="Butler, David" initials="BD" lastIdx="2" clrIdx="1">
    <p:extLst>
      <p:ext uri="{19B8F6BF-5375-455C-9EA6-DF929625EA0E}">
        <p15:presenceInfo xmlns:p15="http://schemas.microsoft.com/office/powerpoint/2012/main" userId="S::david.butler@tea.texas.gov::e5831356-7759-43f3-884a-24eb754c7293" providerId="AD"/>
      </p:ext>
    </p:extLst>
  </p:cmAuthor>
  <p:cmAuthor id="3" name="Johnson, Scott" initials="JS" lastIdx="4" clrIdx="2">
    <p:extLst>
      <p:ext uri="{19B8F6BF-5375-455C-9EA6-DF929625EA0E}">
        <p15:presenceInfo xmlns:p15="http://schemas.microsoft.com/office/powerpoint/2012/main" userId="S::scott.johnson@tea.texas.gov::bec97677-f0c6-4bfb-b610-83dc74061801" providerId="AD"/>
      </p:ext>
    </p:extLst>
  </p:cmAuthor>
  <p:cmAuthor id="4" name="Hanson, Terri" initials="HT" lastIdx="15" clrIdx="3">
    <p:extLst>
      <p:ext uri="{19B8F6BF-5375-455C-9EA6-DF929625EA0E}">
        <p15:presenceInfo xmlns:p15="http://schemas.microsoft.com/office/powerpoint/2012/main" userId="S::terri.hanson@tea.texas.gov::a02fd813-d4f3-43fd-83dd-7393041517de" providerId="AD"/>
      </p:ext>
    </p:extLst>
  </p:cmAuthor>
  <p:cmAuthor id="5" name="Reese, John" initials="RJ" lastIdx="1" clrIdx="4">
    <p:extLst>
      <p:ext uri="{19B8F6BF-5375-455C-9EA6-DF929625EA0E}">
        <p15:presenceInfo xmlns:p15="http://schemas.microsoft.com/office/powerpoint/2012/main" userId="S::john.reese@tea.texas.gov::8427cab8-ecc8-4a74-a2ec-269c5160d082" providerId="AD"/>
      </p:ext>
    </p:extLst>
  </p:cmAuthor>
  <p:cmAuthor id="6" name="Simons, Leanne" initials="SL" lastIdx="5" clrIdx="5">
    <p:extLst>
      <p:ext uri="{19B8F6BF-5375-455C-9EA6-DF929625EA0E}">
        <p15:presenceInfo xmlns:p15="http://schemas.microsoft.com/office/powerpoint/2012/main" userId="S::leanne.simons@tea.texas.gov::f0b41770-584b-4844-b5c5-b29dec99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008482"/>
    <a:srgbClr val="DFEFFD"/>
    <a:srgbClr val="F9A451"/>
    <a:srgbClr val="2DC2D4"/>
    <a:srgbClr val="75CAA6"/>
    <a:srgbClr val="FBB774"/>
    <a:srgbClr val="FFA953"/>
    <a:srgbClr val="0086CE"/>
    <a:srgbClr val="F9A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7F63C-6DD2-40D7-BAB5-AE3664125276}" v="204" dt="2025-08-05T20:48:32.9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theme" Target="theme/theme1.xml"/><Relationship Id="rId16" Type="http://schemas.openxmlformats.org/officeDocument/2006/relationships/slide" Target="slides/slide3.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microsoft.com/office/2015/10/relationships/revisionInfo" Target="revisionInfo.xml"/><Relationship Id="rId61" Type="http://schemas.openxmlformats.org/officeDocument/2006/relationships/slide" Target="slides/slide48.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ry, Wayne" userId="S::wayne.curry@tea.texas.gov::7d2a708c-cace-4799-97cf-16338870386f" providerId="AD" clId="Web-{72991B25-EFFE-1683-6420-BE47AC9E22E2}"/>
    <pc:docChg chg="mod">
      <pc:chgData name="Curry, Wayne" userId="S::wayne.curry@tea.texas.gov::7d2a708c-cace-4799-97cf-16338870386f" providerId="AD" clId="Web-{72991B25-EFFE-1683-6420-BE47AC9E22E2}" dt="2025-06-26T15:38:45.782" v="0"/>
      <pc:docMkLst>
        <pc:docMk/>
      </pc:docMkLst>
    </pc:docChg>
  </pc:docChgLst>
  <pc:docChgLst>
    <pc:chgData name="Deberry, Deborah" userId="S::deborah.deberry@tea.texas.gov::ac2d9e4d-2345-459f-a982-32e1430dfa5e" providerId="AD" clId="Web-{C664E570-45AF-B020-9077-BC3C01BB7B7E}"/>
    <pc:docChg chg="modSld">
      <pc:chgData name="Deberry, Deborah" userId="S::deborah.deberry@tea.texas.gov::ac2d9e4d-2345-459f-a982-32e1430dfa5e" providerId="AD" clId="Web-{C664E570-45AF-B020-9077-BC3C01BB7B7E}" dt="2025-06-26T15:40:27.791" v="7" actId="20577"/>
      <pc:docMkLst>
        <pc:docMk/>
      </pc:docMkLst>
      <pc:sldChg chg="modSp">
        <pc:chgData name="Deberry, Deborah" userId="S::deborah.deberry@tea.texas.gov::ac2d9e4d-2345-459f-a982-32e1430dfa5e" providerId="AD" clId="Web-{C664E570-45AF-B020-9077-BC3C01BB7B7E}" dt="2025-06-26T15:40:27.791" v="7" actId="20577"/>
        <pc:sldMkLst>
          <pc:docMk/>
          <pc:sldMk cId="3654762460" sldId="2145707045"/>
        </pc:sldMkLst>
        <pc:spChg chg="mod">
          <ac:chgData name="Deberry, Deborah" userId="S::deborah.deberry@tea.texas.gov::ac2d9e4d-2345-459f-a982-32e1430dfa5e" providerId="AD" clId="Web-{C664E570-45AF-B020-9077-BC3C01BB7B7E}" dt="2025-06-26T15:40:27.791" v="7" actId="20577"/>
          <ac:spMkLst>
            <pc:docMk/>
            <pc:sldMk cId="3654762460" sldId="2145707045"/>
            <ac:spMk id="2" creationId="{6B70DB80-CCC9-AE4F-FD57-FCB35C71305F}"/>
          </ac:spMkLst>
        </pc:spChg>
        <pc:spChg chg="mod">
          <ac:chgData name="Deberry, Deborah" userId="S::deborah.deberry@tea.texas.gov::ac2d9e4d-2345-459f-a982-32e1430dfa5e" providerId="AD" clId="Web-{C664E570-45AF-B020-9077-BC3C01BB7B7E}" dt="2025-06-26T15:40:27.681" v="5" actId="20577"/>
          <ac:spMkLst>
            <pc:docMk/>
            <pc:sldMk cId="3654762460" sldId="2145707045"/>
            <ac:spMk id="6" creationId="{F4DE7492-7228-B2CA-ED13-692CCCF44114}"/>
          </ac:spMkLst>
        </pc:spChg>
        <pc:spChg chg="mod">
          <ac:chgData name="Deberry, Deborah" userId="S::deborah.deberry@tea.texas.gov::ac2d9e4d-2345-459f-a982-32e1430dfa5e" providerId="AD" clId="Web-{C664E570-45AF-B020-9077-BC3C01BB7B7E}" dt="2025-06-26T15:40:01.837" v="3" actId="20577"/>
          <ac:spMkLst>
            <pc:docMk/>
            <pc:sldMk cId="3654762460" sldId="2145707045"/>
            <ac:spMk id="7" creationId="{63A33EAF-5673-107F-F1AB-7A7D82570900}"/>
          </ac:spMkLst>
        </pc:spChg>
        <pc:spChg chg="mod">
          <ac:chgData name="Deberry, Deborah" userId="S::deborah.deberry@tea.texas.gov::ac2d9e4d-2345-459f-a982-32e1430dfa5e" providerId="AD" clId="Web-{C664E570-45AF-B020-9077-BC3C01BB7B7E}" dt="2025-06-26T15:39:46.539" v="1" actId="20577"/>
          <ac:spMkLst>
            <pc:docMk/>
            <pc:sldMk cId="3654762460" sldId="2145707045"/>
            <ac:spMk id="8" creationId="{B26605D0-E9AD-3AE3-1217-D60AF4EBED2F}"/>
          </ac:spMkLst>
        </pc:spChg>
      </pc:sldChg>
    </pc:docChg>
  </pc:docChgLst>
  <pc:docChgLst>
    <pc:chgData name="Deberry, Deborah" userId="ac2d9e4d-2345-459f-a982-32e1430dfa5e" providerId="ADAL" clId="{1DC7F63C-6DD2-40D7-BAB5-AE3664125276}"/>
    <pc:docChg chg="undo custSel addSld delSld modSld">
      <pc:chgData name="Deberry, Deborah" userId="ac2d9e4d-2345-459f-a982-32e1430dfa5e" providerId="ADAL" clId="{1DC7F63C-6DD2-40D7-BAB5-AE3664125276}" dt="2025-08-05T20:48:25.568" v="803" actId="108"/>
      <pc:docMkLst>
        <pc:docMk/>
      </pc:docMkLst>
      <pc:sldChg chg="del">
        <pc:chgData name="Deberry, Deborah" userId="ac2d9e4d-2345-459f-a982-32e1430dfa5e" providerId="ADAL" clId="{1DC7F63C-6DD2-40D7-BAB5-AE3664125276}" dt="2025-06-16T18:40:32.927" v="226" actId="47"/>
        <pc:sldMkLst>
          <pc:docMk/>
          <pc:sldMk cId="0" sldId="319"/>
        </pc:sldMkLst>
      </pc:sldChg>
      <pc:sldChg chg="del">
        <pc:chgData name="Deberry, Deborah" userId="ac2d9e4d-2345-459f-a982-32e1430dfa5e" providerId="ADAL" clId="{1DC7F63C-6DD2-40D7-BAB5-AE3664125276}" dt="2025-06-16T18:40:32.927" v="226" actId="47"/>
        <pc:sldMkLst>
          <pc:docMk/>
          <pc:sldMk cId="0" sldId="328"/>
        </pc:sldMkLst>
      </pc:sldChg>
      <pc:sldChg chg="del">
        <pc:chgData name="Deberry, Deborah" userId="ac2d9e4d-2345-459f-a982-32e1430dfa5e" providerId="ADAL" clId="{1DC7F63C-6DD2-40D7-BAB5-AE3664125276}" dt="2025-06-16T18:40:37.200" v="227" actId="47"/>
        <pc:sldMkLst>
          <pc:docMk/>
          <pc:sldMk cId="0" sldId="330"/>
        </pc:sldMkLst>
      </pc:sldChg>
      <pc:sldChg chg="del">
        <pc:chgData name="Deberry, Deborah" userId="ac2d9e4d-2345-459f-a982-32e1430dfa5e" providerId="ADAL" clId="{1DC7F63C-6DD2-40D7-BAB5-AE3664125276}" dt="2025-06-16T18:40:37.200" v="227" actId="47"/>
        <pc:sldMkLst>
          <pc:docMk/>
          <pc:sldMk cId="0" sldId="331"/>
        </pc:sldMkLst>
      </pc:sldChg>
      <pc:sldChg chg="del">
        <pc:chgData name="Deberry, Deborah" userId="ac2d9e4d-2345-459f-a982-32e1430dfa5e" providerId="ADAL" clId="{1DC7F63C-6DD2-40D7-BAB5-AE3664125276}" dt="2025-06-16T18:40:37.200" v="227" actId="47"/>
        <pc:sldMkLst>
          <pc:docMk/>
          <pc:sldMk cId="0" sldId="333"/>
        </pc:sldMkLst>
      </pc:sldChg>
      <pc:sldChg chg="del">
        <pc:chgData name="Deberry, Deborah" userId="ac2d9e4d-2345-459f-a982-32e1430dfa5e" providerId="ADAL" clId="{1DC7F63C-6DD2-40D7-BAB5-AE3664125276}" dt="2025-06-16T18:40:40.321" v="228" actId="47"/>
        <pc:sldMkLst>
          <pc:docMk/>
          <pc:sldMk cId="0" sldId="335"/>
        </pc:sldMkLst>
      </pc:sldChg>
      <pc:sldChg chg="del">
        <pc:chgData name="Deberry, Deborah" userId="ac2d9e4d-2345-459f-a982-32e1430dfa5e" providerId="ADAL" clId="{1DC7F63C-6DD2-40D7-BAB5-AE3664125276}" dt="2025-06-16T18:40:40.321" v="228" actId="47"/>
        <pc:sldMkLst>
          <pc:docMk/>
          <pc:sldMk cId="0" sldId="336"/>
        </pc:sldMkLst>
      </pc:sldChg>
      <pc:sldChg chg="del">
        <pc:chgData name="Deberry, Deborah" userId="ac2d9e4d-2345-459f-a982-32e1430dfa5e" providerId="ADAL" clId="{1DC7F63C-6DD2-40D7-BAB5-AE3664125276}" dt="2025-06-16T18:40:40.321" v="228" actId="47"/>
        <pc:sldMkLst>
          <pc:docMk/>
          <pc:sldMk cId="0" sldId="337"/>
        </pc:sldMkLst>
      </pc:sldChg>
      <pc:sldChg chg="del">
        <pc:chgData name="Deberry, Deborah" userId="ac2d9e4d-2345-459f-a982-32e1430dfa5e" providerId="ADAL" clId="{1DC7F63C-6DD2-40D7-BAB5-AE3664125276}" dt="2025-06-16T18:40:43.975" v="229" actId="47"/>
        <pc:sldMkLst>
          <pc:docMk/>
          <pc:sldMk cId="0" sldId="338"/>
        </pc:sldMkLst>
      </pc:sldChg>
      <pc:sldChg chg="del">
        <pc:chgData name="Deberry, Deborah" userId="ac2d9e4d-2345-459f-a982-32e1430dfa5e" providerId="ADAL" clId="{1DC7F63C-6DD2-40D7-BAB5-AE3664125276}" dt="2025-06-16T18:40:43.975" v="229" actId="47"/>
        <pc:sldMkLst>
          <pc:docMk/>
          <pc:sldMk cId="0" sldId="340"/>
        </pc:sldMkLst>
      </pc:sldChg>
      <pc:sldChg chg="del">
        <pc:chgData name="Deberry, Deborah" userId="ac2d9e4d-2345-459f-a982-32e1430dfa5e" providerId="ADAL" clId="{1DC7F63C-6DD2-40D7-BAB5-AE3664125276}" dt="2025-06-16T18:40:43.975" v="229" actId="47"/>
        <pc:sldMkLst>
          <pc:docMk/>
          <pc:sldMk cId="0" sldId="341"/>
        </pc:sldMkLst>
      </pc:sldChg>
      <pc:sldChg chg="del">
        <pc:chgData name="Deberry, Deborah" userId="ac2d9e4d-2345-459f-a982-32e1430dfa5e" providerId="ADAL" clId="{1DC7F63C-6DD2-40D7-BAB5-AE3664125276}" dt="2025-06-16T18:40:50.192" v="231" actId="47"/>
        <pc:sldMkLst>
          <pc:docMk/>
          <pc:sldMk cId="0" sldId="345"/>
        </pc:sldMkLst>
      </pc:sldChg>
      <pc:sldChg chg="del">
        <pc:chgData name="Deberry, Deborah" userId="ac2d9e4d-2345-459f-a982-32e1430dfa5e" providerId="ADAL" clId="{1DC7F63C-6DD2-40D7-BAB5-AE3664125276}" dt="2025-06-16T18:40:47.118" v="230" actId="47"/>
        <pc:sldMkLst>
          <pc:docMk/>
          <pc:sldMk cId="0" sldId="346"/>
        </pc:sldMkLst>
      </pc:sldChg>
      <pc:sldChg chg="del">
        <pc:chgData name="Deberry, Deborah" userId="ac2d9e4d-2345-459f-a982-32e1430dfa5e" providerId="ADAL" clId="{1DC7F63C-6DD2-40D7-BAB5-AE3664125276}" dt="2025-06-16T18:40:50.192" v="231" actId="47"/>
        <pc:sldMkLst>
          <pc:docMk/>
          <pc:sldMk cId="0" sldId="347"/>
        </pc:sldMkLst>
      </pc:sldChg>
      <pc:sldChg chg="del">
        <pc:chgData name="Deberry, Deborah" userId="ac2d9e4d-2345-459f-a982-32e1430dfa5e" providerId="ADAL" clId="{1DC7F63C-6DD2-40D7-BAB5-AE3664125276}" dt="2025-06-16T18:40:50.192" v="231" actId="47"/>
        <pc:sldMkLst>
          <pc:docMk/>
          <pc:sldMk cId="0" sldId="349"/>
        </pc:sldMkLst>
      </pc:sldChg>
      <pc:sldChg chg="del">
        <pc:chgData name="Deberry, Deborah" userId="ac2d9e4d-2345-459f-a982-32e1430dfa5e" providerId="ADAL" clId="{1DC7F63C-6DD2-40D7-BAB5-AE3664125276}" dt="2025-06-16T18:40:53.099" v="232" actId="47"/>
        <pc:sldMkLst>
          <pc:docMk/>
          <pc:sldMk cId="0" sldId="350"/>
        </pc:sldMkLst>
      </pc:sldChg>
      <pc:sldChg chg="modSp mod">
        <pc:chgData name="Deberry, Deborah" userId="ac2d9e4d-2345-459f-a982-32e1430dfa5e" providerId="ADAL" clId="{1DC7F63C-6DD2-40D7-BAB5-AE3664125276}" dt="2025-06-26T16:43:23.742" v="753" actId="207"/>
        <pc:sldMkLst>
          <pc:docMk/>
          <pc:sldMk cId="3291989901" sldId="1047"/>
        </pc:sldMkLst>
        <pc:spChg chg="mod">
          <ac:chgData name="Deberry, Deborah" userId="ac2d9e4d-2345-459f-a982-32e1430dfa5e" providerId="ADAL" clId="{1DC7F63C-6DD2-40D7-BAB5-AE3664125276}" dt="2025-06-16T18:35:35.043" v="223" actId="20577"/>
          <ac:spMkLst>
            <pc:docMk/>
            <pc:sldMk cId="3291989901" sldId="1047"/>
            <ac:spMk id="2" creationId="{00000000-0000-0000-0000-000000000000}"/>
          </ac:spMkLst>
        </pc:spChg>
        <pc:spChg chg="mod">
          <ac:chgData name="Deberry, Deborah" userId="ac2d9e4d-2345-459f-a982-32e1430dfa5e" providerId="ADAL" clId="{1DC7F63C-6DD2-40D7-BAB5-AE3664125276}" dt="2025-06-26T16:43:23.742" v="753" actId="207"/>
          <ac:spMkLst>
            <pc:docMk/>
            <pc:sldMk cId="3291989901" sldId="1047"/>
            <ac:spMk id="9" creationId="{88C77C6A-00A1-EADE-B698-FDA6E6A90AB4}"/>
          </ac:spMkLst>
        </pc:spChg>
      </pc:sldChg>
      <pc:sldChg chg="modSp mod">
        <pc:chgData name="Deberry, Deborah" userId="ac2d9e4d-2345-459f-a982-32e1430dfa5e" providerId="ADAL" clId="{1DC7F63C-6DD2-40D7-BAB5-AE3664125276}" dt="2025-06-17T18:47:02.843" v="448" actId="12"/>
        <pc:sldMkLst>
          <pc:docMk/>
          <pc:sldMk cId="1664335175" sldId="1163"/>
        </pc:sldMkLst>
        <pc:spChg chg="mod">
          <ac:chgData name="Deberry, Deborah" userId="ac2d9e4d-2345-459f-a982-32e1430dfa5e" providerId="ADAL" clId="{1DC7F63C-6DD2-40D7-BAB5-AE3664125276}" dt="2025-06-17T18:47:02.843" v="448" actId="12"/>
          <ac:spMkLst>
            <pc:docMk/>
            <pc:sldMk cId="1664335175" sldId="1163"/>
            <ac:spMk id="5" creationId="{125F9FA8-8F36-4C62-97BC-737367A8B7E5}"/>
          </ac:spMkLst>
        </pc:spChg>
      </pc:sldChg>
      <pc:sldChg chg="del">
        <pc:chgData name="Deberry, Deborah" userId="ac2d9e4d-2345-459f-a982-32e1430dfa5e" providerId="ADAL" clId="{1DC7F63C-6DD2-40D7-BAB5-AE3664125276}" dt="2025-06-16T18:40:53.099" v="232" actId="47"/>
        <pc:sldMkLst>
          <pc:docMk/>
          <pc:sldMk cId="643665779" sldId="1260"/>
        </pc:sldMkLst>
      </pc:sldChg>
      <pc:sldChg chg="modSp mod">
        <pc:chgData name="Deberry, Deborah" userId="ac2d9e4d-2345-459f-a982-32e1430dfa5e" providerId="ADAL" clId="{1DC7F63C-6DD2-40D7-BAB5-AE3664125276}" dt="2025-06-16T18:29:40.147" v="18" actId="20577"/>
        <pc:sldMkLst>
          <pc:docMk/>
          <pc:sldMk cId="1163349908" sldId="2145707035"/>
        </pc:sldMkLst>
        <pc:spChg chg="mod">
          <ac:chgData name="Deberry, Deborah" userId="ac2d9e4d-2345-459f-a982-32e1430dfa5e" providerId="ADAL" clId="{1DC7F63C-6DD2-40D7-BAB5-AE3664125276}" dt="2025-06-16T18:29:40.147" v="18" actId="20577"/>
          <ac:spMkLst>
            <pc:docMk/>
            <pc:sldMk cId="1163349908" sldId="2145707035"/>
            <ac:spMk id="7" creationId="{EC1DA2CF-27B2-56E7-2751-3F04CB47A79E}"/>
          </ac:spMkLst>
        </pc:spChg>
      </pc:sldChg>
      <pc:sldChg chg="modSp mod">
        <pc:chgData name="Deberry, Deborah" userId="ac2d9e4d-2345-459f-a982-32e1430dfa5e" providerId="ADAL" clId="{1DC7F63C-6DD2-40D7-BAB5-AE3664125276}" dt="2025-06-16T18:29:02.282" v="17" actId="20577"/>
        <pc:sldMkLst>
          <pc:docMk/>
          <pc:sldMk cId="0" sldId="2145707039"/>
        </pc:sldMkLst>
        <pc:spChg chg="mod">
          <ac:chgData name="Deberry, Deborah" userId="ac2d9e4d-2345-459f-a982-32e1430dfa5e" providerId="ADAL" clId="{1DC7F63C-6DD2-40D7-BAB5-AE3664125276}" dt="2025-06-16T18:29:02.282" v="17" actId="20577"/>
          <ac:spMkLst>
            <pc:docMk/>
            <pc:sldMk cId="0" sldId="2145707039"/>
            <ac:spMk id="6" creationId="{00000000-0000-0000-0000-000000000000}"/>
          </ac:spMkLst>
        </pc:spChg>
      </pc:sldChg>
      <pc:sldChg chg="modSp mod">
        <pc:chgData name="Deberry, Deborah" userId="ac2d9e4d-2345-459f-a982-32e1430dfa5e" providerId="ADAL" clId="{1DC7F63C-6DD2-40D7-BAB5-AE3664125276}" dt="2025-06-17T17:58:56.827" v="406" actId="20577"/>
        <pc:sldMkLst>
          <pc:docMk/>
          <pc:sldMk cId="3654762460" sldId="2145707045"/>
        </pc:sldMkLst>
        <pc:spChg chg="mod">
          <ac:chgData name="Deberry, Deborah" userId="ac2d9e4d-2345-459f-a982-32e1430dfa5e" providerId="ADAL" clId="{1DC7F63C-6DD2-40D7-BAB5-AE3664125276}" dt="2025-06-17T17:58:56.827" v="406" actId="20577"/>
          <ac:spMkLst>
            <pc:docMk/>
            <pc:sldMk cId="3654762460" sldId="2145707045"/>
            <ac:spMk id="7" creationId="{63A33EAF-5673-107F-F1AB-7A7D82570900}"/>
          </ac:spMkLst>
        </pc:spChg>
      </pc:sldChg>
      <pc:sldChg chg="addSp modSp">
        <pc:chgData name="Deberry, Deborah" userId="ac2d9e4d-2345-459f-a982-32e1430dfa5e" providerId="ADAL" clId="{1DC7F63C-6DD2-40D7-BAB5-AE3664125276}" dt="2025-06-26T20:29:34.871" v="760"/>
        <pc:sldMkLst>
          <pc:docMk/>
          <pc:sldMk cId="533467673" sldId="2145707074"/>
        </pc:sldMkLst>
        <pc:spChg chg="add mod">
          <ac:chgData name="Deberry, Deborah" userId="ac2d9e4d-2345-459f-a982-32e1430dfa5e" providerId="ADAL" clId="{1DC7F63C-6DD2-40D7-BAB5-AE3664125276}" dt="2025-06-26T20:29:34.871" v="760"/>
          <ac:spMkLst>
            <pc:docMk/>
            <pc:sldMk cId="533467673" sldId="2145707074"/>
            <ac:spMk id="2" creationId="{694C019A-DC9A-103D-5C01-4F95F7D9B6A6}"/>
          </ac:spMkLst>
        </pc:spChg>
      </pc:sldChg>
      <pc:sldChg chg="modSp mod">
        <pc:chgData name="Deberry, Deborah" userId="ac2d9e4d-2345-459f-a982-32e1430dfa5e" providerId="ADAL" clId="{1DC7F63C-6DD2-40D7-BAB5-AE3664125276}" dt="2025-06-17T17:53:38.236" v="334" actId="6549"/>
        <pc:sldMkLst>
          <pc:docMk/>
          <pc:sldMk cId="2291025262" sldId="2145707080"/>
        </pc:sldMkLst>
        <pc:spChg chg="mod">
          <ac:chgData name="Deberry, Deborah" userId="ac2d9e4d-2345-459f-a982-32e1430dfa5e" providerId="ADAL" clId="{1DC7F63C-6DD2-40D7-BAB5-AE3664125276}" dt="2025-06-17T17:53:35.057" v="333" actId="6549"/>
          <ac:spMkLst>
            <pc:docMk/>
            <pc:sldMk cId="2291025262" sldId="2145707080"/>
            <ac:spMk id="5" creationId="{6F3EA3A4-4865-8151-850A-6E51990FBA8A}"/>
          </ac:spMkLst>
        </pc:spChg>
        <pc:spChg chg="mod">
          <ac:chgData name="Deberry, Deborah" userId="ac2d9e4d-2345-459f-a982-32e1430dfa5e" providerId="ADAL" clId="{1DC7F63C-6DD2-40D7-BAB5-AE3664125276}" dt="2025-06-17T17:53:38.236" v="334" actId="6549"/>
          <ac:spMkLst>
            <pc:docMk/>
            <pc:sldMk cId="2291025262" sldId="2145707080"/>
            <ac:spMk id="6" creationId="{D81DEFA9-0087-86DA-B90D-235A8B74712B}"/>
          </ac:spMkLst>
        </pc:spChg>
      </pc:sldChg>
      <pc:sldChg chg="modSp mod">
        <pc:chgData name="Deberry, Deborah" userId="ac2d9e4d-2345-459f-a982-32e1430dfa5e" providerId="ADAL" clId="{1DC7F63C-6DD2-40D7-BAB5-AE3664125276}" dt="2025-06-26T16:08:45.139" v="676" actId="20577"/>
        <pc:sldMkLst>
          <pc:docMk/>
          <pc:sldMk cId="1926894662" sldId="2145707151"/>
        </pc:sldMkLst>
        <pc:spChg chg="mod">
          <ac:chgData name="Deberry, Deborah" userId="ac2d9e4d-2345-459f-a982-32e1430dfa5e" providerId="ADAL" clId="{1DC7F63C-6DD2-40D7-BAB5-AE3664125276}" dt="2025-06-26T16:08:45.139" v="676" actId="20577"/>
          <ac:spMkLst>
            <pc:docMk/>
            <pc:sldMk cId="1926894662" sldId="2145707151"/>
            <ac:spMk id="12" creationId="{EBA40602-6085-795E-4818-8AD040D7B33D}"/>
          </ac:spMkLst>
        </pc:spChg>
      </pc:sldChg>
      <pc:sldChg chg="delSp modSp mod">
        <pc:chgData name="Deberry, Deborah" userId="ac2d9e4d-2345-459f-a982-32e1430dfa5e" providerId="ADAL" clId="{1DC7F63C-6DD2-40D7-BAB5-AE3664125276}" dt="2025-06-26T16:07:01.824" v="656" actId="5793"/>
        <pc:sldMkLst>
          <pc:docMk/>
          <pc:sldMk cId="1019490397" sldId="2145707236"/>
        </pc:sldMkLst>
        <pc:spChg chg="mod">
          <ac:chgData name="Deberry, Deborah" userId="ac2d9e4d-2345-459f-a982-32e1430dfa5e" providerId="ADAL" clId="{1DC7F63C-6DD2-40D7-BAB5-AE3664125276}" dt="2025-06-26T16:07:01.824" v="656" actId="5793"/>
          <ac:spMkLst>
            <pc:docMk/>
            <pc:sldMk cId="1019490397" sldId="2145707236"/>
            <ac:spMk id="6" creationId="{68D6BBDC-31E9-F659-AE54-46FD18646525}"/>
          </ac:spMkLst>
        </pc:spChg>
      </pc:sldChg>
      <pc:sldChg chg="modSp mod">
        <pc:chgData name="Deberry, Deborah" userId="ac2d9e4d-2345-459f-a982-32e1430dfa5e" providerId="ADAL" clId="{1DC7F63C-6DD2-40D7-BAB5-AE3664125276}" dt="2025-06-17T18:47:48.121" v="450" actId="12"/>
        <pc:sldMkLst>
          <pc:docMk/>
          <pc:sldMk cId="901203501" sldId="2145707264"/>
        </pc:sldMkLst>
        <pc:spChg chg="mod">
          <ac:chgData name="Deberry, Deborah" userId="ac2d9e4d-2345-459f-a982-32e1430dfa5e" providerId="ADAL" clId="{1DC7F63C-6DD2-40D7-BAB5-AE3664125276}" dt="2025-06-17T18:47:48.121" v="450" actId="12"/>
          <ac:spMkLst>
            <pc:docMk/>
            <pc:sldMk cId="901203501" sldId="2145707264"/>
            <ac:spMk id="7" creationId="{EC1DA2CF-27B2-56E7-2751-3F04CB47A79E}"/>
          </ac:spMkLst>
        </pc:spChg>
      </pc:sldChg>
      <pc:sldChg chg="modSp mod">
        <pc:chgData name="Deberry, Deborah" userId="ac2d9e4d-2345-459f-a982-32e1430dfa5e" providerId="ADAL" clId="{1DC7F63C-6DD2-40D7-BAB5-AE3664125276}" dt="2025-06-17T18:47:25.425" v="449" actId="12"/>
        <pc:sldMkLst>
          <pc:docMk/>
          <pc:sldMk cId="734249321" sldId="2145707304"/>
        </pc:sldMkLst>
        <pc:spChg chg="mod">
          <ac:chgData name="Deberry, Deborah" userId="ac2d9e4d-2345-459f-a982-32e1430dfa5e" providerId="ADAL" clId="{1DC7F63C-6DD2-40D7-BAB5-AE3664125276}" dt="2025-06-17T18:47:25.425" v="449" actId="12"/>
          <ac:spMkLst>
            <pc:docMk/>
            <pc:sldMk cId="734249321" sldId="2145707304"/>
            <ac:spMk id="7" creationId="{EC1DA2CF-27B2-56E7-2751-3F04CB47A79E}"/>
          </ac:spMkLst>
        </pc:spChg>
      </pc:sldChg>
      <pc:sldChg chg="modSp mod">
        <pc:chgData name="Deberry, Deborah" userId="ac2d9e4d-2345-459f-a982-32e1430dfa5e" providerId="ADAL" clId="{1DC7F63C-6DD2-40D7-BAB5-AE3664125276}" dt="2025-06-17T18:43:59.613" v="437" actId="20577"/>
        <pc:sldMkLst>
          <pc:docMk/>
          <pc:sldMk cId="593520017" sldId="2145707309"/>
        </pc:sldMkLst>
        <pc:spChg chg="mod">
          <ac:chgData name="Deberry, Deborah" userId="ac2d9e4d-2345-459f-a982-32e1430dfa5e" providerId="ADAL" clId="{1DC7F63C-6DD2-40D7-BAB5-AE3664125276}" dt="2025-06-17T18:43:59.613" v="437" actId="20577"/>
          <ac:spMkLst>
            <pc:docMk/>
            <pc:sldMk cId="593520017" sldId="2145707309"/>
            <ac:spMk id="11" creationId="{6D505C29-093D-8301-B2BE-0CD8B0B31FF2}"/>
          </ac:spMkLst>
        </pc:spChg>
      </pc:sldChg>
      <pc:sldChg chg="modSp">
        <pc:chgData name="Deberry, Deborah" userId="ac2d9e4d-2345-459f-a982-32e1430dfa5e" providerId="ADAL" clId="{1DC7F63C-6DD2-40D7-BAB5-AE3664125276}" dt="2025-06-17T18:44:28.066" v="440" actId="207"/>
        <pc:sldMkLst>
          <pc:docMk/>
          <pc:sldMk cId="498877918" sldId="2145707310"/>
        </pc:sldMkLst>
        <pc:spChg chg="mod">
          <ac:chgData name="Deberry, Deborah" userId="ac2d9e4d-2345-459f-a982-32e1430dfa5e" providerId="ADAL" clId="{1DC7F63C-6DD2-40D7-BAB5-AE3664125276}" dt="2025-06-17T18:44:28.066" v="440" actId="207"/>
          <ac:spMkLst>
            <pc:docMk/>
            <pc:sldMk cId="498877918" sldId="2145707310"/>
            <ac:spMk id="4" creationId="{2D018B33-3F64-702A-13DE-4FFC165D9F0B}"/>
          </ac:spMkLst>
        </pc:spChg>
      </pc:sldChg>
      <pc:sldChg chg="modSp">
        <pc:chgData name="Deberry, Deborah" userId="ac2d9e4d-2345-459f-a982-32e1430dfa5e" providerId="ADAL" clId="{1DC7F63C-6DD2-40D7-BAB5-AE3664125276}" dt="2025-06-17T18:44:43.597" v="441" actId="207"/>
        <pc:sldMkLst>
          <pc:docMk/>
          <pc:sldMk cId="67923107" sldId="2145707311"/>
        </pc:sldMkLst>
        <pc:spChg chg="mod">
          <ac:chgData name="Deberry, Deborah" userId="ac2d9e4d-2345-459f-a982-32e1430dfa5e" providerId="ADAL" clId="{1DC7F63C-6DD2-40D7-BAB5-AE3664125276}" dt="2025-06-17T18:44:43.597" v="441" actId="207"/>
          <ac:spMkLst>
            <pc:docMk/>
            <pc:sldMk cId="67923107" sldId="2145707311"/>
            <ac:spMk id="4" creationId="{2D018B33-3F64-702A-13DE-4FFC165D9F0B}"/>
          </ac:spMkLst>
        </pc:spChg>
      </pc:sldChg>
      <pc:sldChg chg="modSp">
        <pc:chgData name="Deberry, Deborah" userId="ac2d9e4d-2345-459f-a982-32e1430dfa5e" providerId="ADAL" clId="{1DC7F63C-6DD2-40D7-BAB5-AE3664125276}" dt="2025-06-17T18:45:02.082" v="442" actId="207"/>
        <pc:sldMkLst>
          <pc:docMk/>
          <pc:sldMk cId="1774278449" sldId="2145707312"/>
        </pc:sldMkLst>
        <pc:spChg chg="mod">
          <ac:chgData name="Deberry, Deborah" userId="ac2d9e4d-2345-459f-a982-32e1430dfa5e" providerId="ADAL" clId="{1DC7F63C-6DD2-40D7-BAB5-AE3664125276}" dt="2025-06-17T18:45:02.082" v="442" actId="207"/>
          <ac:spMkLst>
            <pc:docMk/>
            <pc:sldMk cId="1774278449" sldId="2145707312"/>
            <ac:spMk id="4" creationId="{2D018B33-3F64-702A-13DE-4FFC165D9F0B}"/>
          </ac:spMkLst>
        </pc:spChg>
      </pc:sldChg>
      <pc:sldChg chg="modSp">
        <pc:chgData name="Deberry, Deborah" userId="ac2d9e4d-2345-459f-a982-32e1430dfa5e" providerId="ADAL" clId="{1DC7F63C-6DD2-40D7-BAB5-AE3664125276}" dt="2025-06-17T18:45:21.768" v="443" actId="207"/>
        <pc:sldMkLst>
          <pc:docMk/>
          <pc:sldMk cId="1561032325" sldId="2145707313"/>
        </pc:sldMkLst>
        <pc:spChg chg="mod">
          <ac:chgData name="Deberry, Deborah" userId="ac2d9e4d-2345-459f-a982-32e1430dfa5e" providerId="ADAL" clId="{1DC7F63C-6DD2-40D7-BAB5-AE3664125276}" dt="2025-06-17T18:45:21.768" v="443" actId="207"/>
          <ac:spMkLst>
            <pc:docMk/>
            <pc:sldMk cId="1561032325" sldId="2145707313"/>
            <ac:spMk id="4" creationId="{2D018B33-3F64-702A-13DE-4FFC165D9F0B}"/>
          </ac:spMkLst>
        </pc:spChg>
      </pc:sldChg>
      <pc:sldChg chg="modSp">
        <pc:chgData name="Deberry, Deborah" userId="ac2d9e4d-2345-459f-a982-32e1430dfa5e" providerId="ADAL" clId="{1DC7F63C-6DD2-40D7-BAB5-AE3664125276}" dt="2025-06-17T18:45:37.562" v="444" actId="207"/>
        <pc:sldMkLst>
          <pc:docMk/>
          <pc:sldMk cId="1504625854" sldId="2145707314"/>
        </pc:sldMkLst>
        <pc:spChg chg="mod">
          <ac:chgData name="Deberry, Deborah" userId="ac2d9e4d-2345-459f-a982-32e1430dfa5e" providerId="ADAL" clId="{1DC7F63C-6DD2-40D7-BAB5-AE3664125276}" dt="2025-06-17T18:45:37.562" v="444" actId="207"/>
          <ac:spMkLst>
            <pc:docMk/>
            <pc:sldMk cId="1504625854" sldId="2145707314"/>
            <ac:spMk id="4" creationId="{2D018B33-3F64-702A-13DE-4FFC165D9F0B}"/>
          </ac:spMkLst>
        </pc:spChg>
      </pc:sldChg>
      <pc:sldChg chg="del">
        <pc:chgData name="Deberry, Deborah" userId="ac2d9e4d-2345-459f-a982-32e1430dfa5e" providerId="ADAL" clId="{1DC7F63C-6DD2-40D7-BAB5-AE3664125276}" dt="2025-06-16T18:46:25.292" v="305" actId="47"/>
        <pc:sldMkLst>
          <pc:docMk/>
          <pc:sldMk cId="1756117045" sldId="2145707317"/>
        </pc:sldMkLst>
      </pc:sldChg>
      <pc:sldChg chg="del">
        <pc:chgData name="Deberry, Deborah" userId="ac2d9e4d-2345-459f-a982-32e1430dfa5e" providerId="ADAL" clId="{1DC7F63C-6DD2-40D7-BAB5-AE3664125276}" dt="2025-06-16T18:36:41.454" v="224" actId="47"/>
        <pc:sldMkLst>
          <pc:docMk/>
          <pc:sldMk cId="3296845236" sldId="2145707320"/>
        </pc:sldMkLst>
      </pc:sldChg>
      <pc:sldChg chg="modSp mod">
        <pc:chgData name="Deberry, Deborah" userId="ac2d9e4d-2345-459f-a982-32e1430dfa5e" providerId="ADAL" clId="{1DC7F63C-6DD2-40D7-BAB5-AE3664125276}" dt="2025-06-17T17:54:04.845" v="349" actId="20577"/>
        <pc:sldMkLst>
          <pc:docMk/>
          <pc:sldMk cId="2430249196" sldId="2145707322"/>
        </pc:sldMkLst>
        <pc:spChg chg="mod">
          <ac:chgData name="Deberry, Deborah" userId="ac2d9e4d-2345-459f-a982-32e1430dfa5e" providerId="ADAL" clId="{1DC7F63C-6DD2-40D7-BAB5-AE3664125276}" dt="2025-06-17T17:54:04.845" v="349" actId="20577"/>
          <ac:spMkLst>
            <pc:docMk/>
            <pc:sldMk cId="2430249196" sldId="2145707322"/>
            <ac:spMk id="5" creationId="{6F3EA3A4-4865-8151-850A-6E51990FBA8A}"/>
          </ac:spMkLst>
        </pc:spChg>
        <pc:spChg chg="mod">
          <ac:chgData name="Deberry, Deborah" userId="ac2d9e4d-2345-459f-a982-32e1430dfa5e" providerId="ADAL" clId="{1DC7F63C-6DD2-40D7-BAB5-AE3664125276}" dt="2025-06-17T17:53:51.033" v="336" actId="6549"/>
          <ac:spMkLst>
            <pc:docMk/>
            <pc:sldMk cId="2430249196" sldId="2145707322"/>
            <ac:spMk id="6" creationId="{D81DEFA9-0087-86DA-B90D-235A8B74712B}"/>
          </ac:spMkLst>
        </pc:spChg>
      </pc:sldChg>
      <pc:sldChg chg="modSp mod">
        <pc:chgData name="Deberry, Deborah" userId="ac2d9e4d-2345-459f-a982-32e1430dfa5e" providerId="ADAL" clId="{1DC7F63C-6DD2-40D7-BAB5-AE3664125276}" dt="2025-06-26T16:07:14.708" v="657" actId="14100"/>
        <pc:sldMkLst>
          <pc:docMk/>
          <pc:sldMk cId="1507479067" sldId="2145707324"/>
        </pc:sldMkLst>
        <pc:spChg chg="mod">
          <ac:chgData name="Deberry, Deborah" userId="ac2d9e4d-2345-459f-a982-32e1430dfa5e" providerId="ADAL" clId="{1DC7F63C-6DD2-40D7-BAB5-AE3664125276}" dt="2025-06-26T16:07:14.708" v="657" actId="14100"/>
          <ac:spMkLst>
            <pc:docMk/>
            <pc:sldMk cId="1507479067" sldId="2145707324"/>
            <ac:spMk id="6" creationId="{97734B4B-F547-CD39-5BD1-893F7CD3F808}"/>
          </ac:spMkLst>
        </pc:spChg>
      </pc:sldChg>
      <pc:sldChg chg="modNotesTx">
        <pc:chgData name="Deberry, Deborah" userId="ac2d9e4d-2345-459f-a982-32e1430dfa5e" providerId="ADAL" clId="{1DC7F63C-6DD2-40D7-BAB5-AE3664125276}" dt="2025-06-17T17:57:27.485" v="385" actId="33524"/>
        <pc:sldMkLst>
          <pc:docMk/>
          <pc:sldMk cId="2049435520" sldId="2145707325"/>
        </pc:sldMkLst>
      </pc:sldChg>
      <pc:sldChg chg="modSp mod">
        <pc:chgData name="Deberry, Deborah" userId="ac2d9e4d-2345-459f-a982-32e1430dfa5e" providerId="ADAL" clId="{1DC7F63C-6DD2-40D7-BAB5-AE3664125276}" dt="2025-06-26T20:30:52.444" v="764" actId="207"/>
        <pc:sldMkLst>
          <pc:docMk/>
          <pc:sldMk cId="2989974306" sldId="2145707328"/>
        </pc:sldMkLst>
        <pc:spChg chg="mod">
          <ac:chgData name="Deberry, Deborah" userId="ac2d9e4d-2345-459f-a982-32e1430dfa5e" providerId="ADAL" clId="{1DC7F63C-6DD2-40D7-BAB5-AE3664125276}" dt="2025-06-26T20:30:52.444" v="764" actId="207"/>
          <ac:spMkLst>
            <pc:docMk/>
            <pc:sldMk cId="2989974306" sldId="2145707328"/>
            <ac:spMk id="12" creationId="{EAE10782-3D50-4815-9409-C484A3176FA2}"/>
          </ac:spMkLst>
        </pc:spChg>
      </pc:sldChg>
      <pc:sldChg chg="modSp mod">
        <pc:chgData name="Deberry, Deborah" userId="ac2d9e4d-2345-459f-a982-32e1430dfa5e" providerId="ADAL" clId="{1DC7F63C-6DD2-40D7-BAB5-AE3664125276}" dt="2025-06-26T20:31:42.030" v="768" actId="207"/>
        <pc:sldMkLst>
          <pc:docMk/>
          <pc:sldMk cId="897942131" sldId="2145707329"/>
        </pc:sldMkLst>
        <pc:spChg chg="mod">
          <ac:chgData name="Deberry, Deborah" userId="ac2d9e4d-2345-459f-a982-32e1430dfa5e" providerId="ADAL" clId="{1DC7F63C-6DD2-40D7-BAB5-AE3664125276}" dt="2025-06-26T20:31:42.030" v="768" actId="207"/>
          <ac:spMkLst>
            <pc:docMk/>
            <pc:sldMk cId="897942131" sldId="2145707329"/>
            <ac:spMk id="12" creationId="{EAE10782-3D50-4815-9409-C484A3176FA2}"/>
          </ac:spMkLst>
        </pc:spChg>
      </pc:sldChg>
      <pc:sldChg chg="modSp mod">
        <pc:chgData name="Deberry, Deborah" userId="ac2d9e4d-2345-459f-a982-32e1430dfa5e" providerId="ADAL" clId="{1DC7F63C-6DD2-40D7-BAB5-AE3664125276}" dt="2025-06-26T20:31:00.777" v="765" actId="207"/>
        <pc:sldMkLst>
          <pc:docMk/>
          <pc:sldMk cId="2995525580" sldId="2145707330"/>
        </pc:sldMkLst>
        <pc:spChg chg="mod">
          <ac:chgData name="Deberry, Deborah" userId="ac2d9e4d-2345-459f-a982-32e1430dfa5e" providerId="ADAL" clId="{1DC7F63C-6DD2-40D7-BAB5-AE3664125276}" dt="2025-06-26T20:31:00.777" v="765" actId="207"/>
          <ac:spMkLst>
            <pc:docMk/>
            <pc:sldMk cId="2995525580" sldId="2145707330"/>
            <ac:spMk id="8" creationId="{07B9552F-8818-4CEC-8650-9957159826E3}"/>
          </ac:spMkLst>
        </pc:spChg>
      </pc:sldChg>
      <pc:sldChg chg="modSp mod">
        <pc:chgData name="Deberry, Deborah" userId="ac2d9e4d-2345-459f-a982-32e1430dfa5e" providerId="ADAL" clId="{1DC7F63C-6DD2-40D7-BAB5-AE3664125276}" dt="2025-06-26T20:31:17.012" v="766" actId="207"/>
        <pc:sldMkLst>
          <pc:docMk/>
          <pc:sldMk cId="1383812645" sldId="2145707331"/>
        </pc:sldMkLst>
        <pc:spChg chg="mod">
          <ac:chgData name="Deberry, Deborah" userId="ac2d9e4d-2345-459f-a982-32e1430dfa5e" providerId="ADAL" clId="{1DC7F63C-6DD2-40D7-BAB5-AE3664125276}" dt="2025-06-26T20:31:17.012" v="766" actId="207"/>
          <ac:spMkLst>
            <pc:docMk/>
            <pc:sldMk cId="1383812645" sldId="2145707331"/>
            <ac:spMk id="8" creationId="{22A402E5-AED2-4227-A6F2-184AD45EA603}"/>
          </ac:spMkLst>
        </pc:spChg>
      </pc:sldChg>
      <pc:sldChg chg="modSp mod">
        <pc:chgData name="Deberry, Deborah" userId="ac2d9e4d-2345-459f-a982-32e1430dfa5e" providerId="ADAL" clId="{1DC7F63C-6DD2-40D7-BAB5-AE3664125276}" dt="2025-06-26T20:31:27.427" v="767" actId="207"/>
        <pc:sldMkLst>
          <pc:docMk/>
          <pc:sldMk cId="1513230004" sldId="2145707332"/>
        </pc:sldMkLst>
        <pc:spChg chg="mod">
          <ac:chgData name="Deberry, Deborah" userId="ac2d9e4d-2345-459f-a982-32e1430dfa5e" providerId="ADAL" clId="{1DC7F63C-6DD2-40D7-BAB5-AE3664125276}" dt="2025-06-26T20:31:27.427" v="767" actId="207"/>
          <ac:spMkLst>
            <pc:docMk/>
            <pc:sldMk cId="1513230004" sldId="2145707332"/>
            <ac:spMk id="8" creationId="{B043AB78-FFB6-4348-8B47-9433FE18F6B0}"/>
          </ac:spMkLst>
        </pc:spChg>
      </pc:sldChg>
      <pc:sldChg chg="modSp mod">
        <pc:chgData name="Deberry, Deborah" userId="ac2d9e4d-2345-459f-a982-32e1430dfa5e" providerId="ADAL" clId="{1DC7F63C-6DD2-40D7-BAB5-AE3664125276}" dt="2025-06-26T20:32:11.539" v="771" actId="207"/>
        <pc:sldMkLst>
          <pc:docMk/>
          <pc:sldMk cId="3913699135" sldId="2145707335"/>
        </pc:sldMkLst>
        <pc:spChg chg="mod">
          <ac:chgData name="Deberry, Deborah" userId="ac2d9e4d-2345-459f-a982-32e1430dfa5e" providerId="ADAL" clId="{1DC7F63C-6DD2-40D7-BAB5-AE3664125276}" dt="2025-06-26T20:32:11.539" v="771" actId="207"/>
          <ac:spMkLst>
            <pc:docMk/>
            <pc:sldMk cId="3913699135" sldId="2145707335"/>
            <ac:spMk id="13" creationId="{812C51D0-C156-42AC-ABB5-C59CAD7B09E4}"/>
          </ac:spMkLst>
        </pc:spChg>
      </pc:sldChg>
      <pc:sldChg chg="modSp mod">
        <pc:chgData name="Deberry, Deborah" userId="ac2d9e4d-2345-459f-a982-32e1430dfa5e" providerId="ADAL" clId="{1DC7F63C-6DD2-40D7-BAB5-AE3664125276}" dt="2025-06-26T20:32:19.835" v="772" actId="207"/>
        <pc:sldMkLst>
          <pc:docMk/>
          <pc:sldMk cId="1160533659" sldId="2145707336"/>
        </pc:sldMkLst>
        <pc:spChg chg="mod">
          <ac:chgData name="Deberry, Deborah" userId="ac2d9e4d-2345-459f-a982-32e1430dfa5e" providerId="ADAL" clId="{1DC7F63C-6DD2-40D7-BAB5-AE3664125276}" dt="2025-06-26T20:32:19.835" v="772" actId="207"/>
          <ac:spMkLst>
            <pc:docMk/>
            <pc:sldMk cId="1160533659" sldId="2145707336"/>
            <ac:spMk id="7" creationId="{2D871134-8378-4FD1-8B65-58AD3694A5E7}"/>
          </ac:spMkLst>
        </pc:spChg>
      </pc:sldChg>
      <pc:sldChg chg="modSp mod">
        <pc:chgData name="Deberry, Deborah" userId="ac2d9e4d-2345-459f-a982-32e1430dfa5e" providerId="ADAL" clId="{1DC7F63C-6DD2-40D7-BAB5-AE3664125276}" dt="2025-06-26T20:32:27.316" v="773" actId="207"/>
        <pc:sldMkLst>
          <pc:docMk/>
          <pc:sldMk cId="1391139456" sldId="2145707337"/>
        </pc:sldMkLst>
        <pc:spChg chg="mod">
          <ac:chgData name="Deberry, Deborah" userId="ac2d9e4d-2345-459f-a982-32e1430dfa5e" providerId="ADAL" clId="{1DC7F63C-6DD2-40D7-BAB5-AE3664125276}" dt="2025-06-26T20:32:27.316" v="773" actId="207"/>
          <ac:spMkLst>
            <pc:docMk/>
            <pc:sldMk cId="1391139456" sldId="2145707337"/>
            <ac:spMk id="7" creationId="{2162D229-5CEB-42D7-8C71-CEE5AC002DDD}"/>
          </ac:spMkLst>
        </pc:spChg>
      </pc:sldChg>
      <pc:sldChg chg="modSp mod">
        <pc:chgData name="Deberry, Deborah" userId="ac2d9e4d-2345-459f-a982-32e1430dfa5e" providerId="ADAL" clId="{1DC7F63C-6DD2-40D7-BAB5-AE3664125276}" dt="2025-06-26T16:09:19.614" v="677"/>
        <pc:sldMkLst>
          <pc:docMk/>
          <pc:sldMk cId="1731803600" sldId="2145707339"/>
        </pc:sldMkLst>
        <pc:spChg chg="mod">
          <ac:chgData name="Deberry, Deborah" userId="ac2d9e4d-2345-459f-a982-32e1430dfa5e" providerId="ADAL" clId="{1DC7F63C-6DD2-40D7-BAB5-AE3664125276}" dt="2025-06-26T16:09:19.614" v="677"/>
          <ac:spMkLst>
            <pc:docMk/>
            <pc:sldMk cId="1731803600" sldId="2145707339"/>
            <ac:spMk id="12" creationId="{EBA40602-6085-795E-4818-8AD040D7B33D}"/>
          </ac:spMkLst>
        </pc:spChg>
      </pc:sldChg>
      <pc:sldChg chg="modSp mod">
        <pc:chgData name="Deberry, Deborah" userId="ac2d9e4d-2345-459f-a982-32e1430dfa5e" providerId="ADAL" clId="{1DC7F63C-6DD2-40D7-BAB5-AE3664125276}" dt="2025-06-26T16:09:40.256" v="698" actId="20577"/>
        <pc:sldMkLst>
          <pc:docMk/>
          <pc:sldMk cId="1645480103" sldId="2145707340"/>
        </pc:sldMkLst>
        <pc:spChg chg="mod">
          <ac:chgData name="Deberry, Deborah" userId="ac2d9e4d-2345-459f-a982-32e1430dfa5e" providerId="ADAL" clId="{1DC7F63C-6DD2-40D7-BAB5-AE3664125276}" dt="2025-06-26T16:09:40.256" v="698" actId="20577"/>
          <ac:spMkLst>
            <pc:docMk/>
            <pc:sldMk cId="1645480103" sldId="2145707340"/>
            <ac:spMk id="5" creationId="{E5AD36E9-3F99-AFAF-4C09-B80386B700B5}"/>
          </ac:spMkLst>
        </pc:spChg>
      </pc:sldChg>
      <pc:sldChg chg="modSp mod">
        <pc:chgData name="Deberry, Deborah" userId="ac2d9e4d-2345-459f-a982-32e1430dfa5e" providerId="ADAL" clId="{1DC7F63C-6DD2-40D7-BAB5-AE3664125276}" dt="2025-06-26T20:33:35.015" v="780" actId="255"/>
        <pc:sldMkLst>
          <pc:docMk/>
          <pc:sldMk cId="3277812870" sldId="2145707343"/>
        </pc:sldMkLst>
        <pc:spChg chg="mod">
          <ac:chgData name="Deberry, Deborah" userId="ac2d9e4d-2345-459f-a982-32e1430dfa5e" providerId="ADAL" clId="{1DC7F63C-6DD2-40D7-BAB5-AE3664125276}" dt="2025-06-26T20:33:35.015" v="780" actId="255"/>
          <ac:spMkLst>
            <pc:docMk/>
            <pc:sldMk cId="3277812870" sldId="2145707343"/>
            <ac:spMk id="9" creationId="{54513895-34F9-472F-A908-B7E977667106}"/>
          </ac:spMkLst>
        </pc:spChg>
      </pc:sldChg>
      <pc:sldChg chg="modSp mod">
        <pc:chgData name="Deberry, Deborah" userId="ac2d9e4d-2345-459f-a982-32e1430dfa5e" providerId="ADAL" clId="{1DC7F63C-6DD2-40D7-BAB5-AE3664125276}" dt="2025-06-26T20:33:43.169" v="781" actId="207"/>
        <pc:sldMkLst>
          <pc:docMk/>
          <pc:sldMk cId="2733689769" sldId="2145707344"/>
        </pc:sldMkLst>
        <pc:spChg chg="mod">
          <ac:chgData name="Deberry, Deborah" userId="ac2d9e4d-2345-459f-a982-32e1430dfa5e" providerId="ADAL" clId="{1DC7F63C-6DD2-40D7-BAB5-AE3664125276}" dt="2025-06-26T16:11:36.269" v="721" actId="14100"/>
          <ac:spMkLst>
            <pc:docMk/>
            <pc:sldMk cId="2733689769" sldId="2145707344"/>
            <ac:spMk id="3" creationId="{F592C9DA-1F08-1BB8-7F83-BB9236DE32F8}"/>
          </ac:spMkLst>
        </pc:spChg>
        <pc:spChg chg="mod">
          <ac:chgData name="Deberry, Deborah" userId="ac2d9e4d-2345-459f-a982-32e1430dfa5e" providerId="ADAL" clId="{1DC7F63C-6DD2-40D7-BAB5-AE3664125276}" dt="2025-06-26T20:33:43.169" v="781" actId="207"/>
          <ac:spMkLst>
            <pc:docMk/>
            <pc:sldMk cId="2733689769" sldId="2145707344"/>
            <ac:spMk id="6" creationId="{43D920B7-5C7D-4EF2-9D14-E81AA6F43DEE}"/>
          </ac:spMkLst>
        </pc:spChg>
      </pc:sldChg>
      <pc:sldChg chg="modSp mod">
        <pc:chgData name="Deberry, Deborah" userId="ac2d9e4d-2345-459f-a982-32e1430dfa5e" providerId="ADAL" clId="{1DC7F63C-6DD2-40D7-BAB5-AE3664125276}" dt="2025-06-26T20:34:17.542" v="785" actId="207"/>
        <pc:sldMkLst>
          <pc:docMk/>
          <pc:sldMk cId="2061867417" sldId="2145707345"/>
        </pc:sldMkLst>
        <pc:spChg chg="mod">
          <ac:chgData name="Deberry, Deborah" userId="ac2d9e4d-2345-459f-a982-32e1430dfa5e" providerId="ADAL" clId="{1DC7F63C-6DD2-40D7-BAB5-AE3664125276}" dt="2025-06-26T16:12:00.280" v="724" actId="207"/>
          <ac:spMkLst>
            <pc:docMk/>
            <pc:sldMk cId="2061867417" sldId="2145707345"/>
            <ac:spMk id="5" creationId="{6B0000F6-BFF3-4802-B073-2EE748E1D498}"/>
          </ac:spMkLst>
        </pc:spChg>
        <pc:spChg chg="mod">
          <ac:chgData name="Deberry, Deborah" userId="ac2d9e4d-2345-459f-a982-32e1430dfa5e" providerId="ADAL" clId="{1DC7F63C-6DD2-40D7-BAB5-AE3664125276}" dt="2025-06-26T20:34:17.542" v="785" actId="207"/>
          <ac:spMkLst>
            <pc:docMk/>
            <pc:sldMk cId="2061867417" sldId="2145707345"/>
            <ac:spMk id="6" creationId="{43D920B7-5C7D-4EF2-9D14-E81AA6F43DEE}"/>
          </ac:spMkLst>
        </pc:spChg>
      </pc:sldChg>
      <pc:sldChg chg="modSp mod">
        <pc:chgData name="Deberry, Deborah" userId="ac2d9e4d-2345-459f-a982-32e1430dfa5e" providerId="ADAL" clId="{1DC7F63C-6DD2-40D7-BAB5-AE3664125276}" dt="2025-06-26T20:34:08.010" v="784" actId="255"/>
        <pc:sldMkLst>
          <pc:docMk/>
          <pc:sldMk cId="2132077144" sldId="2145707346"/>
        </pc:sldMkLst>
        <pc:spChg chg="mod">
          <ac:chgData name="Deberry, Deborah" userId="ac2d9e4d-2345-459f-a982-32e1430dfa5e" providerId="ADAL" clId="{1DC7F63C-6DD2-40D7-BAB5-AE3664125276}" dt="2025-06-26T20:34:08.010" v="784" actId="255"/>
          <ac:spMkLst>
            <pc:docMk/>
            <pc:sldMk cId="2132077144" sldId="2145707346"/>
            <ac:spMk id="6" creationId="{43D920B7-5C7D-4EF2-9D14-E81AA6F43DEE}"/>
          </ac:spMkLst>
        </pc:spChg>
      </pc:sldChg>
      <pc:sldChg chg="modSp mod">
        <pc:chgData name="Deberry, Deborah" userId="ac2d9e4d-2345-459f-a982-32e1430dfa5e" providerId="ADAL" clId="{1DC7F63C-6DD2-40D7-BAB5-AE3664125276}" dt="2025-06-26T20:33:52.815" v="782" actId="207"/>
        <pc:sldMkLst>
          <pc:docMk/>
          <pc:sldMk cId="1481555165" sldId="2145707347"/>
        </pc:sldMkLst>
        <pc:spChg chg="mod">
          <ac:chgData name="Deberry, Deborah" userId="ac2d9e4d-2345-459f-a982-32e1430dfa5e" providerId="ADAL" clId="{1DC7F63C-6DD2-40D7-BAB5-AE3664125276}" dt="2025-06-26T20:33:52.815" v="782" actId="207"/>
          <ac:spMkLst>
            <pc:docMk/>
            <pc:sldMk cId="1481555165" sldId="2145707347"/>
            <ac:spMk id="6" creationId="{43D920B7-5C7D-4EF2-9D14-E81AA6F43DEE}"/>
          </ac:spMkLst>
        </pc:spChg>
      </pc:sldChg>
      <pc:sldChg chg="del">
        <pc:chgData name="Deberry, Deborah" userId="ac2d9e4d-2345-459f-a982-32e1430dfa5e" providerId="ADAL" clId="{1DC7F63C-6DD2-40D7-BAB5-AE3664125276}" dt="2025-06-16T18:42:03.990" v="233" actId="47"/>
        <pc:sldMkLst>
          <pc:docMk/>
          <pc:sldMk cId="2551593164" sldId="2145707355"/>
        </pc:sldMkLst>
      </pc:sldChg>
      <pc:sldChg chg="modSp mod">
        <pc:chgData name="Deberry, Deborah" userId="ac2d9e4d-2345-459f-a982-32e1430dfa5e" providerId="ADAL" clId="{1DC7F63C-6DD2-40D7-BAB5-AE3664125276}" dt="2025-06-26T20:34:23.113" v="786" actId="207"/>
        <pc:sldMkLst>
          <pc:docMk/>
          <pc:sldMk cId="4025019615" sldId="2145707356"/>
        </pc:sldMkLst>
        <pc:spChg chg="mod">
          <ac:chgData name="Deberry, Deborah" userId="ac2d9e4d-2345-459f-a982-32e1430dfa5e" providerId="ADAL" clId="{1DC7F63C-6DD2-40D7-BAB5-AE3664125276}" dt="2025-06-26T20:34:23.113" v="786" actId="207"/>
          <ac:spMkLst>
            <pc:docMk/>
            <pc:sldMk cId="4025019615" sldId="2145707356"/>
            <ac:spMk id="6" creationId="{43D920B7-5C7D-4EF2-9D14-E81AA6F43DEE}"/>
          </ac:spMkLst>
        </pc:spChg>
      </pc:sldChg>
      <pc:sldChg chg="modSp mod">
        <pc:chgData name="Deberry, Deborah" userId="ac2d9e4d-2345-459f-a982-32e1430dfa5e" providerId="ADAL" clId="{1DC7F63C-6DD2-40D7-BAB5-AE3664125276}" dt="2025-06-26T20:34:30.417" v="787" actId="207"/>
        <pc:sldMkLst>
          <pc:docMk/>
          <pc:sldMk cId="1141978321" sldId="2145707358"/>
        </pc:sldMkLst>
        <pc:spChg chg="mod">
          <ac:chgData name="Deberry, Deborah" userId="ac2d9e4d-2345-459f-a982-32e1430dfa5e" providerId="ADAL" clId="{1DC7F63C-6DD2-40D7-BAB5-AE3664125276}" dt="2025-06-26T20:34:30.417" v="787" actId="207"/>
          <ac:spMkLst>
            <pc:docMk/>
            <pc:sldMk cId="1141978321" sldId="2145707358"/>
            <ac:spMk id="6" creationId="{43D920B7-5C7D-4EF2-9D14-E81AA6F43DEE}"/>
          </ac:spMkLst>
        </pc:spChg>
      </pc:sldChg>
      <pc:sldChg chg="addSp delSp modSp mod modAnim">
        <pc:chgData name="Deberry, Deborah" userId="ac2d9e4d-2345-459f-a982-32e1430dfa5e" providerId="ADAL" clId="{1DC7F63C-6DD2-40D7-BAB5-AE3664125276}" dt="2025-06-26T20:30:27.925" v="763" actId="207"/>
        <pc:sldMkLst>
          <pc:docMk/>
          <pc:sldMk cId="2646316826" sldId="2145707359"/>
        </pc:sldMkLst>
        <pc:spChg chg="add mod">
          <ac:chgData name="Deberry, Deborah" userId="ac2d9e4d-2345-459f-a982-32e1430dfa5e" providerId="ADAL" clId="{1DC7F63C-6DD2-40D7-BAB5-AE3664125276}" dt="2025-06-17T17:55:58.752" v="384" actId="20577"/>
          <ac:spMkLst>
            <pc:docMk/>
            <pc:sldMk cId="2646316826" sldId="2145707359"/>
            <ac:spMk id="23" creationId="{0754E864-D5B5-49EA-9953-3F909A0CE2BF}"/>
          </ac:spMkLst>
        </pc:spChg>
        <pc:spChg chg="mod">
          <ac:chgData name="Deberry, Deborah" userId="ac2d9e4d-2345-459f-a982-32e1430dfa5e" providerId="ADAL" clId="{1DC7F63C-6DD2-40D7-BAB5-AE3664125276}" dt="2025-06-26T20:30:27.925" v="763" actId="207"/>
          <ac:spMkLst>
            <pc:docMk/>
            <pc:sldMk cId="2646316826" sldId="2145707359"/>
            <ac:spMk id="30" creationId="{B0C19F82-02B5-4509-B1F6-1396A7634A31}"/>
          </ac:spMkLst>
        </pc:spChg>
      </pc:sldChg>
      <pc:sldChg chg="del">
        <pc:chgData name="Deberry, Deborah" userId="ac2d9e4d-2345-459f-a982-32e1430dfa5e" providerId="ADAL" clId="{1DC7F63C-6DD2-40D7-BAB5-AE3664125276}" dt="2025-06-16T18:40:25.272" v="225" actId="47"/>
        <pc:sldMkLst>
          <pc:docMk/>
          <pc:sldMk cId="2965488372" sldId="2145707360"/>
        </pc:sldMkLst>
      </pc:sldChg>
      <pc:sldChg chg="del">
        <pc:chgData name="Deberry, Deborah" userId="ac2d9e4d-2345-459f-a982-32e1430dfa5e" providerId="ADAL" clId="{1DC7F63C-6DD2-40D7-BAB5-AE3664125276}" dt="2025-06-16T18:40:32.927" v="226" actId="47"/>
        <pc:sldMkLst>
          <pc:docMk/>
          <pc:sldMk cId="1606886678" sldId="2145707361"/>
        </pc:sldMkLst>
      </pc:sldChg>
      <pc:sldChg chg="del">
        <pc:chgData name="Deberry, Deborah" userId="ac2d9e4d-2345-459f-a982-32e1430dfa5e" providerId="ADAL" clId="{1DC7F63C-6DD2-40D7-BAB5-AE3664125276}" dt="2025-06-16T18:40:47.118" v="230" actId="47"/>
        <pc:sldMkLst>
          <pc:docMk/>
          <pc:sldMk cId="2582837401" sldId="2145707364"/>
        </pc:sldMkLst>
      </pc:sldChg>
      <pc:sldChg chg="modSp mod">
        <pc:chgData name="Deberry, Deborah" userId="ac2d9e4d-2345-459f-a982-32e1430dfa5e" providerId="ADAL" clId="{1DC7F63C-6DD2-40D7-BAB5-AE3664125276}" dt="2025-06-26T20:33:17.293" v="778" actId="255"/>
        <pc:sldMkLst>
          <pc:docMk/>
          <pc:sldMk cId="2648278467" sldId="2145707365"/>
        </pc:sldMkLst>
        <pc:spChg chg="mod">
          <ac:chgData name="Deberry, Deborah" userId="ac2d9e4d-2345-459f-a982-32e1430dfa5e" providerId="ADAL" clId="{1DC7F63C-6DD2-40D7-BAB5-AE3664125276}" dt="2025-06-26T20:33:17.293" v="778" actId="255"/>
          <ac:spMkLst>
            <pc:docMk/>
            <pc:sldMk cId="2648278467" sldId="2145707365"/>
            <ac:spMk id="7" creationId="{F8FC759E-AF18-4A16-95B2-31A449EB1FD0}"/>
          </ac:spMkLst>
        </pc:spChg>
      </pc:sldChg>
      <pc:sldChg chg="del">
        <pc:chgData name="Deberry, Deborah" userId="ac2d9e4d-2345-459f-a982-32e1430dfa5e" providerId="ADAL" clId="{1DC7F63C-6DD2-40D7-BAB5-AE3664125276}" dt="2025-06-16T18:40:53.099" v="232" actId="47"/>
        <pc:sldMkLst>
          <pc:docMk/>
          <pc:sldMk cId="3918274672" sldId="2145707367"/>
        </pc:sldMkLst>
      </pc:sldChg>
      <pc:sldChg chg="addSp modSp mod modAnim modNotesTx">
        <pc:chgData name="Deberry, Deborah" userId="ac2d9e4d-2345-459f-a982-32e1430dfa5e" providerId="ADAL" clId="{1DC7F63C-6DD2-40D7-BAB5-AE3664125276}" dt="2025-06-17T18:59:37.656" v="579" actId="207"/>
        <pc:sldMkLst>
          <pc:docMk/>
          <pc:sldMk cId="537891024" sldId="2145707370"/>
        </pc:sldMkLst>
        <pc:spChg chg="add mod">
          <ac:chgData name="Deberry, Deborah" userId="ac2d9e4d-2345-459f-a982-32e1430dfa5e" providerId="ADAL" clId="{1DC7F63C-6DD2-40D7-BAB5-AE3664125276}" dt="2025-06-17T18:59:37.656" v="579" actId="207"/>
          <ac:spMkLst>
            <pc:docMk/>
            <pc:sldMk cId="537891024" sldId="2145707370"/>
            <ac:spMk id="5" creationId="{184B4B28-5D61-5D98-3BD0-DFA4E07751F1}"/>
          </ac:spMkLst>
        </pc:spChg>
      </pc:sldChg>
      <pc:sldChg chg="modSp mod">
        <pc:chgData name="Deberry, Deborah" userId="ac2d9e4d-2345-459f-a982-32e1430dfa5e" providerId="ADAL" clId="{1DC7F63C-6DD2-40D7-BAB5-AE3664125276}" dt="2025-06-26T20:31:59.083" v="770" actId="255"/>
        <pc:sldMkLst>
          <pc:docMk/>
          <pc:sldMk cId="707174375" sldId="2145707372"/>
        </pc:sldMkLst>
        <pc:spChg chg="mod">
          <ac:chgData name="Deberry, Deborah" userId="ac2d9e4d-2345-459f-a982-32e1430dfa5e" providerId="ADAL" clId="{1DC7F63C-6DD2-40D7-BAB5-AE3664125276}" dt="2025-06-26T16:10:25.010" v="699" actId="207"/>
          <ac:spMkLst>
            <pc:docMk/>
            <pc:sldMk cId="707174375" sldId="2145707372"/>
            <ac:spMk id="4" creationId="{00000000-0000-0000-0000-000000000000}"/>
          </ac:spMkLst>
        </pc:spChg>
        <pc:spChg chg="mod">
          <ac:chgData name="Deberry, Deborah" userId="ac2d9e4d-2345-459f-a982-32e1430dfa5e" providerId="ADAL" clId="{1DC7F63C-6DD2-40D7-BAB5-AE3664125276}" dt="2025-06-26T20:31:59.083" v="770" actId="255"/>
          <ac:spMkLst>
            <pc:docMk/>
            <pc:sldMk cId="707174375" sldId="2145707372"/>
            <ac:spMk id="7" creationId="{BF5853EB-25EF-49A9-9BC4-06A9AA5E75EF}"/>
          </ac:spMkLst>
        </pc:spChg>
      </pc:sldChg>
      <pc:sldChg chg="modSp mod">
        <pc:chgData name="Deberry, Deborah" userId="ac2d9e4d-2345-459f-a982-32e1430dfa5e" providerId="ADAL" clId="{1DC7F63C-6DD2-40D7-BAB5-AE3664125276}" dt="2025-06-17T17:38:47.779" v="332" actId="179"/>
        <pc:sldMkLst>
          <pc:docMk/>
          <pc:sldMk cId="142165696" sldId="2145707373"/>
        </pc:sldMkLst>
        <pc:spChg chg="mod">
          <ac:chgData name="Deberry, Deborah" userId="ac2d9e4d-2345-459f-a982-32e1430dfa5e" providerId="ADAL" clId="{1DC7F63C-6DD2-40D7-BAB5-AE3664125276}" dt="2025-06-17T17:38:47.779" v="332" actId="179"/>
          <ac:spMkLst>
            <pc:docMk/>
            <pc:sldMk cId="142165696" sldId="2145707373"/>
            <ac:spMk id="7" creationId="{EC1DA2CF-27B2-56E7-2751-3F04CB47A79E}"/>
          </ac:spMkLst>
        </pc:spChg>
      </pc:sldChg>
      <pc:sldChg chg="del">
        <pc:chgData name="Deberry, Deborah" userId="ac2d9e4d-2345-459f-a982-32e1430dfa5e" providerId="ADAL" clId="{1DC7F63C-6DD2-40D7-BAB5-AE3664125276}" dt="2025-06-16T18:34:59.004" v="209" actId="47"/>
        <pc:sldMkLst>
          <pc:docMk/>
          <pc:sldMk cId="1514137602" sldId="2145707374"/>
        </pc:sldMkLst>
      </pc:sldChg>
      <pc:sldChg chg="modSp mod">
        <pc:chgData name="Deberry, Deborah" userId="ac2d9e4d-2345-459f-a982-32e1430dfa5e" providerId="ADAL" clId="{1DC7F63C-6DD2-40D7-BAB5-AE3664125276}" dt="2025-06-26T20:30:11.783" v="762"/>
        <pc:sldMkLst>
          <pc:docMk/>
          <pc:sldMk cId="444673851" sldId="2145707375"/>
        </pc:sldMkLst>
        <pc:spChg chg="mod">
          <ac:chgData name="Deberry, Deborah" userId="ac2d9e4d-2345-459f-a982-32e1430dfa5e" providerId="ADAL" clId="{1DC7F63C-6DD2-40D7-BAB5-AE3664125276}" dt="2025-06-26T16:05:22.070" v="618" actId="11"/>
          <ac:spMkLst>
            <pc:docMk/>
            <pc:sldMk cId="444673851" sldId="2145707375"/>
            <ac:spMk id="3" creationId="{15B291DA-7ADE-4ADF-B46D-80A2EC6E830F}"/>
          </ac:spMkLst>
        </pc:spChg>
        <pc:spChg chg="mod">
          <ac:chgData name="Deberry, Deborah" userId="ac2d9e4d-2345-459f-a982-32e1430dfa5e" providerId="ADAL" clId="{1DC7F63C-6DD2-40D7-BAB5-AE3664125276}" dt="2025-06-26T20:30:11.783" v="762"/>
          <ac:spMkLst>
            <pc:docMk/>
            <pc:sldMk cId="444673851" sldId="2145707375"/>
            <ac:spMk id="5" creationId="{00000000-0000-0000-0000-000000000000}"/>
          </ac:spMkLst>
        </pc:spChg>
        <pc:spChg chg="mod">
          <ac:chgData name="Deberry, Deborah" userId="ac2d9e4d-2345-459f-a982-32e1430dfa5e" providerId="ADAL" clId="{1DC7F63C-6DD2-40D7-BAB5-AE3664125276}" dt="2025-06-26T16:05:02.269" v="617" actId="20577"/>
          <ac:spMkLst>
            <pc:docMk/>
            <pc:sldMk cId="444673851" sldId="2145707375"/>
            <ac:spMk id="7" creationId="{00000000-0000-0000-0000-000000000000}"/>
          </ac:spMkLst>
        </pc:spChg>
      </pc:sldChg>
      <pc:sldChg chg="modSp mod">
        <pc:chgData name="Deberry, Deborah" userId="ac2d9e4d-2345-459f-a982-32e1430dfa5e" providerId="ADAL" clId="{1DC7F63C-6DD2-40D7-BAB5-AE3664125276}" dt="2025-06-26T20:34:41.277" v="788" actId="1076"/>
        <pc:sldMkLst>
          <pc:docMk/>
          <pc:sldMk cId="1530524796" sldId="2145707376"/>
        </pc:sldMkLst>
        <pc:spChg chg="mod">
          <ac:chgData name="Deberry, Deborah" userId="ac2d9e4d-2345-459f-a982-32e1430dfa5e" providerId="ADAL" clId="{1DC7F63C-6DD2-40D7-BAB5-AE3664125276}" dt="2025-06-26T20:34:41.277" v="788" actId="1076"/>
          <ac:spMkLst>
            <pc:docMk/>
            <pc:sldMk cId="1530524796" sldId="2145707376"/>
            <ac:spMk id="3" creationId="{2CA5F378-5135-4C5C-9F84-26C058696DBA}"/>
          </ac:spMkLst>
        </pc:spChg>
        <pc:spChg chg="mod">
          <ac:chgData name="Deberry, Deborah" userId="ac2d9e4d-2345-459f-a982-32e1430dfa5e" providerId="ADAL" clId="{1DC7F63C-6DD2-40D7-BAB5-AE3664125276}" dt="2025-06-17T18:44:11.100" v="439" actId="207"/>
          <ac:spMkLst>
            <pc:docMk/>
            <pc:sldMk cId="1530524796" sldId="2145707376"/>
            <ac:spMk id="4" creationId="{133A80FC-A638-36BB-43FF-55C350D0B940}"/>
          </ac:spMkLst>
        </pc:spChg>
      </pc:sldChg>
      <pc:sldChg chg="addSp delSp modSp mod">
        <pc:chgData name="Deberry, Deborah" userId="ac2d9e4d-2345-459f-a982-32e1430dfa5e" providerId="ADAL" clId="{1DC7F63C-6DD2-40D7-BAB5-AE3664125276}" dt="2025-06-26T16:13:56.513" v="738" actId="1076"/>
        <pc:sldMkLst>
          <pc:docMk/>
          <pc:sldMk cId="2695642437" sldId="2145707377"/>
        </pc:sldMkLst>
        <pc:picChg chg="add mod modCrop">
          <ac:chgData name="Deberry, Deborah" userId="ac2d9e4d-2345-459f-a982-32e1430dfa5e" providerId="ADAL" clId="{1DC7F63C-6DD2-40D7-BAB5-AE3664125276}" dt="2025-06-26T16:13:56.513" v="738" actId="1076"/>
          <ac:picMkLst>
            <pc:docMk/>
            <pc:sldMk cId="2695642437" sldId="2145707377"/>
            <ac:picMk id="6" creationId="{4AA63E1C-3247-7CB5-968A-BA527B90AE0A}"/>
          </ac:picMkLst>
        </pc:picChg>
      </pc:sldChg>
      <pc:sldChg chg="del">
        <pc:chgData name="Deberry, Deborah" userId="ac2d9e4d-2345-459f-a982-32e1430dfa5e" providerId="ADAL" clId="{1DC7F63C-6DD2-40D7-BAB5-AE3664125276}" dt="2025-06-16T18:40:32.927" v="226" actId="47"/>
        <pc:sldMkLst>
          <pc:docMk/>
          <pc:sldMk cId="2693001557" sldId="2145707378"/>
        </pc:sldMkLst>
      </pc:sldChg>
      <pc:sldChg chg="del">
        <pc:chgData name="Deberry, Deborah" userId="ac2d9e4d-2345-459f-a982-32e1430dfa5e" providerId="ADAL" clId="{1DC7F63C-6DD2-40D7-BAB5-AE3664125276}" dt="2025-06-16T18:40:47.118" v="230" actId="47"/>
        <pc:sldMkLst>
          <pc:docMk/>
          <pc:sldMk cId="1430097627" sldId="2145707379"/>
        </pc:sldMkLst>
      </pc:sldChg>
      <pc:sldChg chg="modSp mod">
        <pc:chgData name="Deberry, Deborah" userId="ac2d9e4d-2345-459f-a982-32e1430dfa5e" providerId="ADAL" clId="{1DC7F63C-6DD2-40D7-BAB5-AE3664125276}" dt="2025-06-26T20:28:52.166" v="759" actId="1076"/>
        <pc:sldMkLst>
          <pc:docMk/>
          <pc:sldMk cId="2602880267" sldId="2145707382"/>
        </pc:sldMkLst>
        <pc:spChg chg="mod">
          <ac:chgData name="Deberry, Deborah" userId="ac2d9e4d-2345-459f-a982-32e1430dfa5e" providerId="ADAL" clId="{1DC7F63C-6DD2-40D7-BAB5-AE3664125276}" dt="2025-06-26T20:28:52.166" v="759" actId="1076"/>
          <ac:spMkLst>
            <pc:docMk/>
            <pc:sldMk cId="2602880267" sldId="2145707382"/>
            <ac:spMk id="3" creationId="{2CA5F378-5135-4C5C-9F84-26C058696DBA}"/>
          </ac:spMkLst>
        </pc:spChg>
      </pc:sldChg>
      <pc:sldChg chg="addSp delSp modSp del mod">
        <pc:chgData name="Deberry, Deborah" userId="ac2d9e4d-2345-459f-a982-32e1430dfa5e" providerId="ADAL" clId="{1DC7F63C-6DD2-40D7-BAB5-AE3664125276}" dt="2025-07-01T18:34:40.520" v="791" actId="47"/>
        <pc:sldMkLst>
          <pc:docMk/>
          <pc:sldMk cId="1764577389" sldId="2145707383"/>
        </pc:sldMkLst>
      </pc:sldChg>
      <pc:sldChg chg="modSp mod">
        <pc:chgData name="Deberry, Deborah" userId="ac2d9e4d-2345-459f-a982-32e1430dfa5e" providerId="ADAL" clId="{1DC7F63C-6DD2-40D7-BAB5-AE3664125276}" dt="2025-06-26T20:32:32.346" v="774" actId="207"/>
        <pc:sldMkLst>
          <pc:docMk/>
          <pc:sldMk cId="55738293" sldId="2145707384"/>
        </pc:sldMkLst>
        <pc:spChg chg="mod">
          <ac:chgData name="Deberry, Deborah" userId="ac2d9e4d-2345-459f-a982-32e1430dfa5e" providerId="ADAL" clId="{1DC7F63C-6DD2-40D7-BAB5-AE3664125276}" dt="2025-06-26T20:32:32.346" v="774" actId="207"/>
          <ac:spMkLst>
            <pc:docMk/>
            <pc:sldMk cId="55738293" sldId="2145707384"/>
            <ac:spMk id="11" creationId="{266633DD-DFE7-4584-8D95-5610F4D4A7B5}"/>
          </ac:spMkLst>
        </pc:spChg>
      </pc:sldChg>
      <pc:sldChg chg="modSp mod">
        <pc:chgData name="Deberry, Deborah" userId="ac2d9e4d-2345-459f-a982-32e1430dfa5e" providerId="ADAL" clId="{1DC7F63C-6DD2-40D7-BAB5-AE3664125276}" dt="2025-06-26T20:32:37.605" v="775" actId="207"/>
        <pc:sldMkLst>
          <pc:docMk/>
          <pc:sldMk cId="894431876" sldId="2145707385"/>
        </pc:sldMkLst>
        <pc:spChg chg="mod">
          <ac:chgData name="Deberry, Deborah" userId="ac2d9e4d-2345-459f-a982-32e1430dfa5e" providerId="ADAL" clId="{1DC7F63C-6DD2-40D7-BAB5-AE3664125276}" dt="2025-06-26T20:32:37.605" v="775" actId="207"/>
          <ac:spMkLst>
            <pc:docMk/>
            <pc:sldMk cId="894431876" sldId="2145707385"/>
            <ac:spMk id="11" creationId="{DB2EA366-6F2D-4D45-9990-EA2BA7F94E1B}"/>
          </ac:spMkLst>
        </pc:spChg>
      </pc:sldChg>
      <pc:sldChg chg="modSp add mod">
        <pc:chgData name="Deberry, Deborah" userId="ac2d9e4d-2345-459f-a982-32e1430dfa5e" providerId="ADAL" clId="{1DC7F63C-6DD2-40D7-BAB5-AE3664125276}" dt="2025-08-05T20:48:25.568" v="803" actId="108"/>
        <pc:sldMkLst>
          <pc:docMk/>
          <pc:sldMk cId="988086499" sldId="2145707386"/>
        </pc:sldMkLst>
        <pc:spChg chg="mod">
          <ac:chgData name="Deberry, Deborah" userId="ac2d9e4d-2345-459f-a982-32e1430dfa5e" providerId="ADAL" clId="{1DC7F63C-6DD2-40D7-BAB5-AE3664125276}" dt="2025-08-05T20:48:25.568" v="803" actId="108"/>
          <ac:spMkLst>
            <pc:docMk/>
            <pc:sldMk cId="988086499" sldId="2145707386"/>
            <ac:spMk id="14" creationId="{3B0CA719-BA0D-49B8-940C-47939F3453CC}"/>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63.jpeg"/></Relationships>
</file>

<file path=ppt/diagrams/_rels/data5.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image" Target="../media/image74.png"/><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image" Target="../media/image74.png"/><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AB14C3-2624-4712-9AB2-04C4D017CB43}">
      <dgm:prSet phldrT="[Text]" custT="1"/>
      <dgm:spPr>
        <a:solidFill>
          <a:srgbClr val="00BFD7"/>
        </a:solidFill>
      </dgm:spPr>
      <dgm:t>
        <a:bodyPr/>
        <a:lstStyle/>
        <a:p>
          <a:r>
            <a:rPr lang="en-US" sz="2800">
              <a:solidFill>
                <a:schemeClr val="bg2">
                  <a:lumMod val="10000"/>
                </a:schemeClr>
              </a:solidFill>
              <a:latin typeface="+mn-lt"/>
              <a:cs typeface="Tw Cen MT"/>
            </a:rPr>
            <a:t>The</a:t>
          </a:r>
          <a:r>
            <a:rPr lang="en-US" sz="2800" spc="15">
              <a:solidFill>
                <a:schemeClr val="bg2">
                  <a:lumMod val="10000"/>
                </a:schemeClr>
              </a:solidFill>
              <a:latin typeface="+mn-lt"/>
              <a:cs typeface="Tw Cen MT"/>
            </a:rPr>
            <a:t> </a:t>
          </a:r>
          <a:r>
            <a:rPr lang="en-US" sz="2800">
              <a:solidFill>
                <a:schemeClr val="bg2">
                  <a:lumMod val="10000"/>
                </a:schemeClr>
              </a:solidFill>
              <a:latin typeface="+mn-lt"/>
              <a:cs typeface="Tw Cen MT"/>
            </a:rPr>
            <a:t>Unique </a:t>
          </a:r>
          <a:r>
            <a:rPr lang="en-US" sz="2800" spc="-5">
              <a:solidFill>
                <a:schemeClr val="bg2">
                  <a:lumMod val="10000"/>
                </a:schemeClr>
              </a:solidFill>
              <a:latin typeface="+mn-lt"/>
              <a:cs typeface="Tw Cen MT"/>
            </a:rPr>
            <a:t>I</a:t>
          </a:r>
          <a:r>
            <a:rPr lang="en-US" sz="2800">
              <a:solidFill>
                <a:schemeClr val="bg2">
                  <a:lumMod val="10000"/>
                </a:schemeClr>
              </a:solidFill>
              <a:latin typeface="+mn-lt"/>
              <a:cs typeface="Tw Cen MT"/>
            </a:rPr>
            <a:t>D Assignment </a:t>
          </a:r>
          <a:r>
            <a:rPr lang="en-US" sz="2800" spc="-5">
              <a:solidFill>
                <a:schemeClr val="bg2">
                  <a:lumMod val="10000"/>
                </a:schemeClr>
              </a:solidFill>
              <a:latin typeface="+mn-lt"/>
              <a:cs typeface="Tw Cen MT"/>
            </a:rPr>
            <a:t>p</a:t>
          </a:r>
          <a:r>
            <a:rPr lang="en-US" sz="2800" spc="-60">
              <a:solidFill>
                <a:schemeClr val="bg2">
                  <a:lumMod val="10000"/>
                </a:schemeClr>
              </a:solidFill>
              <a:latin typeface="+mn-lt"/>
              <a:cs typeface="Tw Cen MT"/>
            </a:rPr>
            <a:t>r</a:t>
          </a:r>
          <a:r>
            <a:rPr lang="en-US" sz="2800" spc="-5">
              <a:solidFill>
                <a:schemeClr val="bg2">
                  <a:lumMod val="10000"/>
                </a:schemeClr>
              </a:solidFill>
              <a:latin typeface="+mn-lt"/>
              <a:cs typeface="Tw Cen MT"/>
            </a:rPr>
            <a:t>ocess</a:t>
          </a:r>
          <a:r>
            <a:rPr lang="en-US" sz="2800">
              <a:solidFill>
                <a:schemeClr val="bg2">
                  <a:lumMod val="10000"/>
                </a:schemeClr>
              </a:solidFill>
              <a:latin typeface="+mn-lt"/>
              <a:cs typeface="Tw Cen MT"/>
            </a:rPr>
            <a:t> </a:t>
          </a:r>
          <a:r>
            <a:rPr lang="en-US" sz="2800" spc="-5">
              <a:solidFill>
                <a:schemeClr val="bg2">
                  <a:lumMod val="10000"/>
                </a:schemeClr>
              </a:solidFill>
              <a:latin typeface="+mn-lt"/>
              <a:cs typeface="Tw Cen MT"/>
            </a:rPr>
            <a:t>p</a:t>
          </a:r>
          <a:r>
            <a:rPr lang="en-US" sz="2800" spc="-60">
              <a:solidFill>
                <a:schemeClr val="bg2">
                  <a:lumMod val="10000"/>
                </a:schemeClr>
              </a:solidFill>
              <a:latin typeface="+mn-lt"/>
              <a:cs typeface="Tw Cen MT"/>
            </a:rPr>
            <a:t>r</a:t>
          </a:r>
          <a:r>
            <a:rPr lang="en-US" sz="2800">
              <a:solidFill>
                <a:schemeClr val="bg2">
                  <a:lumMod val="10000"/>
                </a:schemeClr>
              </a:solidFill>
              <a:latin typeface="+mn-lt"/>
              <a:cs typeface="Tw Cen MT"/>
            </a:rPr>
            <a:t>ovides the</a:t>
          </a:r>
          <a:r>
            <a:rPr lang="en-US" sz="2800" spc="15">
              <a:solidFill>
                <a:schemeClr val="bg2">
                  <a:lumMod val="10000"/>
                </a:schemeClr>
              </a:solidFill>
              <a:latin typeface="+mn-lt"/>
              <a:cs typeface="Tw Cen MT"/>
            </a:rPr>
            <a:t> </a:t>
          </a:r>
          <a:r>
            <a:rPr lang="en-US" sz="2800" spc="-5">
              <a:solidFill>
                <a:schemeClr val="bg2">
                  <a:lumMod val="10000"/>
                </a:schemeClr>
              </a:solidFill>
              <a:latin typeface="+mn-lt"/>
              <a:cs typeface="Tw Cen MT"/>
            </a:rPr>
            <a:t>LEA/ESC </a:t>
          </a:r>
          <a:r>
            <a:rPr lang="en-US" sz="2800">
              <a:solidFill>
                <a:schemeClr val="bg2">
                  <a:lumMod val="10000"/>
                </a:schemeClr>
              </a:solidFill>
              <a:latin typeface="+mn-lt"/>
              <a:cs typeface="Tw Cen MT"/>
            </a:rPr>
            <a:t>authorized user</a:t>
          </a:r>
          <a:r>
            <a:rPr lang="en-US" sz="2800" spc="10">
              <a:solidFill>
                <a:schemeClr val="bg2">
                  <a:lumMod val="10000"/>
                </a:schemeClr>
              </a:solidFill>
              <a:latin typeface="+mn-lt"/>
              <a:cs typeface="Tw Cen MT"/>
            </a:rPr>
            <a:t> </a:t>
          </a:r>
          <a:r>
            <a:rPr lang="en-US" sz="2800">
              <a:solidFill>
                <a:schemeClr val="bg2">
                  <a:lumMod val="10000"/>
                </a:schemeClr>
              </a:solidFill>
              <a:latin typeface="+mn-lt"/>
              <a:cs typeface="Tw Cen MT"/>
            </a:rPr>
            <a:t>with</a:t>
          </a:r>
          <a:r>
            <a:rPr lang="en-US" sz="2800" spc="10">
              <a:solidFill>
                <a:schemeClr val="bg2">
                  <a:lumMod val="10000"/>
                </a:schemeClr>
              </a:solidFill>
              <a:latin typeface="+mn-lt"/>
              <a:cs typeface="Tw Cen MT"/>
            </a:rPr>
            <a:t> </a:t>
          </a:r>
          <a:r>
            <a:rPr lang="en-US" sz="2800">
              <a:solidFill>
                <a:schemeClr val="bg2">
                  <a:lumMod val="10000"/>
                </a:schemeClr>
              </a:solidFill>
              <a:latin typeface="+mn-lt"/>
              <a:cs typeface="Tw Cen MT"/>
            </a:rPr>
            <a:t>the</a:t>
          </a:r>
          <a:r>
            <a:rPr lang="en-US" sz="2800" spc="10">
              <a:solidFill>
                <a:schemeClr val="bg2">
                  <a:lumMod val="10000"/>
                </a:schemeClr>
              </a:solidFill>
              <a:latin typeface="+mn-lt"/>
              <a:cs typeface="Tw Cen MT"/>
            </a:rPr>
            <a:t> </a:t>
          </a:r>
          <a:r>
            <a:rPr lang="en-US" sz="2800">
              <a:solidFill>
                <a:schemeClr val="bg2">
                  <a:lumMod val="10000"/>
                </a:schemeClr>
              </a:solidFill>
              <a:latin typeface="+mn-lt"/>
              <a:cs typeface="Tw Cen MT"/>
            </a:rPr>
            <a:t>ability</a:t>
          </a:r>
          <a:r>
            <a:rPr lang="en-US" sz="2800" spc="-25">
              <a:solidFill>
                <a:schemeClr val="bg2">
                  <a:lumMod val="10000"/>
                </a:schemeClr>
              </a:solidFill>
              <a:latin typeface="+mn-lt"/>
              <a:cs typeface="Tw Cen MT"/>
            </a:rPr>
            <a:t> </a:t>
          </a:r>
          <a:r>
            <a:rPr lang="en-US" sz="2800">
              <a:solidFill>
                <a:schemeClr val="bg2">
                  <a:lumMod val="10000"/>
                </a:schemeClr>
              </a:solidFill>
              <a:latin typeface="+mn-lt"/>
              <a:cs typeface="Tw Cen MT"/>
            </a:rPr>
            <a:t>to</a:t>
          </a:r>
          <a:r>
            <a:rPr lang="en-US" sz="2800" spc="10">
              <a:solidFill>
                <a:schemeClr val="bg2">
                  <a:lumMod val="10000"/>
                </a:schemeClr>
              </a:solidFill>
              <a:latin typeface="+mn-lt"/>
              <a:cs typeface="Tw Cen MT"/>
            </a:rPr>
            <a:t> </a:t>
          </a:r>
          <a:r>
            <a:rPr lang="en-US" sz="2800">
              <a:solidFill>
                <a:schemeClr val="bg2">
                  <a:lumMod val="10000"/>
                </a:schemeClr>
              </a:solidFill>
              <a:latin typeface="+mn-lt"/>
              <a:cs typeface="Tw Cen MT"/>
            </a:rPr>
            <a:t>assign</a:t>
          </a:r>
          <a:r>
            <a:rPr lang="en-US" sz="2800" spc="5">
              <a:solidFill>
                <a:schemeClr val="bg2">
                  <a:lumMod val="10000"/>
                </a:schemeClr>
              </a:solidFill>
              <a:latin typeface="+mn-lt"/>
              <a:cs typeface="Tw Cen MT"/>
            </a:rPr>
            <a:t> </a:t>
          </a:r>
          <a:r>
            <a:rPr lang="en-US" sz="2800">
              <a:solidFill>
                <a:schemeClr val="bg2">
                  <a:lumMod val="10000"/>
                </a:schemeClr>
              </a:solidFill>
              <a:latin typeface="+mn-lt"/>
              <a:cs typeface="Tw Cen MT"/>
            </a:rPr>
            <a:t>UIDs</a:t>
          </a:r>
          <a:r>
            <a:rPr lang="en-US" sz="2800" spc="-15">
              <a:solidFill>
                <a:schemeClr val="bg2">
                  <a:lumMod val="10000"/>
                </a:schemeClr>
              </a:solidFill>
              <a:latin typeface="+mn-lt"/>
              <a:cs typeface="Tw Cen MT"/>
            </a:rPr>
            <a:t> </a:t>
          </a:r>
          <a:r>
            <a:rPr lang="en-US" sz="2800">
              <a:solidFill>
                <a:schemeClr val="bg2">
                  <a:lumMod val="10000"/>
                </a:schemeClr>
              </a:solidFill>
              <a:latin typeface="+mn-lt"/>
              <a:cs typeface="Tw Cen MT"/>
            </a:rPr>
            <a:t>to </a:t>
          </a:r>
          <a:r>
            <a:rPr lang="en-US" sz="2800" spc="-5">
              <a:solidFill>
                <a:schemeClr val="bg2">
                  <a:lumMod val="10000"/>
                </a:schemeClr>
              </a:solidFill>
              <a:latin typeface="+mn-lt"/>
              <a:cs typeface="Tw Cen MT"/>
            </a:rPr>
            <a:t>student</a:t>
          </a:r>
          <a:r>
            <a:rPr lang="en-US" sz="2800">
              <a:solidFill>
                <a:schemeClr val="bg2">
                  <a:lumMod val="10000"/>
                </a:schemeClr>
              </a:solidFill>
              <a:latin typeface="+mn-lt"/>
              <a:cs typeface="Tw Cen MT"/>
            </a:rPr>
            <a:t>s</a:t>
          </a:r>
          <a:r>
            <a:rPr lang="en-US" sz="2800" spc="20">
              <a:solidFill>
                <a:schemeClr val="bg2">
                  <a:lumMod val="10000"/>
                </a:schemeClr>
              </a:solidFill>
              <a:latin typeface="+mn-lt"/>
              <a:cs typeface="Tw Cen MT"/>
            </a:rPr>
            <a:t> </a:t>
          </a:r>
          <a:r>
            <a:rPr lang="en-US" sz="2800" spc="-5">
              <a:solidFill>
                <a:schemeClr val="bg2">
                  <a:lumMod val="10000"/>
                </a:schemeClr>
              </a:solidFill>
              <a:latin typeface="+mn-lt"/>
              <a:cs typeface="Tw Cen MT"/>
            </a:rPr>
            <a:t>and</a:t>
          </a:r>
          <a:r>
            <a:rPr lang="en-US" sz="2800">
              <a:solidFill>
                <a:schemeClr val="bg2">
                  <a:lumMod val="10000"/>
                </a:schemeClr>
              </a:solidFill>
              <a:latin typeface="+mn-lt"/>
              <a:cs typeface="Tw Cen MT"/>
            </a:rPr>
            <a:t> </a:t>
          </a:r>
          <a:r>
            <a:rPr lang="en-US" sz="2800" spc="-10">
              <a:solidFill>
                <a:schemeClr val="bg2">
                  <a:lumMod val="10000"/>
                </a:schemeClr>
              </a:solidFill>
              <a:latin typeface="+mn-lt"/>
              <a:cs typeface="Tw Cen MT"/>
            </a:rPr>
            <a:t>staf</a:t>
          </a:r>
          <a:r>
            <a:rPr lang="en-US" sz="2800" spc="-5">
              <a:solidFill>
                <a:schemeClr val="bg2">
                  <a:lumMod val="10000"/>
                </a:schemeClr>
              </a:solidFill>
              <a:latin typeface="+mn-lt"/>
              <a:cs typeface="Tw Cen MT"/>
            </a:rPr>
            <a:t>f</a:t>
          </a:r>
          <a:r>
            <a:rPr lang="en-US" sz="2800" spc="100">
              <a:solidFill>
                <a:schemeClr val="bg2">
                  <a:lumMod val="10000"/>
                </a:schemeClr>
              </a:solidFill>
              <a:latin typeface="+mn-lt"/>
              <a:cs typeface="Tw Cen MT"/>
            </a:rPr>
            <a:t> </a:t>
          </a:r>
          <a:r>
            <a:rPr lang="en-US" sz="2800" spc="-5">
              <a:solidFill>
                <a:schemeClr val="bg2">
                  <a:lumMod val="10000"/>
                </a:schemeClr>
              </a:solidFill>
              <a:latin typeface="+mn-lt"/>
              <a:cs typeface="Tw Cen MT"/>
            </a:rPr>
            <a:t>member</a:t>
          </a:r>
          <a:r>
            <a:rPr lang="en-US" sz="2800" spc="-25">
              <a:solidFill>
                <a:schemeClr val="bg2">
                  <a:lumMod val="10000"/>
                </a:schemeClr>
              </a:solidFill>
              <a:latin typeface="+mn-lt"/>
              <a:cs typeface="Tw Cen MT"/>
            </a:rPr>
            <a:t>s and download and store the UIDs in their local source system</a:t>
          </a:r>
          <a:r>
            <a:rPr lang="en-US" sz="2800">
              <a:solidFill>
                <a:schemeClr val="bg2">
                  <a:lumMod val="10000"/>
                </a:schemeClr>
              </a:solidFill>
              <a:latin typeface="+mn-lt"/>
              <a:cs typeface="Tw Cen MT"/>
            </a:rPr>
            <a:t>.</a:t>
          </a:r>
          <a:endParaRPr lang="en-US" sz="2800">
            <a:solidFill>
              <a:schemeClr val="tx1"/>
            </a:solidFill>
            <a:latin typeface="+mn-lt"/>
          </a:endParaRPr>
        </a:p>
      </dgm:t>
    </dgm:pt>
    <dgm:pt modelId="{25768104-1461-4233-BE1B-78AD42278FEF}" type="parTrans" cxnId="{013F4156-EF17-4C4B-9A73-0394A6E89DEF}">
      <dgm:prSet/>
      <dgm:spPr/>
      <dgm:t>
        <a:bodyPr/>
        <a:lstStyle/>
        <a:p>
          <a:endParaRPr lang="en-US"/>
        </a:p>
      </dgm:t>
    </dgm:pt>
    <dgm:pt modelId="{8DD74532-F5E6-4511-8892-C57A0116CBE2}" type="sibTrans" cxnId="{013F4156-EF17-4C4B-9A73-0394A6E89DEF}">
      <dgm:prSet/>
      <dgm:spPr/>
      <dgm:t>
        <a:bodyPr/>
        <a:lstStyle/>
        <a:p>
          <a:endParaRPr lang="en-US"/>
        </a:p>
      </dgm:t>
    </dgm:pt>
    <dgm:pt modelId="{66C4263C-E2B5-4280-8DED-821A426C5ADF}">
      <dgm:prSet phldrT="[Text]" custT="1"/>
      <dgm:spPr>
        <a:solidFill>
          <a:srgbClr val="F9A451"/>
        </a:solidFill>
      </dgm:spPr>
      <dgm:t>
        <a:bodyPr/>
        <a:lstStyle/>
        <a:p>
          <a:pPr>
            <a:buSzPct val="70000"/>
            <a:buFont typeface="Wingdings" panose="05000000000000000000" pitchFamily="2" charset="2"/>
            <a:buChar char="q"/>
          </a:pPr>
          <a:r>
            <a:rPr lang="en-US" sz="2800">
              <a:solidFill>
                <a:schemeClr val="bg2">
                  <a:lumMod val="10000"/>
                </a:schemeClr>
              </a:solidFill>
              <a:latin typeface="+mn-lt"/>
              <a:cs typeface="Tw Cen MT"/>
            </a:rPr>
            <a:t>A Unique </a:t>
          </a:r>
          <a:r>
            <a:rPr lang="en-US" sz="2800" spc="-5">
              <a:solidFill>
                <a:schemeClr val="bg2">
                  <a:lumMod val="10000"/>
                </a:schemeClr>
              </a:solidFill>
              <a:latin typeface="+mn-lt"/>
              <a:cs typeface="Tw Cen MT"/>
            </a:rPr>
            <a:t>I</a:t>
          </a:r>
          <a:r>
            <a:rPr lang="en-US" sz="2800">
              <a:solidFill>
                <a:schemeClr val="bg2">
                  <a:lumMod val="10000"/>
                </a:schemeClr>
              </a:solidFill>
              <a:latin typeface="+mn-lt"/>
              <a:cs typeface="Tw Cen MT"/>
            </a:rPr>
            <a:t>D </a:t>
          </a:r>
          <a:r>
            <a:rPr lang="en-US" sz="2800" spc="-5">
              <a:solidFill>
                <a:schemeClr val="bg2">
                  <a:lumMod val="10000"/>
                </a:schemeClr>
              </a:solidFill>
              <a:latin typeface="+mn-lt"/>
              <a:cs typeface="Tw Cen MT"/>
            </a:rPr>
            <a:t>i</a:t>
          </a:r>
          <a:r>
            <a:rPr lang="en-US" sz="2800">
              <a:solidFill>
                <a:schemeClr val="bg2">
                  <a:lumMod val="10000"/>
                </a:schemeClr>
              </a:solidFill>
              <a:latin typeface="+mn-lt"/>
              <a:cs typeface="Tw Cen MT"/>
            </a:rPr>
            <a:t>s required </a:t>
          </a:r>
          <a:r>
            <a:rPr lang="en-US" sz="2800" spc="-55">
              <a:solidFill>
                <a:schemeClr val="bg2">
                  <a:lumMod val="10000"/>
                </a:schemeClr>
              </a:solidFill>
              <a:latin typeface="+mn-lt"/>
              <a:cs typeface="Tw Cen MT"/>
            </a:rPr>
            <a:t>f</a:t>
          </a:r>
          <a:r>
            <a:rPr lang="en-US" sz="2800">
              <a:solidFill>
                <a:schemeClr val="bg2">
                  <a:lumMod val="10000"/>
                </a:schemeClr>
              </a:solidFill>
              <a:latin typeface="+mn-lt"/>
              <a:cs typeface="Tw Cen MT"/>
            </a:rPr>
            <a:t>or </a:t>
          </a:r>
          <a:r>
            <a:rPr lang="en-US" sz="2800" spc="-5">
              <a:solidFill>
                <a:schemeClr val="bg2">
                  <a:lumMod val="10000"/>
                </a:schemeClr>
              </a:solidFill>
              <a:latin typeface="+mn-lt"/>
              <a:cs typeface="Tw Cen MT"/>
            </a:rPr>
            <a:t>ea</a:t>
          </a:r>
          <a:r>
            <a:rPr lang="en-US" sz="2800" spc="100">
              <a:solidFill>
                <a:schemeClr val="bg2">
                  <a:lumMod val="10000"/>
                </a:schemeClr>
              </a:solidFill>
              <a:latin typeface="+mn-lt"/>
              <a:cs typeface="Tw Cen MT"/>
            </a:rPr>
            <a:t>c</a:t>
          </a:r>
          <a:r>
            <a:rPr lang="en-US" sz="2800">
              <a:solidFill>
                <a:schemeClr val="bg2">
                  <a:lumMod val="10000"/>
                </a:schemeClr>
              </a:solidFill>
              <a:latin typeface="+mn-lt"/>
              <a:cs typeface="Tw Cen MT"/>
            </a:rPr>
            <a:t>h </a:t>
          </a:r>
          <a:r>
            <a:rPr lang="en-US" sz="2800" i="1" u="heavy" spc="-5">
              <a:solidFill>
                <a:schemeClr val="tx1"/>
              </a:solidFill>
              <a:latin typeface="+mn-lt"/>
              <a:cs typeface="Tw Cen MT"/>
            </a:rPr>
            <a:t>Studen</a:t>
          </a:r>
          <a:r>
            <a:rPr lang="en-US" sz="2800" i="1" u="heavy">
              <a:solidFill>
                <a:schemeClr val="tx1"/>
              </a:solidFill>
              <a:latin typeface="+mn-lt"/>
              <a:cs typeface="Tw Cen MT"/>
            </a:rPr>
            <a:t>t</a:t>
          </a:r>
          <a:r>
            <a:rPr lang="en-US" sz="2800" i="1" spc="25">
              <a:solidFill>
                <a:schemeClr val="tx1"/>
              </a:solidFill>
              <a:latin typeface="+mn-lt"/>
              <a:cs typeface="Tw Cen MT"/>
            </a:rPr>
            <a:t> </a:t>
          </a:r>
          <a:r>
            <a:rPr lang="en-US" sz="2800" spc="-5">
              <a:solidFill>
                <a:schemeClr val="tx1"/>
              </a:solidFill>
              <a:latin typeface="+mn-lt"/>
              <a:cs typeface="Tw Cen MT"/>
            </a:rPr>
            <a:t>and</a:t>
          </a:r>
          <a:r>
            <a:rPr lang="en-US" sz="2800" spc="5">
              <a:solidFill>
                <a:schemeClr val="tx1"/>
              </a:solidFill>
              <a:latin typeface="+mn-lt"/>
              <a:cs typeface="Tw Cen MT"/>
            </a:rPr>
            <a:t> </a:t>
          </a:r>
          <a:r>
            <a:rPr lang="en-US" sz="2800">
              <a:solidFill>
                <a:schemeClr val="tx1"/>
              </a:solidFill>
              <a:latin typeface="+mn-lt"/>
              <a:cs typeface="Tw Cen MT"/>
            </a:rPr>
            <a:t>LEA/ESC </a:t>
          </a:r>
          <a:r>
            <a:rPr lang="en-US" sz="2800" i="1" u="heavy">
              <a:solidFill>
                <a:schemeClr val="tx1"/>
              </a:solidFill>
              <a:latin typeface="+mn-lt"/>
              <a:cs typeface="Tw Cen MT"/>
            </a:rPr>
            <a:t>Staff</a:t>
          </a:r>
          <a:r>
            <a:rPr lang="en-US" sz="2800" i="1" u="heavy" spc="220">
              <a:solidFill>
                <a:schemeClr val="tx1"/>
              </a:solidFill>
              <a:latin typeface="+mn-lt"/>
              <a:cs typeface="Tw Cen MT"/>
            </a:rPr>
            <a:t> </a:t>
          </a:r>
          <a:r>
            <a:rPr lang="en-US" sz="2800" i="1" u="heavy">
              <a:solidFill>
                <a:schemeClr val="tx1"/>
              </a:solidFill>
              <a:latin typeface="+mn-lt"/>
              <a:cs typeface="Tw Cen MT"/>
            </a:rPr>
            <a:t>member</a:t>
          </a:r>
          <a:r>
            <a:rPr lang="en-US" sz="2800" i="1" spc="15">
              <a:solidFill>
                <a:schemeClr val="tx1"/>
              </a:solidFill>
              <a:latin typeface="+mn-lt"/>
              <a:cs typeface="Tw Cen MT"/>
            </a:rPr>
            <a:t> </a:t>
          </a:r>
          <a:r>
            <a:rPr lang="en-US" sz="2800">
              <a:solidFill>
                <a:schemeClr val="tx1"/>
              </a:solidFill>
              <a:latin typeface="+mn-lt"/>
              <a:cs typeface="Tw Cen MT"/>
            </a:rPr>
            <a:t>to</a:t>
          </a:r>
          <a:r>
            <a:rPr lang="en-US" sz="2800" spc="10">
              <a:solidFill>
                <a:schemeClr val="tx1"/>
              </a:solidFill>
              <a:latin typeface="+mn-lt"/>
              <a:cs typeface="Tw Cen MT"/>
            </a:rPr>
            <a:t> </a:t>
          </a:r>
          <a:r>
            <a:rPr lang="en-US" sz="2800" spc="-10">
              <a:solidFill>
                <a:schemeClr val="tx1"/>
              </a:solidFill>
              <a:latin typeface="+mn-lt"/>
              <a:cs typeface="Tw Cen MT"/>
            </a:rPr>
            <a:t>loa</a:t>
          </a:r>
          <a:r>
            <a:rPr lang="en-US" sz="2800" spc="-5">
              <a:solidFill>
                <a:schemeClr val="tx1"/>
              </a:solidFill>
              <a:latin typeface="+mn-lt"/>
              <a:cs typeface="Tw Cen MT"/>
            </a:rPr>
            <a:t>d </a:t>
          </a:r>
          <a:r>
            <a:rPr lang="en-US" sz="2800">
              <a:solidFill>
                <a:schemeClr val="tx1"/>
              </a:solidFill>
              <a:latin typeface="+mn-lt"/>
              <a:cs typeface="Tw Cen MT"/>
            </a:rPr>
            <a:t>in</a:t>
          </a:r>
          <a:r>
            <a:rPr lang="en-US" sz="2800" spc="-55">
              <a:solidFill>
                <a:schemeClr val="tx1"/>
              </a:solidFill>
              <a:latin typeface="+mn-lt"/>
              <a:cs typeface="Tw Cen MT"/>
            </a:rPr>
            <a:t>f</a:t>
          </a:r>
          <a:r>
            <a:rPr lang="en-US" sz="2800">
              <a:solidFill>
                <a:schemeClr val="tx1"/>
              </a:solidFill>
              <a:latin typeface="+mn-lt"/>
              <a:cs typeface="Tw Cen MT"/>
            </a:rPr>
            <a:t>o</a:t>
          </a:r>
          <a:r>
            <a:rPr lang="en-US" sz="2800" spc="50">
              <a:solidFill>
                <a:schemeClr val="tx1"/>
              </a:solidFill>
              <a:latin typeface="+mn-lt"/>
              <a:cs typeface="Tw Cen MT"/>
            </a:rPr>
            <a:t>r</a:t>
          </a:r>
          <a:r>
            <a:rPr lang="en-US" sz="2800" spc="-5">
              <a:solidFill>
                <a:schemeClr val="tx1"/>
              </a:solidFill>
              <a:latin typeface="+mn-lt"/>
              <a:cs typeface="Tw Cen MT"/>
            </a:rPr>
            <a:t>m</a:t>
          </a:r>
          <a:r>
            <a:rPr lang="en-US" sz="2800">
              <a:solidFill>
                <a:schemeClr val="tx1"/>
              </a:solidFill>
              <a:latin typeface="+mn-lt"/>
              <a:cs typeface="Tw Cen MT"/>
            </a:rPr>
            <a:t>ation</a:t>
          </a:r>
          <a:r>
            <a:rPr lang="en-US" sz="2800" spc="5">
              <a:solidFill>
                <a:schemeClr val="tx1"/>
              </a:solidFill>
              <a:latin typeface="+mn-lt"/>
              <a:cs typeface="Tw Cen MT"/>
            </a:rPr>
            <a:t> for </a:t>
          </a:r>
          <a:r>
            <a:rPr lang="en-US" sz="2800">
              <a:solidFill>
                <a:schemeClr val="tx1"/>
              </a:solidFill>
              <a:latin typeface="+mn-lt"/>
              <a:cs typeface="Tw Cen MT"/>
            </a:rPr>
            <a:t>TSD</a:t>
          </a:r>
          <a:r>
            <a:rPr lang="en-US" sz="2800">
              <a:solidFill>
                <a:schemeClr val="bg2">
                  <a:lumMod val="10000"/>
                </a:schemeClr>
              </a:solidFill>
              <a:latin typeface="+mn-lt"/>
              <a:cs typeface="Tw Cen MT"/>
            </a:rPr>
            <a:t>S state reporting.</a:t>
          </a:r>
          <a:endParaRPr lang="en-US" sz="2800">
            <a:latin typeface="+mn-lt"/>
          </a:endParaRPr>
        </a:p>
      </dgm:t>
    </dgm:pt>
    <dgm:pt modelId="{BCEF1EDB-7292-4546-B28F-1671F825BD22}" type="parTrans" cxnId="{068DC341-B53A-41B5-8B9F-2B2D3358E039}">
      <dgm:prSet/>
      <dgm:spPr/>
      <dgm:t>
        <a:bodyPr/>
        <a:lstStyle/>
        <a:p>
          <a:endParaRPr lang="en-US"/>
        </a:p>
      </dgm:t>
    </dgm:pt>
    <dgm:pt modelId="{1A88F177-4A83-4664-8A85-750E37D7CFD2}" type="sibTrans" cxnId="{068DC341-B53A-41B5-8B9F-2B2D3358E039}">
      <dgm:prSet/>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 modelId="{17C8D69D-9A5E-43B7-878E-7C6A78CB8F4C}" type="pres">
      <dgm:prSet presAssocID="{37AB14C3-2624-4712-9AB2-04C4D017CB43}" presName="parentText" presStyleLbl="node1" presStyleIdx="0" presStyleCnt="2" custScaleX="94059">
        <dgm:presLayoutVars>
          <dgm:chMax val="0"/>
          <dgm:bulletEnabled val="1"/>
        </dgm:presLayoutVars>
      </dgm:prSet>
      <dgm:spPr/>
    </dgm:pt>
    <dgm:pt modelId="{A2DEF37F-548E-4A29-9A88-8B2CB3D0BE70}" type="pres">
      <dgm:prSet presAssocID="{8DD74532-F5E6-4511-8892-C57A0116CBE2}" presName="spacer" presStyleCnt="0"/>
      <dgm:spPr/>
    </dgm:pt>
    <dgm:pt modelId="{49F897F7-E0C5-4933-8225-A5FB61985CE0}" type="pres">
      <dgm:prSet presAssocID="{66C4263C-E2B5-4280-8DED-821A426C5ADF}" presName="parentText" presStyleLbl="node1" presStyleIdx="1" presStyleCnt="2" custScaleX="94521">
        <dgm:presLayoutVars>
          <dgm:chMax val="0"/>
          <dgm:bulletEnabled val="1"/>
        </dgm:presLayoutVars>
      </dgm:prSet>
      <dgm:spPr/>
    </dgm:pt>
  </dgm:ptLst>
  <dgm:cxnLst>
    <dgm:cxn modelId="{068DC341-B53A-41B5-8B9F-2B2D3358E039}" srcId="{709C6AF6-ADAD-4353-805D-7C40D7787A9C}" destId="{66C4263C-E2B5-4280-8DED-821A426C5ADF}" srcOrd="1" destOrd="0" parTransId="{BCEF1EDB-7292-4546-B28F-1671F825BD22}" sibTransId="{1A88F177-4A83-4664-8A85-750E37D7CFD2}"/>
    <dgm:cxn modelId="{013F4156-EF17-4C4B-9A73-0394A6E89DEF}" srcId="{709C6AF6-ADAD-4353-805D-7C40D7787A9C}" destId="{37AB14C3-2624-4712-9AB2-04C4D017CB43}" srcOrd="0" destOrd="0" parTransId="{25768104-1461-4233-BE1B-78AD42278FEF}" sibTransId="{8DD74532-F5E6-4511-8892-C57A0116CBE2}"/>
    <dgm:cxn modelId="{5FD58385-37AB-472F-B821-A541CA803E71}" type="presOf" srcId="{709C6AF6-ADAD-4353-805D-7C40D7787A9C}" destId="{E3660E3F-E06D-4BC6-9AA4-DC76D772DD05}" srcOrd="0" destOrd="0" presId="urn:microsoft.com/office/officeart/2005/8/layout/vList2"/>
    <dgm:cxn modelId="{A47B66A0-9E74-4C1B-9905-64ADCB8DA912}" type="presOf" srcId="{66C4263C-E2B5-4280-8DED-821A426C5ADF}" destId="{49F897F7-E0C5-4933-8225-A5FB61985CE0}" srcOrd="0" destOrd="0" presId="urn:microsoft.com/office/officeart/2005/8/layout/vList2"/>
    <dgm:cxn modelId="{8A2937F9-DF6A-407B-8DE5-1D0B7D353315}" type="presOf" srcId="{37AB14C3-2624-4712-9AB2-04C4D017CB43}" destId="{17C8D69D-9A5E-43B7-878E-7C6A78CB8F4C}" srcOrd="0" destOrd="0" presId="urn:microsoft.com/office/officeart/2005/8/layout/vList2"/>
    <dgm:cxn modelId="{CF827D53-349B-4301-B6B9-B9A0DB1BB400}" type="presParOf" srcId="{E3660E3F-E06D-4BC6-9AA4-DC76D772DD05}" destId="{17C8D69D-9A5E-43B7-878E-7C6A78CB8F4C}" srcOrd="0" destOrd="0" presId="urn:microsoft.com/office/officeart/2005/8/layout/vList2"/>
    <dgm:cxn modelId="{0EF3BF33-D66C-44E3-AA2A-209F8F9586C5}" type="presParOf" srcId="{E3660E3F-E06D-4BC6-9AA4-DC76D772DD05}" destId="{A2DEF37F-548E-4A29-9A88-8B2CB3D0BE70}" srcOrd="1" destOrd="0" presId="urn:microsoft.com/office/officeart/2005/8/layout/vList2"/>
    <dgm:cxn modelId="{C38064B3-0435-4873-B4AD-E61B1E0F96B0}" type="presParOf" srcId="{E3660E3F-E06D-4BC6-9AA4-DC76D772DD05}" destId="{49F897F7-E0C5-4933-8225-A5FB61985CE0}" srcOrd="2"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321B9-9CA6-4548-9513-63A6F213EBB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6F503365-9AA2-48A8-A1A0-EA7A4936C91C}">
      <dgm:prSet/>
      <dgm:spPr>
        <a:solidFill>
          <a:srgbClr val="75CAA6"/>
        </a:solidFill>
      </dgm:spPr>
      <dgm:t>
        <a:bodyPr/>
        <a:lstStyle/>
        <a:p>
          <a:r>
            <a:rPr lang="en-US" b="1">
              <a:solidFill>
                <a:schemeClr val="tx1"/>
              </a:solidFill>
              <a:latin typeface="+mn-lt"/>
            </a:rPr>
            <a:t>Download Options:</a:t>
          </a:r>
          <a:endParaRPr lang="en-US">
            <a:solidFill>
              <a:schemeClr val="tx1"/>
            </a:solidFill>
            <a:latin typeface="+mn-lt"/>
          </a:endParaRPr>
        </a:p>
      </dgm:t>
    </dgm:pt>
    <dgm:pt modelId="{61D31D6E-0862-410D-8AD2-2CE6E20A5C0E}" type="parTrans" cxnId="{AD6AF6E3-36B4-4F34-94BF-254B39FFBD62}">
      <dgm:prSet/>
      <dgm:spPr/>
      <dgm:t>
        <a:bodyPr/>
        <a:lstStyle/>
        <a:p>
          <a:endParaRPr lang="en-US"/>
        </a:p>
      </dgm:t>
    </dgm:pt>
    <dgm:pt modelId="{3104FFBD-63AE-4A30-BF29-F4E605A22CCF}" type="sibTrans" cxnId="{AD6AF6E3-36B4-4F34-94BF-254B39FFBD62}">
      <dgm:prSet/>
      <dgm:spPr/>
      <dgm:t>
        <a:bodyPr/>
        <a:lstStyle/>
        <a:p>
          <a:endParaRPr lang="en-US"/>
        </a:p>
      </dgm:t>
    </dgm:pt>
    <dgm:pt modelId="{B44B9426-7A7E-4B41-ABB1-49D618399B1D}">
      <dgm:prSet custT="1"/>
      <dgm:spPr>
        <a:solidFill>
          <a:schemeClr val="bg1">
            <a:alpha val="90000"/>
          </a:schemeClr>
        </a:solidFill>
        <a:ln>
          <a:noFill/>
        </a:ln>
      </dgm:spPr>
      <dgm:t>
        <a:bodyPr/>
        <a:lstStyle/>
        <a:p>
          <a:pPr>
            <a:buClr>
              <a:schemeClr val="accent2"/>
            </a:buClr>
            <a:buSzPct val="100000"/>
            <a:buFont typeface="Wingdings" panose="05000000000000000000" pitchFamily="2" charset="2"/>
            <a:buChar char="§"/>
          </a:pPr>
          <a:r>
            <a:rPr lang="en-US" sz="2500" b="1">
              <a:solidFill>
                <a:srgbClr val="0070C0"/>
              </a:solidFill>
              <a:latin typeface="+mn-lt"/>
            </a:rPr>
            <a:t>Extract &amp; Download</a:t>
          </a:r>
        </a:p>
      </dgm:t>
    </dgm:pt>
    <dgm:pt modelId="{89DAF94C-88AD-477B-B139-50C77837EEE2}" type="parTrans" cxnId="{EF3A474A-DE3A-426E-9292-4D397C437DDC}">
      <dgm:prSet/>
      <dgm:spPr/>
      <dgm:t>
        <a:bodyPr/>
        <a:lstStyle/>
        <a:p>
          <a:endParaRPr lang="en-US"/>
        </a:p>
      </dgm:t>
    </dgm:pt>
    <dgm:pt modelId="{57D23E69-482E-4328-9732-FEE6F3FC363D}" type="sibTrans" cxnId="{EF3A474A-DE3A-426E-9292-4D397C437DDC}">
      <dgm:prSet/>
      <dgm:spPr/>
      <dgm:t>
        <a:bodyPr/>
        <a:lstStyle/>
        <a:p>
          <a:endParaRPr lang="en-US"/>
        </a:p>
      </dgm:t>
    </dgm:pt>
    <dgm:pt modelId="{DA8D902F-BE95-4570-B358-3429C64F67E1}">
      <dgm:prSet custT="1"/>
      <dgm:spPr>
        <a:solidFill>
          <a:schemeClr val="bg1">
            <a:alpha val="90000"/>
          </a:schemeClr>
        </a:solidFill>
        <a:ln>
          <a:noFill/>
        </a:ln>
      </dgm:spPr>
      <dgm:t>
        <a:bodyPr/>
        <a:lstStyle/>
        <a:p>
          <a:pPr>
            <a:buClr>
              <a:schemeClr val="accent2"/>
            </a:buClr>
            <a:buFont typeface="Wingdings" panose="05000000000000000000" pitchFamily="2" charset="2"/>
            <a:buChar char="§"/>
          </a:pPr>
          <a:r>
            <a:rPr lang="en-US" sz="2200">
              <a:solidFill>
                <a:srgbClr val="0070C0"/>
              </a:solidFill>
              <a:latin typeface="+mn-lt"/>
            </a:rPr>
            <a:t>IDs can be downloaded by batch at any time by authorized users. </a:t>
          </a:r>
        </a:p>
      </dgm:t>
    </dgm:pt>
    <dgm:pt modelId="{6231B0A0-F630-49AD-A721-4F0A7F5BF011}" type="parTrans" cxnId="{4984C0EF-7652-4D30-A3D0-B9AD39292419}">
      <dgm:prSet/>
      <dgm:spPr/>
      <dgm:t>
        <a:bodyPr/>
        <a:lstStyle/>
        <a:p>
          <a:endParaRPr lang="en-US"/>
        </a:p>
      </dgm:t>
    </dgm:pt>
    <dgm:pt modelId="{60228A4D-8A60-4611-94E2-13D2325FB84C}" type="sibTrans" cxnId="{4984C0EF-7652-4D30-A3D0-B9AD39292419}">
      <dgm:prSet/>
      <dgm:spPr/>
      <dgm:t>
        <a:bodyPr/>
        <a:lstStyle/>
        <a:p>
          <a:endParaRPr lang="en-US"/>
        </a:p>
      </dgm:t>
    </dgm:pt>
    <dgm:pt modelId="{62EF7E9F-7754-43F8-B0C3-9E3FA87A6215}">
      <dgm:prSet custT="1"/>
      <dgm:spPr>
        <a:solidFill>
          <a:schemeClr val="bg1">
            <a:alpha val="90000"/>
          </a:schemeClr>
        </a:solidFill>
        <a:ln>
          <a:noFill/>
        </a:ln>
      </dgm:spPr>
      <dgm:t>
        <a:bodyPr/>
        <a:lstStyle/>
        <a:p>
          <a:pPr>
            <a:buClr>
              <a:schemeClr val="accent2"/>
            </a:buClr>
            <a:buFont typeface="Wingdings" panose="05000000000000000000" pitchFamily="2" charset="2"/>
            <a:buChar char="§"/>
          </a:pPr>
          <a:r>
            <a:rPr lang="en-US" sz="2200">
              <a:solidFill>
                <a:srgbClr val="0070C0"/>
              </a:solidFill>
              <a:latin typeface="+mn-lt"/>
            </a:rPr>
            <a:t>The download can be consumed by source systems to update the State ID/Unique ID at the sources.</a:t>
          </a:r>
        </a:p>
      </dgm:t>
    </dgm:pt>
    <dgm:pt modelId="{295685EF-9AC0-433A-9AFC-A1BA098698C2}" type="parTrans" cxnId="{B7F1546D-3289-401C-A440-5CB60945600E}">
      <dgm:prSet/>
      <dgm:spPr/>
      <dgm:t>
        <a:bodyPr/>
        <a:lstStyle/>
        <a:p>
          <a:endParaRPr lang="en-US"/>
        </a:p>
      </dgm:t>
    </dgm:pt>
    <dgm:pt modelId="{93AD8615-61DB-4FA8-BDEE-82CBAB199A1D}" type="sibTrans" cxnId="{B7F1546D-3289-401C-A440-5CB60945600E}">
      <dgm:prSet/>
      <dgm:spPr/>
      <dgm:t>
        <a:bodyPr/>
        <a:lstStyle/>
        <a:p>
          <a:endParaRPr lang="en-US"/>
        </a:p>
      </dgm:t>
    </dgm:pt>
    <dgm:pt modelId="{DF299D41-87E3-4724-95AB-76B25044BACD}">
      <dgm:prSet custT="1"/>
      <dgm:spPr>
        <a:solidFill>
          <a:schemeClr val="bg1">
            <a:alpha val="90000"/>
          </a:schemeClr>
        </a:solidFill>
        <a:ln>
          <a:noFill/>
        </a:ln>
      </dgm:spPr>
      <dgm:t>
        <a:bodyPr/>
        <a:lstStyle/>
        <a:p>
          <a:pPr>
            <a:buClr>
              <a:schemeClr val="accent2"/>
            </a:buClr>
            <a:buSzPct val="100000"/>
            <a:buFont typeface="Wingdings" panose="05000000000000000000" pitchFamily="2" charset="2"/>
            <a:buChar char="§"/>
          </a:pPr>
          <a:r>
            <a:rPr lang="en-US" sz="2500" b="1">
              <a:solidFill>
                <a:srgbClr val="0070C0"/>
              </a:solidFill>
              <a:latin typeface="+mn-lt"/>
            </a:rPr>
            <a:t>Download by Location</a:t>
          </a:r>
        </a:p>
      </dgm:t>
    </dgm:pt>
    <dgm:pt modelId="{45D574AE-06E4-43E9-ADEB-801CCC5AC760}" type="parTrans" cxnId="{5B92E8A0-9C85-428B-B528-0488A38CB109}">
      <dgm:prSet/>
      <dgm:spPr/>
      <dgm:t>
        <a:bodyPr/>
        <a:lstStyle/>
        <a:p>
          <a:endParaRPr lang="en-US"/>
        </a:p>
      </dgm:t>
    </dgm:pt>
    <dgm:pt modelId="{5B665A60-5E39-4DDD-B1AD-124FA21F83FF}" type="sibTrans" cxnId="{5B92E8A0-9C85-428B-B528-0488A38CB109}">
      <dgm:prSet/>
      <dgm:spPr/>
      <dgm:t>
        <a:bodyPr/>
        <a:lstStyle/>
        <a:p>
          <a:endParaRPr lang="en-US"/>
        </a:p>
      </dgm:t>
    </dgm:pt>
    <dgm:pt modelId="{50229AE8-2F54-4853-B323-4ABC378C1D1E}">
      <dgm:prSet custT="1"/>
      <dgm:spPr>
        <a:solidFill>
          <a:schemeClr val="bg1">
            <a:alpha val="90000"/>
          </a:schemeClr>
        </a:solidFill>
        <a:ln>
          <a:noFill/>
        </a:ln>
      </dgm:spPr>
      <dgm:t>
        <a:bodyPr/>
        <a:lstStyle/>
        <a:p>
          <a:pPr>
            <a:buClr>
              <a:schemeClr val="accent2"/>
            </a:buClr>
            <a:buFont typeface="Wingdings" panose="05000000000000000000" pitchFamily="2" charset="2"/>
            <a:buChar char="§"/>
          </a:pPr>
          <a:r>
            <a:rPr lang="en-US" sz="2200">
              <a:solidFill>
                <a:srgbClr val="0070C0"/>
              </a:solidFill>
              <a:latin typeface="+mn-lt"/>
            </a:rPr>
            <a:t>IDs can be downloaded by location/agency at any time by authorized users. </a:t>
          </a:r>
        </a:p>
      </dgm:t>
    </dgm:pt>
    <dgm:pt modelId="{E413B077-221F-45C1-AACE-FD656FA89D5D}" type="parTrans" cxnId="{423A58D3-2C4C-4F23-A5E9-23CA18839589}">
      <dgm:prSet/>
      <dgm:spPr/>
      <dgm:t>
        <a:bodyPr/>
        <a:lstStyle/>
        <a:p>
          <a:endParaRPr lang="en-US"/>
        </a:p>
      </dgm:t>
    </dgm:pt>
    <dgm:pt modelId="{AD8232B7-F048-44DB-8EE5-70A6D38065FC}" type="sibTrans" cxnId="{423A58D3-2C4C-4F23-A5E9-23CA18839589}">
      <dgm:prSet/>
      <dgm:spPr/>
      <dgm:t>
        <a:bodyPr/>
        <a:lstStyle/>
        <a:p>
          <a:endParaRPr lang="en-US"/>
        </a:p>
      </dgm:t>
    </dgm:pt>
    <dgm:pt modelId="{3A3870E8-99EE-4D33-8BB7-5E34593ADFB7}">
      <dgm:prSet custT="1"/>
      <dgm:spPr>
        <a:solidFill>
          <a:schemeClr val="bg1">
            <a:alpha val="90000"/>
          </a:schemeClr>
        </a:solidFill>
        <a:ln>
          <a:noFill/>
        </a:ln>
      </dgm:spPr>
      <dgm:t>
        <a:bodyPr/>
        <a:lstStyle/>
        <a:p>
          <a:pPr>
            <a:buClr>
              <a:schemeClr val="accent2"/>
            </a:buClr>
            <a:buFont typeface="Wingdings" panose="05000000000000000000" pitchFamily="2" charset="2"/>
            <a:buChar char="§"/>
          </a:pPr>
          <a:r>
            <a:rPr lang="en-US" sz="2200">
              <a:solidFill>
                <a:srgbClr val="0070C0"/>
              </a:solidFill>
              <a:latin typeface="+mn-lt"/>
            </a:rPr>
            <a:t>The download can be consumed by source systems to update the State ID/Unique ID at the sources.</a:t>
          </a:r>
        </a:p>
      </dgm:t>
    </dgm:pt>
    <dgm:pt modelId="{23B2F933-F89A-4C9F-B595-DF6DA2D3817A}" type="parTrans" cxnId="{5E63FE25-DCDC-4447-A490-80F858379813}">
      <dgm:prSet/>
      <dgm:spPr/>
      <dgm:t>
        <a:bodyPr/>
        <a:lstStyle/>
        <a:p>
          <a:endParaRPr lang="en-US"/>
        </a:p>
      </dgm:t>
    </dgm:pt>
    <dgm:pt modelId="{08CD559B-0F75-4AA2-937C-3DD621BD454B}" type="sibTrans" cxnId="{5E63FE25-DCDC-4447-A490-80F858379813}">
      <dgm:prSet/>
      <dgm:spPr/>
      <dgm:t>
        <a:bodyPr/>
        <a:lstStyle/>
        <a:p>
          <a:endParaRPr lang="en-US"/>
        </a:p>
      </dgm:t>
    </dgm:pt>
    <dgm:pt modelId="{A3843F56-2B1F-48B2-A471-1956EA2B3AC1}" type="pres">
      <dgm:prSet presAssocID="{164321B9-9CA6-4548-9513-63A6F213EBB9}" presName="Name0" presStyleCnt="0">
        <dgm:presLayoutVars>
          <dgm:dir/>
          <dgm:animLvl val="lvl"/>
          <dgm:resizeHandles val="exact"/>
        </dgm:presLayoutVars>
      </dgm:prSet>
      <dgm:spPr/>
    </dgm:pt>
    <dgm:pt modelId="{3BE73220-D1F2-4FF2-83BF-1E33679C0D83}" type="pres">
      <dgm:prSet presAssocID="{6F503365-9AA2-48A8-A1A0-EA7A4936C91C}" presName="linNode" presStyleCnt="0"/>
      <dgm:spPr/>
    </dgm:pt>
    <dgm:pt modelId="{F67E9585-6B6C-407C-AD50-FC72D767DA93}" type="pres">
      <dgm:prSet presAssocID="{6F503365-9AA2-48A8-A1A0-EA7A4936C91C}" presName="parentText" presStyleLbl="node1" presStyleIdx="0" presStyleCnt="1">
        <dgm:presLayoutVars>
          <dgm:chMax val="1"/>
          <dgm:bulletEnabled val="1"/>
        </dgm:presLayoutVars>
      </dgm:prSet>
      <dgm:spPr/>
    </dgm:pt>
    <dgm:pt modelId="{3A607AF1-285C-4873-80AA-05F43E033EFD}" type="pres">
      <dgm:prSet presAssocID="{6F503365-9AA2-48A8-A1A0-EA7A4936C91C}" presName="descendantText" presStyleLbl="alignAccFollowNode1" presStyleIdx="0" presStyleCnt="1" custScaleY="110221" custLinFactNeighborY="514">
        <dgm:presLayoutVars>
          <dgm:bulletEnabled val="1"/>
        </dgm:presLayoutVars>
      </dgm:prSet>
      <dgm:spPr/>
    </dgm:pt>
  </dgm:ptLst>
  <dgm:cxnLst>
    <dgm:cxn modelId="{F3DCC807-CE5B-4127-BD04-E9020F55A2F4}" type="presOf" srcId="{6F503365-9AA2-48A8-A1A0-EA7A4936C91C}" destId="{F67E9585-6B6C-407C-AD50-FC72D767DA93}" srcOrd="0" destOrd="0" presId="urn:microsoft.com/office/officeart/2005/8/layout/vList5"/>
    <dgm:cxn modelId="{9EBCCB17-5270-4316-B457-2074B50E44E9}" type="presOf" srcId="{DA8D902F-BE95-4570-B358-3429C64F67E1}" destId="{3A607AF1-285C-4873-80AA-05F43E033EFD}" srcOrd="0" destOrd="1" presId="urn:microsoft.com/office/officeart/2005/8/layout/vList5"/>
    <dgm:cxn modelId="{5E63FE25-DCDC-4447-A490-80F858379813}" srcId="{DF299D41-87E3-4724-95AB-76B25044BACD}" destId="{3A3870E8-99EE-4D33-8BB7-5E34593ADFB7}" srcOrd="1" destOrd="0" parTransId="{23B2F933-F89A-4C9F-B595-DF6DA2D3817A}" sibTransId="{08CD559B-0F75-4AA2-937C-3DD621BD454B}"/>
    <dgm:cxn modelId="{01A3E13F-E3B9-48F2-AE22-786768E856FF}" type="presOf" srcId="{50229AE8-2F54-4853-B323-4ABC378C1D1E}" destId="{3A607AF1-285C-4873-80AA-05F43E033EFD}" srcOrd="0" destOrd="4" presId="urn:microsoft.com/office/officeart/2005/8/layout/vList5"/>
    <dgm:cxn modelId="{EF3A474A-DE3A-426E-9292-4D397C437DDC}" srcId="{6F503365-9AA2-48A8-A1A0-EA7A4936C91C}" destId="{B44B9426-7A7E-4B41-ABB1-49D618399B1D}" srcOrd="0" destOrd="0" parTransId="{89DAF94C-88AD-477B-B139-50C77837EEE2}" sibTransId="{57D23E69-482E-4328-9732-FEE6F3FC363D}"/>
    <dgm:cxn modelId="{B7F1546D-3289-401C-A440-5CB60945600E}" srcId="{B44B9426-7A7E-4B41-ABB1-49D618399B1D}" destId="{62EF7E9F-7754-43F8-B0C3-9E3FA87A6215}" srcOrd="1" destOrd="0" parTransId="{295685EF-9AC0-433A-9AFC-A1BA098698C2}" sibTransId="{93AD8615-61DB-4FA8-BDEE-82CBAB199A1D}"/>
    <dgm:cxn modelId="{9A6D6153-E70D-448E-A9D6-0DF1AEE55D3A}" type="presOf" srcId="{DF299D41-87E3-4724-95AB-76B25044BACD}" destId="{3A607AF1-285C-4873-80AA-05F43E033EFD}" srcOrd="0" destOrd="3" presId="urn:microsoft.com/office/officeart/2005/8/layout/vList5"/>
    <dgm:cxn modelId="{5B92E8A0-9C85-428B-B528-0488A38CB109}" srcId="{6F503365-9AA2-48A8-A1A0-EA7A4936C91C}" destId="{DF299D41-87E3-4724-95AB-76B25044BACD}" srcOrd="1" destOrd="0" parTransId="{45D574AE-06E4-43E9-ADEB-801CCC5AC760}" sibTransId="{5B665A60-5E39-4DDD-B1AD-124FA21F83FF}"/>
    <dgm:cxn modelId="{DE90D2B7-4486-405C-93C2-89396ED2EA8A}" type="presOf" srcId="{3A3870E8-99EE-4D33-8BB7-5E34593ADFB7}" destId="{3A607AF1-285C-4873-80AA-05F43E033EFD}" srcOrd="0" destOrd="5" presId="urn:microsoft.com/office/officeart/2005/8/layout/vList5"/>
    <dgm:cxn modelId="{1AD042C9-E50D-49BC-8707-632CE8F924DD}" type="presOf" srcId="{164321B9-9CA6-4548-9513-63A6F213EBB9}" destId="{A3843F56-2B1F-48B2-A471-1956EA2B3AC1}" srcOrd="0" destOrd="0" presId="urn:microsoft.com/office/officeart/2005/8/layout/vList5"/>
    <dgm:cxn modelId="{423A58D3-2C4C-4F23-A5E9-23CA18839589}" srcId="{DF299D41-87E3-4724-95AB-76B25044BACD}" destId="{50229AE8-2F54-4853-B323-4ABC378C1D1E}" srcOrd="0" destOrd="0" parTransId="{E413B077-221F-45C1-AACE-FD656FA89D5D}" sibTransId="{AD8232B7-F048-44DB-8EE5-70A6D38065FC}"/>
    <dgm:cxn modelId="{60F907D9-9E98-4E39-ABA6-A3F3D40754F0}" type="presOf" srcId="{B44B9426-7A7E-4B41-ABB1-49D618399B1D}" destId="{3A607AF1-285C-4873-80AA-05F43E033EFD}" srcOrd="0" destOrd="0" presId="urn:microsoft.com/office/officeart/2005/8/layout/vList5"/>
    <dgm:cxn modelId="{8313F5E0-067F-4757-96B4-C832AA135E0C}" type="presOf" srcId="{62EF7E9F-7754-43F8-B0C3-9E3FA87A6215}" destId="{3A607AF1-285C-4873-80AA-05F43E033EFD}" srcOrd="0" destOrd="2" presId="urn:microsoft.com/office/officeart/2005/8/layout/vList5"/>
    <dgm:cxn modelId="{AD6AF6E3-36B4-4F34-94BF-254B39FFBD62}" srcId="{164321B9-9CA6-4548-9513-63A6F213EBB9}" destId="{6F503365-9AA2-48A8-A1A0-EA7A4936C91C}" srcOrd="0" destOrd="0" parTransId="{61D31D6E-0862-410D-8AD2-2CE6E20A5C0E}" sibTransId="{3104FFBD-63AE-4A30-BF29-F4E605A22CCF}"/>
    <dgm:cxn modelId="{4984C0EF-7652-4D30-A3D0-B9AD39292419}" srcId="{B44B9426-7A7E-4B41-ABB1-49D618399B1D}" destId="{DA8D902F-BE95-4570-B358-3429C64F67E1}" srcOrd="0" destOrd="0" parTransId="{6231B0A0-F630-49AD-A721-4F0A7F5BF011}" sibTransId="{60228A4D-8A60-4611-94E2-13D2325FB84C}"/>
    <dgm:cxn modelId="{463353FD-E529-4C25-8B76-672B97CA28AC}" type="presParOf" srcId="{A3843F56-2B1F-48B2-A471-1956EA2B3AC1}" destId="{3BE73220-D1F2-4FF2-83BF-1E33679C0D83}" srcOrd="0" destOrd="0" presId="urn:microsoft.com/office/officeart/2005/8/layout/vList5"/>
    <dgm:cxn modelId="{FBE09075-B4BD-4D9E-9E2D-7A88B180E557}" type="presParOf" srcId="{3BE73220-D1F2-4FF2-83BF-1E33679C0D83}" destId="{F67E9585-6B6C-407C-AD50-FC72D767DA93}" srcOrd="0" destOrd="0" presId="urn:microsoft.com/office/officeart/2005/8/layout/vList5"/>
    <dgm:cxn modelId="{4AE30500-F22D-46F6-83EE-6FAF99292552}" type="presParOf" srcId="{3BE73220-D1F2-4FF2-83BF-1E33679C0D83}" destId="{3A607AF1-285C-4873-80AA-05F43E033EF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321B9-9CA6-4548-9513-63A6F213EBB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6F503365-9AA2-48A8-A1A0-EA7A4936C91C}">
      <dgm:prSet/>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solidFill>
              <a:schemeClr val="tx1"/>
            </a:solidFill>
            <a:latin typeface="+mn-lt"/>
          </a:endParaRPr>
        </a:p>
      </dgm:t>
    </dgm:pt>
    <dgm:pt modelId="{61D31D6E-0862-410D-8AD2-2CE6E20A5C0E}" type="parTrans" cxnId="{AD6AF6E3-36B4-4F34-94BF-254B39FFBD62}">
      <dgm:prSet/>
      <dgm:spPr/>
      <dgm:t>
        <a:bodyPr/>
        <a:lstStyle/>
        <a:p>
          <a:endParaRPr lang="en-US"/>
        </a:p>
      </dgm:t>
    </dgm:pt>
    <dgm:pt modelId="{3104FFBD-63AE-4A30-BF29-F4E605A22CCF}" type="sibTrans" cxnId="{AD6AF6E3-36B4-4F34-94BF-254B39FFBD62}">
      <dgm:prSet/>
      <dgm:spPr/>
      <dgm:t>
        <a:bodyPr/>
        <a:lstStyle/>
        <a:p>
          <a:endParaRPr lang="en-US"/>
        </a:p>
      </dgm:t>
    </dgm:pt>
    <dgm:pt modelId="{A3843F56-2B1F-48B2-A471-1956EA2B3AC1}" type="pres">
      <dgm:prSet presAssocID="{164321B9-9CA6-4548-9513-63A6F213EBB9}" presName="Name0" presStyleCnt="0">
        <dgm:presLayoutVars>
          <dgm:dir/>
          <dgm:animLvl val="lvl"/>
          <dgm:resizeHandles val="exact"/>
        </dgm:presLayoutVars>
      </dgm:prSet>
      <dgm:spPr/>
    </dgm:pt>
    <dgm:pt modelId="{3BE73220-D1F2-4FF2-83BF-1E33679C0D83}" type="pres">
      <dgm:prSet presAssocID="{6F503365-9AA2-48A8-A1A0-EA7A4936C91C}" presName="linNode" presStyleCnt="0"/>
      <dgm:spPr/>
    </dgm:pt>
    <dgm:pt modelId="{F67E9585-6B6C-407C-AD50-FC72D767DA93}" type="pres">
      <dgm:prSet presAssocID="{6F503365-9AA2-48A8-A1A0-EA7A4936C91C}" presName="parentText" presStyleLbl="node1" presStyleIdx="0" presStyleCnt="1" custLinFactNeighborX="-85880" custLinFactNeighborY="-2156">
        <dgm:presLayoutVars>
          <dgm:chMax val="1"/>
          <dgm:bulletEnabled val="1"/>
        </dgm:presLayoutVars>
      </dgm:prSet>
      <dgm:spPr/>
    </dgm:pt>
  </dgm:ptLst>
  <dgm:cxnLst>
    <dgm:cxn modelId="{F3DCC807-CE5B-4127-BD04-E9020F55A2F4}" type="presOf" srcId="{6F503365-9AA2-48A8-A1A0-EA7A4936C91C}" destId="{F67E9585-6B6C-407C-AD50-FC72D767DA93}" srcOrd="0" destOrd="0" presId="urn:microsoft.com/office/officeart/2005/8/layout/vList5"/>
    <dgm:cxn modelId="{1AD042C9-E50D-49BC-8707-632CE8F924DD}" type="presOf" srcId="{164321B9-9CA6-4548-9513-63A6F213EBB9}" destId="{A3843F56-2B1F-48B2-A471-1956EA2B3AC1}" srcOrd="0" destOrd="0" presId="urn:microsoft.com/office/officeart/2005/8/layout/vList5"/>
    <dgm:cxn modelId="{AD6AF6E3-36B4-4F34-94BF-254B39FFBD62}" srcId="{164321B9-9CA6-4548-9513-63A6F213EBB9}" destId="{6F503365-9AA2-48A8-A1A0-EA7A4936C91C}" srcOrd="0" destOrd="0" parTransId="{61D31D6E-0862-410D-8AD2-2CE6E20A5C0E}" sibTransId="{3104FFBD-63AE-4A30-BF29-F4E605A22CCF}"/>
    <dgm:cxn modelId="{463353FD-E529-4C25-8B76-672B97CA28AC}" type="presParOf" srcId="{A3843F56-2B1F-48B2-A471-1956EA2B3AC1}" destId="{3BE73220-D1F2-4FF2-83BF-1E33679C0D83}" srcOrd="0" destOrd="0" presId="urn:microsoft.com/office/officeart/2005/8/layout/vList5"/>
    <dgm:cxn modelId="{FBE09075-B4BD-4D9E-9E2D-7A88B180E557}" type="presParOf" srcId="{3BE73220-D1F2-4FF2-83BF-1E33679C0D83}" destId="{F67E9585-6B6C-407C-AD50-FC72D767DA9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D82119-22A7-43F2-A7E5-9BDCBD2AA9BB}">
      <dgm:prSet custT="1"/>
      <dgm:spPr/>
      <dgm:t>
        <a:bodyPr/>
        <a:lstStyle/>
        <a:p>
          <a:pPr>
            <a:lnSpc>
              <a:spcPct val="100000"/>
            </a:lnSpc>
          </a:pPr>
          <a:r>
            <a:rPr lang="en-US" sz="1600" b="0">
              <a:solidFill>
                <a:schemeClr val="tx1"/>
              </a:solidFill>
            </a:rPr>
            <a:t>Every student and LEA/ESC staff member must have a Unique ID to be reported for TSDS state reporting.</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lstStyle/>
        <a:p>
          <a:pPr>
            <a:lnSpc>
              <a:spcPct val="100000"/>
            </a:lnSpc>
          </a:pPr>
          <a:r>
            <a:rPr lang="en-US" sz="1600" b="0">
              <a:solidFill>
                <a:schemeClr val="tx1"/>
              </a:solidFill>
            </a:rPr>
            <a:t>LEAs should resolve all near match records before importing new UIDs into their local system.</a:t>
          </a:r>
          <a:endParaRPr lang="en-US" sz="1600">
            <a:solidFill>
              <a:schemeClr val="tx1"/>
            </a:solidFill>
          </a:endParaRPr>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600" b="0">
              <a:solidFill>
                <a:schemeClr val="tx1"/>
              </a:solidFill>
            </a:rPr>
            <a:t>Enrollment Tracking information in UID will assist LEAs as they verify student enrollment and track leavers</a:t>
          </a:r>
          <a:r>
            <a:rPr lang="en-US" sz="1600" b="0">
              <a:solidFill>
                <a:srgbClr val="0070C0"/>
              </a:solidFill>
            </a:rPr>
            <a:t>.</a:t>
          </a:r>
        </a:p>
      </dgm:t>
    </dgm:pt>
    <dgm:pt modelId="{0CC82F48-325C-4FB6-8F12-B49759A8635D}" type="parTrans" cxnId="{DE9CEA54-B3A7-4B0E-9088-1ED0EF0EA229}">
      <dgm:prSet/>
      <dgm:spPr/>
      <dgm:t>
        <a:bodyPr/>
        <a:lstStyle/>
        <a:p>
          <a:endParaRPr lang="en-US"/>
        </a:p>
      </dgm:t>
    </dgm:pt>
    <dgm:pt modelId="{A9BF894B-46C7-4F4C-8B7A-FCC2EF089CFD}" type="sibTrans" cxnId="{DE9CEA54-B3A7-4B0E-9088-1ED0EF0EA229}">
      <dgm:prSet/>
      <dgm:spPr/>
      <dgm:t>
        <a:bodyPr/>
        <a:lstStyle/>
        <a:p>
          <a:endParaRPr lang="en-US"/>
        </a:p>
      </dgm:t>
    </dgm:pt>
    <dgm:pt modelId="{25F4D30D-B72E-464F-8A20-0A530DA80C9B}">
      <dgm:prSet custT="1"/>
      <dgm:spPr/>
      <dgm:t>
        <a:bodyPr anchor="ctr" anchorCtr="0"/>
        <a:lstStyle/>
        <a:p>
          <a:pPr>
            <a:lnSpc>
              <a:spcPct val="100000"/>
            </a:lnSpc>
          </a:pPr>
          <a:r>
            <a:rPr lang="en-US" sz="1600" b="0">
              <a:solidFill>
                <a:schemeClr val="tx1"/>
              </a:solidFill>
            </a:rPr>
            <a:t>ID Assignment tasks can be batch uploaded or manually entered in the UID system.</a:t>
          </a:r>
          <a:endParaRPr lang="en-US" sz="1800" b="0">
            <a:solidFill>
              <a:schemeClr val="tx1"/>
            </a:solidFill>
          </a:endParaRPr>
        </a:p>
      </dgm:t>
    </dgm:pt>
    <dgm:pt modelId="{C2406D30-8123-4F5E-B403-B1B3FCB34B71}" type="sibTrans" cxnId="{A68AC32B-28B1-4F05-95D3-C932320D0AE9}">
      <dgm:prSet/>
      <dgm:spPr/>
      <dgm:t>
        <a:bodyPr/>
        <a:lstStyle/>
        <a:p>
          <a:endParaRPr lang="en-US"/>
        </a:p>
      </dgm:t>
    </dgm:pt>
    <dgm:pt modelId="{33327C62-3D7D-40A2-8758-64D856EC2178}" type="parTrans" cxnId="{A68AC32B-28B1-4F05-95D3-C932320D0AE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custScaleY="122096"/>
      <dgm:spPr/>
    </dgm:pt>
    <dgm:pt modelId="{3D9E6714-B90C-486F-84EA-6FB8F8760170}" type="pres">
      <dgm:prSet presAssocID="{25F4D30D-B72E-464F-8A20-0A530DA80C9B}" presName="iconRect" presStyleLbl="node1" presStyleIdx="0" presStyleCnt="4" custScaleX="161589" custScaleY="161589" custLinFactNeighborX="-11341" custLinFactNeighborY="1"/>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ScaleX="104181" custScaleY="97155" custLinFactNeighborX="6589" custLinFactNeighborY="8066">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746" custLinFactNeighborY="743"/>
      <dgm:spPr/>
    </dgm:pt>
    <dgm:pt modelId="{3C9C8D17-6300-4660-A1F1-6A9892CE9041}" type="pres">
      <dgm:prSet presAssocID="{35D82119-22A7-43F2-A7E5-9BDCBD2AA9BB}" presName="iconRect" presStyleLbl="node1" presStyleIdx="1" presStyleCnt="4" custScaleX="161589" custScaleY="161589"/>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custScaleX="107034" custLinFactNeighborX="1805" custLinFactNeighborY="-1624">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dgm:spPr/>
    </dgm:pt>
    <dgm:pt modelId="{AF82FCC2-9709-4FF9-B7EE-DCC0E54A822B}" type="pres">
      <dgm:prSet presAssocID="{A8F25083-BC3E-47BA-8EB0-3A718A14EAE5}" presName="iconRect" presStyleLbl="node1" presStyleIdx="2" presStyleCnt="4" custScaleX="161589" custScaleY="161589" custLinFactNeighborX="-6675" custLinFactNeighborY="-10013"/>
      <dgm:spPr>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custScaleX="100430" custLinFactNeighborX="307" custLinFactNeighborY="-1272">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dgm:spPr/>
    </dgm:pt>
    <dgm:pt modelId="{E4D36D34-F92B-4722-8F1F-C4428A78967E}" type="pres">
      <dgm:prSet presAssocID="{36DC280A-CD55-4665-B5E4-5E8E0F906C65}" presName="iconRect" presStyleLbl="node1" presStyleIdx="3" presStyleCnt="4" custScaleX="171621" custScaleY="171621"/>
      <dgm:spPr>
        <a:blipFill>
          <a:blip xmlns:r="http://schemas.openxmlformats.org/officeDocument/2006/relationships" r:embed="rId6">
            <a:biLevel thresh="7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Exponential Graph with solid fill"/>
        </a:ext>
      </dgm:extLst>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custScaleX="100493" custLinFactNeighborX="2992" custLinFactNeighborY="1152">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69D-9A5E-43B7-878E-7C6A78CB8F4C}">
      <dsp:nvSpPr>
        <dsp:cNvPr id="0" name=""/>
        <dsp:cNvSpPr/>
      </dsp:nvSpPr>
      <dsp:spPr>
        <a:xfrm>
          <a:off x="240179" y="275530"/>
          <a:ext cx="7605145" cy="2433600"/>
        </a:xfrm>
        <a:prstGeom prst="roundRect">
          <a:avLst/>
        </a:prstGeom>
        <a:solidFill>
          <a:srgbClr val="00BF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2">
                  <a:lumMod val="10000"/>
                </a:schemeClr>
              </a:solidFill>
              <a:latin typeface="+mn-lt"/>
              <a:cs typeface="Tw Cen MT"/>
            </a:rPr>
            <a:t>The</a:t>
          </a:r>
          <a:r>
            <a:rPr lang="en-US" sz="2800" kern="1200" spc="15">
              <a:solidFill>
                <a:schemeClr val="bg2">
                  <a:lumMod val="10000"/>
                </a:schemeClr>
              </a:solidFill>
              <a:latin typeface="+mn-lt"/>
              <a:cs typeface="Tw Cen MT"/>
            </a:rPr>
            <a:t> </a:t>
          </a:r>
          <a:r>
            <a:rPr lang="en-US" sz="2800" kern="1200">
              <a:solidFill>
                <a:schemeClr val="bg2">
                  <a:lumMod val="10000"/>
                </a:schemeClr>
              </a:solidFill>
              <a:latin typeface="+mn-lt"/>
              <a:cs typeface="Tw Cen MT"/>
            </a:rPr>
            <a:t>Unique </a:t>
          </a:r>
          <a:r>
            <a:rPr lang="en-US" sz="2800" kern="1200" spc="-5">
              <a:solidFill>
                <a:schemeClr val="bg2">
                  <a:lumMod val="10000"/>
                </a:schemeClr>
              </a:solidFill>
              <a:latin typeface="+mn-lt"/>
              <a:cs typeface="Tw Cen MT"/>
            </a:rPr>
            <a:t>I</a:t>
          </a:r>
          <a:r>
            <a:rPr lang="en-US" sz="2800" kern="1200">
              <a:solidFill>
                <a:schemeClr val="bg2">
                  <a:lumMod val="10000"/>
                </a:schemeClr>
              </a:solidFill>
              <a:latin typeface="+mn-lt"/>
              <a:cs typeface="Tw Cen MT"/>
            </a:rPr>
            <a:t>D Assignment </a:t>
          </a:r>
          <a:r>
            <a:rPr lang="en-US" sz="2800" kern="1200" spc="-5">
              <a:solidFill>
                <a:schemeClr val="bg2">
                  <a:lumMod val="10000"/>
                </a:schemeClr>
              </a:solidFill>
              <a:latin typeface="+mn-lt"/>
              <a:cs typeface="Tw Cen MT"/>
            </a:rPr>
            <a:t>p</a:t>
          </a:r>
          <a:r>
            <a:rPr lang="en-US" sz="2800" kern="1200" spc="-60">
              <a:solidFill>
                <a:schemeClr val="bg2">
                  <a:lumMod val="10000"/>
                </a:schemeClr>
              </a:solidFill>
              <a:latin typeface="+mn-lt"/>
              <a:cs typeface="Tw Cen MT"/>
            </a:rPr>
            <a:t>r</a:t>
          </a:r>
          <a:r>
            <a:rPr lang="en-US" sz="2800" kern="1200" spc="-5">
              <a:solidFill>
                <a:schemeClr val="bg2">
                  <a:lumMod val="10000"/>
                </a:schemeClr>
              </a:solidFill>
              <a:latin typeface="+mn-lt"/>
              <a:cs typeface="Tw Cen MT"/>
            </a:rPr>
            <a:t>ocess</a:t>
          </a:r>
          <a:r>
            <a:rPr lang="en-US" sz="2800" kern="1200">
              <a:solidFill>
                <a:schemeClr val="bg2">
                  <a:lumMod val="10000"/>
                </a:schemeClr>
              </a:solidFill>
              <a:latin typeface="+mn-lt"/>
              <a:cs typeface="Tw Cen MT"/>
            </a:rPr>
            <a:t> </a:t>
          </a:r>
          <a:r>
            <a:rPr lang="en-US" sz="2800" kern="1200" spc="-5">
              <a:solidFill>
                <a:schemeClr val="bg2">
                  <a:lumMod val="10000"/>
                </a:schemeClr>
              </a:solidFill>
              <a:latin typeface="+mn-lt"/>
              <a:cs typeface="Tw Cen MT"/>
            </a:rPr>
            <a:t>p</a:t>
          </a:r>
          <a:r>
            <a:rPr lang="en-US" sz="2800" kern="1200" spc="-60">
              <a:solidFill>
                <a:schemeClr val="bg2">
                  <a:lumMod val="10000"/>
                </a:schemeClr>
              </a:solidFill>
              <a:latin typeface="+mn-lt"/>
              <a:cs typeface="Tw Cen MT"/>
            </a:rPr>
            <a:t>r</a:t>
          </a:r>
          <a:r>
            <a:rPr lang="en-US" sz="2800" kern="1200">
              <a:solidFill>
                <a:schemeClr val="bg2">
                  <a:lumMod val="10000"/>
                </a:schemeClr>
              </a:solidFill>
              <a:latin typeface="+mn-lt"/>
              <a:cs typeface="Tw Cen MT"/>
            </a:rPr>
            <a:t>ovides the</a:t>
          </a:r>
          <a:r>
            <a:rPr lang="en-US" sz="2800" kern="1200" spc="15">
              <a:solidFill>
                <a:schemeClr val="bg2">
                  <a:lumMod val="10000"/>
                </a:schemeClr>
              </a:solidFill>
              <a:latin typeface="+mn-lt"/>
              <a:cs typeface="Tw Cen MT"/>
            </a:rPr>
            <a:t> </a:t>
          </a:r>
          <a:r>
            <a:rPr lang="en-US" sz="2800" kern="1200" spc="-5">
              <a:solidFill>
                <a:schemeClr val="bg2">
                  <a:lumMod val="10000"/>
                </a:schemeClr>
              </a:solidFill>
              <a:latin typeface="+mn-lt"/>
              <a:cs typeface="Tw Cen MT"/>
            </a:rPr>
            <a:t>LEA/ESC </a:t>
          </a:r>
          <a:r>
            <a:rPr lang="en-US" sz="2800" kern="1200">
              <a:solidFill>
                <a:schemeClr val="bg2">
                  <a:lumMod val="10000"/>
                </a:schemeClr>
              </a:solidFill>
              <a:latin typeface="+mn-lt"/>
              <a:cs typeface="Tw Cen MT"/>
            </a:rPr>
            <a:t>authorized user</a:t>
          </a:r>
          <a:r>
            <a:rPr lang="en-US" sz="2800" kern="1200" spc="10">
              <a:solidFill>
                <a:schemeClr val="bg2">
                  <a:lumMod val="10000"/>
                </a:schemeClr>
              </a:solidFill>
              <a:latin typeface="+mn-lt"/>
              <a:cs typeface="Tw Cen MT"/>
            </a:rPr>
            <a:t> </a:t>
          </a:r>
          <a:r>
            <a:rPr lang="en-US" sz="2800" kern="1200">
              <a:solidFill>
                <a:schemeClr val="bg2">
                  <a:lumMod val="10000"/>
                </a:schemeClr>
              </a:solidFill>
              <a:latin typeface="+mn-lt"/>
              <a:cs typeface="Tw Cen MT"/>
            </a:rPr>
            <a:t>with</a:t>
          </a:r>
          <a:r>
            <a:rPr lang="en-US" sz="2800" kern="1200" spc="10">
              <a:solidFill>
                <a:schemeClr val="bg2">
                  <a:lumMod val="10000"/>
                </a:schemeClr>
              </a:solidFill>
              <a:latin typeface="+mn-lt"/>
              <a:cs typeface="Tw Cen MT"/>
            </a:rPr>
            <a:t> </a:t>
          </a:r>
          <a:r>
            <a:rPr lang="en-US" sz="2800" kern="1200">
              <a:solidFill>
                <a:schemeClr val="bg2">
                  <a:lumMod val="10000"/>
                </a:schemeClr>
              </a:solidFill>
              <a:latin typeface="+mn-lt"/>
              <a:cs typeface="Tw Cen MT"/>
            </a:rPr>
            <a:t>the</a:t>
          </a:r>
          <a:r>
            <a:rPr lang="en-US" sz="2800" kern="1200" spc="10">
              <a:solidFill>
                <a:schemeClr val="bg2">
                  <a:lumMod val="10000"/>
                </a:schemeClr>
              </a:solidFill>
              <a:latin typeface="+mn-lt"/>
              <a:cs typeface="Tw Cen MT"/>
            </a:rPr>
            <a:t> </a:t>
          </a:r>
          <a:r>
            <a:rPr lang="en-US" sz="2800" kern="1200">
              <a:solidFill>
                <a:schemeClr val="bg2">
                  <a:lumMod val="10000"/>
                </a:schemeClr>
              </a:solidFill>
              <a:latin typeface="+mn-lt"/>
              <a:cs typeface="Tw Cen MT"/>
            </a:rPr>
            <a:t>ability</a:t>
          </a:r>
          <a:r>
            <a:rPr lang="en-US" sz="2800" kern="1200" spc="-25">
              <a:solidFill>
                <a:schemeClr val="bg2">
                  <a:lumMod val="10000"/>
                </a:schemeClr>
              </a:solidFill>
              <a:latin typeface="+mn-lt"/>
              <a:cs typeface="Tw Cen MT"/>
            </a:rPr>
            <a:t> </a:t>
          </a:r>
          <a:r>
            <a:rPr lang="en-US" sz="2800" kern="1200">
              <a:solidFill>
                <a:schemeClr val="bg2">
                  <a:lumMod val="10000"/>
                </a:schemeClr>
              </a:solidFill>
              <a:latin typeface="+mn-lt"/>
              <a:cs typeface="Tw Cen MT"/>
            </a:rPr>
            <a:t>to</a:t>
          </a:r>
          <a:r>
            <a:rPr lang="en-US" sz="2800" kern="1200" spc="10">
              <a:solidFill>
                <a:schemeClr val="bg2">
                  <a:lumMod val="10000"/>
                </a:schemeClr>
              </a:solidFill>
              <a:latin typeface="+mn-lt"/>
              <a:cs typeface="Tw Cen MT"/>
            </a:rPr>
            <a:t> </a:t>
          </a:r>
          <a:r>
            <a:rPr lang="en-US" sz="2800" kern="1200">
              <a:solidFill>
                <a:schemeClr val="bg2">
                  <a:lumMod val="10000"/>
                </a:schemeClr>
              </a:solidFill>
              <a:latin typeface="+mn-lt"/>
              <a:cs typeface="Tw Cen MT"/>
            </a:rPr>
            <a:t>assign</a:t>
          </a:r>
          <a:r>
            <a:rPr lang="en-US" sz="2800" kern="1200" spc="5">
              <a:solidFill>
                <a:schemeClr val="bg2">
                  <a:lumMod val="10000"/>
                </a:schemeClr>
              </a:solidFill>
              <a:latin typeface="+mn-lt"/>
              <a:cs typeface="Tw Cen MT"/>
            </a:rPr>
            <a:t> </a:t>
          </a:r>
          <a:r>
            <a:rPr lang="en-US" sz="2800" kern="1200">
              <a:solidFill>
                <a:schemeClr val="bg2">
                  <a:lumMod val="10000"/>
                </a:schemeClr>
              </a:solidFill>
              <a:latin typeface="+mn-lt"/>
              <a:cs typeface="Tw Cen MT"/>
            </a:rPr>
            <a:t>UIDs</a:t>
          </a:r>
          <a:r>
            <a:rPr lang="en-US" sz="2800" kern="1200" spc="-15">
              <a:solidFill>
                <a:schemeClr val="bg2">
                  <a:lumMod val="10000"/>
                </a:schemeClr>
              </a:solidFill>
              <a:latin typeface="+mn-lt"/>
              <a:cs typeface="Tw Cen MT"/>
            </a:rPr>
            <a:t> </a:t>
          </a:r>
          <a:r>
            <a:rPr lang="en-US" sz="2800" kern="1200">
              <a:solidFill>
                <a:schemeClr val="bg2">
                  <a:lumMod val="10000"/>
                </a:schemeClr>
              </a:solidFill>
              <a:latin typeface="+mn-lt"/>
              <a:cs typeface="Tw Cen MT"/>
            </a:rPr>
            <a:t>to </a:t>
          </a:r>
          <a:r>
            <a:rPr lang="en-US" sz="2800" kern="1200" spc="-5">
              <a:solidFill>
                <a:schemeClr val="bg2">
                  <a:lumMod val="10000"/>
                </a:schemeClr>
              </a:solidFill>
              <a:latin typeface="+mn-lt"/>
              <a:cs typeface="Tw Cen MT"/>
            </a:rPr>
            <a:t>student</a:t>
          </a:r>
          <a:r>
            <a:rPr lang="en-US" sz="2800" kern="1200">
              <a:solidFill>
                <a:schemeClr val="bg2">
                  <a:lumMod val="10000"/>
                </a:schemeClr>
              </a:solidFill>
              <a:latin typeface="+mn-lt"/>
              <a:cs typeface="Tw Cen MT"/>
            </a:rPr>
            <a:t>s</a:t>
          </a:r>
          <a:r>
            <a:rPr lang="en-US" sz="2800" kern="1200" spc="20">
              <a:solidFill>
                <a:schemeClr val="bg2">
                  <a:lumMod val="10000"/>
                </a:schemeClr>
              </a:solidFill>
              <a:latin typeface="+mn-lt"/>
              <a:cs typeface="Tw Cen MT"/>
            </a:rPr>
            <a:t> </a:t>
          </a:r>
          <a:r>
            <a:rPr lang="en-US" sz="2800" kern="1200" spc="-5">
              <a:solidFill>
                <a:schemeClr val="bg2">
                  <a:lumMod val="10000"/>
                </a:schemeClr>
              </a:solidFill>
              <a:latin typeface="+mn-lt"/>
              <a:cs typeface="Tw Cen MT"/>
            </a:rPr>
            <a:t>and</a:t>
          </a:r>
          <a:r>
            <a:rPr lang="en-US" sz="2800" kern="1200">
              <a:solidFill>
                <a:schemeClr val="bg2">
                  <a:lumMod val="10000"/>
                </a:schemeClr>
              </a:solidFill>
              <a:latin typeface="+mn-lt"/>
              <a:cs typeface="Tw Cen MT"/>
            </a:rPr>
            <a:t> </a:t>
          </a:r>
          <a:r>
            <a:rPr lang="en-US" sz="2800" kern="1200" spc="-10">
              <a:solidFill>
                <a:schemeClr val="bg2">
                  <a:lumMod val="10000"/>
                </a:schemeClr>
              </a:solidFill>
              <a:latin typeface="+mn-lt"/>
              <a:cs typeface="Tw Cen MT"/>
            </a:rPr>
            <a:t>staf</a:t>
          </a:r>
          <a:r>
            <a:rPr lang="en-US" sz="2800" kern="1200" spc="-5">
              <a:solidFill>
                <a:schemeClr val="bg2">
                  <a:lumMod val="10000"/>
                </a:schemeClr>
              </a:solidFill>
              <a:latin typeface="+mn-lt"/>
              <a:cs typeface="Tw Cen MT"/>
            </a:rPr>
            <a:t>f</a:t>
          </a:r>
          <a:r>
            <a:rPr lang="en-US" sz="2800" kern="1200" spc="100">
              <a:solidFill>
                <a:schemeClr val="bg2">
                  <a:lumMod val="10000"/>
                </a:schemeClr>
              </a:solidFill>
              <a:latin typeface="+mn-lt"/>
              <a:cs typeface="Tw Cen MT"/>
            </a:rPr>
            <a:t> </a:t>
          </a:r>
          <a:r>
            <a:rPr lang="en-US" sz="2800" kern="1200" spc="-5">
              <a:solidFill>
                <a:schemeClr val="bg2">
                  <a:lumMod val="10000"/>
                </a:schemeClr>
              </a:solidFill>
              <a:latin typeface="+mn-lt"/>
              <a:cs typeface="Tw Cen MT"/>
            </a:rPr>
            <a:t>member</a:t>
          </a:r>
          <a:r>
            <a:rPr lang="en-US" sz="2800" kern="1200" spc="-25">
              <a:solidFill>
                <a:schemeClr val="bg2">
                  <a:lumMod val="10000"/>
                </a:schemeClr>
              </a:solidFill>
              <a:latin typeface="+mn-lt"/>
              <a:cs typeface="Tw Cen MT"/>
            </a:rPr>
            <a:t>s and download and store the UIDs in their local source system</a:t>
          </a:r>
          <a:r>
            <a:rPr lang="en-US" sz="2800" kern="1200">
              <a:solidFill>
                <a:schemeClr val="bg2">
                  <a:lumMod val="10000"/>
                </a:schemeClr>
              </a:solidFill>
              <a:latin typeface="+mn-lt"/>
              <a:cs typeface="Tw Cen MT"/>
            </a:rPr>
            <a:t>.</a:t>
          </a:r>
          <a:endParaRPr lang="en-US" sz="2800" kern="1200">
            <a:solidFill>
              <a:schemeClr val="tx1"/>
            </a:solidFill>
            <a:latin typeface="+mn-lt"/>
          </a:endParaRPr>
        </a:p>
      </dsp:txBody>
      <dsp:txXfrm>
        <a:off x="358978" y="394329"/>
        <a:ext cx="7367547" cy="2196002"/>
      </dsp:txXfrm>
    </dsp:sp>
    <dsp:sp modelId="{49F897F7-E0C5-4933-8225-A5FB61985CE0}">
      <dsp:nvSpPr>
        <dsp:cNvPr id="0" name=""/>
        <dsp:cNvSpPr/>
      </dsp:nvSpPr>
      <dsp:spPr>
        <a:xfrm>
          <a:off x="221502" y="2896330"/>
          <a:ext cx="7642500" cy="2433600"/>
        </a:xfrm>
        <a:prstGeom prst="roundRect">
          <a:avLst/>
        </a:prstGeom>
        <a:solidFill>
          <a:srgbClr val="F9A4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SzPct val="70000"/>
            <a:buFont typeface="Wingdings" panose="05000000000000000000" pitchFamily="2" charset="2"/>
            <a:buNone/>
          </a:pPr>
          <a:r>
            <a:rPr lang="en-US" sz="2800" kern="1200">
              <a:solidFill>
                <a:schemeClr val="bg2">
                  <a:lumMod val="10000"/>
                </a:schemeClr>
              </a:solidFill>
              <a:latin typeface="+mn-lt"/>
              <a:cs typeface="Tw Cen MT"/>
            </a:rPr>
            <a:t>A Unique </a:t>
          </a:r>
          <a:r>
            <a:rPr lang="en-US" sz="2800" kern="1200" spc="-5">
              <a:solidFill>
                <a:schemeClr val="bg2">
                  <a:lumMod val="10000"/>
                </a:schemeClr>
              </a:solidFill>
              <a:latin typeface="+mn-lt"/>
              <a:cs typeface="Tw Cen MT"/>
            </a:rPr>
            <a:t>I</a:t>
          </a:r>
          <a:r>
            <a:rPr lang="en-US" sz="2800" kern="1200">
              <a:solidFill>
                <a:schemeClr val="bg2">
                  <a:lumMod val="10000"/>
                </a:schemeClr>
              </a:solidFill>
              <a:latin typeface="+mn-lt"/>
              <a:cs typeface="Tw Cen MT"/>
            </a:rPr>
            <a:t>D </a:t>
          </a:r>
          <a:r>
            <a:rPr lang="en-US" sz="2800" kern="1200" spc="-5">
              <a:solidFill>
                <a:schemeClr val="bg2">
                  <a:lumMod val="10000"/>
                </a:schemeClr>
              </a:solidFill>
              <a:latin typeface="+mn-lt"/>
              <a:cs typeface="Tw Cen MT"/>
            </a:rPr>
            <a:t>i</a:t>
          </a:r>
          <a:r>
            <a:rPr lang="en-US" sz="2800" kern="1200">
              <a:solidFill>
                <a:schemeClr val="bg2">
                  <a:lumMod val="10000"/>
                </a:schemeClr>
              </a:solidFill>
              <a:latin typeface="+mn-lt"/>
              <a:cs typeface="Tw Cen MT"/>
            </a:rPr>
            <a:t>s required </a:t>
          </a:r>
          <a:r>
            <a:rPr lang="en-US" sz="2800" kern="1200" spc="-55">
              <a:solidFill>
                <a:schemeClr val="bg2">
                  <a:lumMod val="10000"/>
                </a:schemeClr>
              </a:solidFill>
              <a:latin typeface="+mn-lt"/>
              <a:cs typeface="Tw Cen MT"/>
            </a:rPr>
            <a:t>f</a:t>
          </a:r>
          <a:r>
            <a:rPr lang="en-US" sz="2800" kern="1200">
              <a:solidFill>
                <a:schemeClr val="bg2">
                  <a:lumMod val="10000"/>
                </a:schemeClr>
              </a:solidFill>
              <a:latin typeface="+mn-lt"/>
              <a:cs typeface="Tw Cen MT"/>
            </a:rPr>
            <a:t>or </a:t>
          </a:r>
          <a:r>
            <a:rPr lang="en-US" sz="2800" kern="1200" spc="-5">
              <a:solidFill>
                <a:schemeClr val="bg2">
                  <a:lumMod val="10000"/>
                </a:schemeClr>
              </a:solidFill>
              <a:latin typeface="+mn-lt"/>
              <a:cs typeface="Tw Cen MT"/>
            </a:rPr>
            <a:t>ea</a:t>
          </a:r>
          <a:r>
            <a:rPr lang="en-US" sz="2800" kern="1200" spc="100">
              <a:solidFill>
                <a:schemeClr val="bg2">
                  <a:lumMod val="10000"/>
                </a:schemeClr>
              </a:solidFill>
              <a:latin typeface="+mn-lt"/>
              <a:cs typeface="Tw Cen MT"/>
            </a:rPr>
            <a:t>c</a:t>
          </a:r>
          <a:r>
            <a:rPr lang="en-US" sz="2800" kern="1200">
              <a:solidFill>
                <a:schemeClr val="bg2">
                  <a:lumMod val="10000"/>
                </a:schemeClr>
              </a:solidFill>
              <a:latin typeface="+mn-lt"/>
              <a:cs typeface="Tw Cen MT"/>
            </a:rPr>
            <a:t>h </a:t>
          </a:r>
          <a:r>
            <a:rPr lang="en-US" sz="2800" i="1" u="heavy" kern="1200" spc="-5">
              <a:solidFill>
                <a:schemeClr val="tx1"/>
              </a:solidFill>
              <a:latin typeface="+mn-lt"/>
              <a:cs typeface="Tw Cen MT"/>
            </a:rPr>
            <a:t>Studen</a:t>
          </a:r>
          <a:r>
            <a:rPr lang="en-US" sz="2800" i="1" u="heavy" kern="1200">
              <a:solidFill>
                <a:schemeClr val="tx1"/>
              </a:solidFill>
              <a:latin typeface="+mn-lt"/>
              <a:cs typeface="Tw Cen MT"/>
            </a:rPr>
            <a:t>t</a:t>
          </a:r>
          <a:r>
            <a:rPr lang="en-US" sz="2800" i="1" kern="1200" spc="25">
              <a:solidFill>
                <a:schemeClr val="tx1"/>
              </a:solidFill>
              <a:latin typeface="+mn-lt"/>
              <a:cs typeface="Tw Cen MT"/>
            </a:rPr>
            <a:t> </a:t>
          </a:r>
          <a:r>
            <a:rPr lang="en-US" sz="2800" kern="1200" spc="-5">
              <a:solidFill>
                <a:schemeClr val="tx1"/>
              </a:solidFill>
              <a:latin typeface="+mn-lt"/>
              <a:cs typeface="Tw Cen MT"/>
            </a:rPr>
            <a:t>and</a:t>
          </a:r>
          <a:r>
            <a:rPr lang="en-US" sz="2800" kern="1200" spc="5">
              <a:solidFill>
                <a:schemeClr val="tx1"/>
              </a:solidFill>
              <a:latin typeface="+mn-lt"/>
              <a:cs typeface="Tw Cen MT"/>
            </a:rPr>
            <a:t> </a:t>
          </a:r>
          <a:r>
            <a:rPr lang="en-US" sz="2800" kern="1200">
              <a:solidFill>
                <a:schemeClr val="tx1"/>
              </a:solidFill>
              <a:latin typeface="+mn-lt"/>
              <a:cs typeface="Tw Cen MT"/>
            </a:rPr>
            <a:t>LEA/ESC </a:t>
          </a:r>
          <a:r>
            <a:rPr lang="en-US" sz="2800" i="1" u="heavy" kern="1200">
              <a:solidFill>
                <a:schemeClr val="tx1"/>
              </a:solidFill>
              <a:latin typeface="+mn-lt"/>
              <a:cs typeface="Tw Cen MT"/>
            </a:rPr>
            <a:t>Staff</a:t>
          </a:r>
          <a:r>
            <a:rPr lang="en-US" sz="2800" i="1" u="heavy" kern="1200" spc="220">
              <a:solidFill>
                <a:schemeClr val="tx1"/>
              </a:solidFill>
              <a:latin typeface="+mn-lt"/>
              <a:cs typeface="Tw Cen MT"/>
            </a:rPr>
            <a:t> </a:t>
          </a:r>
          <a:r>
            <a:rPr lang="en-US" sz="2800" i="1" u="heavy" kern="1200">
              <a:solidFill>
                <a:schemeClr val="tx1"/>
              </a:solidFill>
              <a:latin typeface="+mn-lt"/>
              <a:cs typeface="Tw Cen MT"/>
            </a:rPr>
            <a:t>member</a:t>
          </a:r>
          <a:r>
            <a:rPr lang="en-US" sz="2800" i="1" kern="1200" spc="15">
              <a:solidFill>
                <a:schemeClr val="tx1"/>
              </a:solidFill>
              <a:latin typeface="+mn-lt"/>
              <a:cs typeface="Tw Cen MT"/>
            </a:rPr>
            <a:t> </a:t>
          </a:r>
          <a:r>
            <a:rPr lang="en-US" sz="2800" kern="1200">
              <a:solidFill>
                <a:schemeClr val="tx1"/>
              </a:solidFill>
              <a:latin typeface="+mn-lt"/>
              <a:cs typeface="Tw Cen MT"/>
            </a:rPr>
            <a:t>to</a:t>
          </a:r>
          <a:r>
            <a:rPr lang="en-US" sz="2800" kern="1200" spc="10">
              <a:solidFill>
                <a:schemeClr val="tx1"/>
              </a:solidFill>
              <a:latin typeface="+mn-lt"/>
              <a:cs typeface="Tw Cen MT"/>
            </a:rPr>
            <a:t> </a:t>
          </a:r>
          <a:r>
            <a:rPr lang="en-US" sz="2800" kern="1200" spc="-10">
              <a:solidFill>
                <a:schemeClr val="tx1"/>
              </a:solidFill>
              <a:latin typeface="+mn-lt"/>
              <a:cs typeface="Tw Cen MT"/>
            </a:rPr>
            <a:t>loa</a:t>
          </a:r>
          <a:r>
            <a:rPr lang="en-US" sz="2800" kern="1200" spc="-5">
              <a:solidFill>
                <a:schemeClr val="tx1"/>
              </a:solidFill>
              <a:latin typeface="+mn-lt"/>
              <a:cs typeface="Tw Cen MT"/>
            </a:rPr>
            <a:t>d </a:t>
          </a:r>
          <a:r>
            <a:rPr lang="en-US" sz="2800" kern="1200">
              <a:solidFill>
                <a:schemeClr val="tx1"/>
              </a:solidFill>
              <a:latin typeface="+mn-lt"/>
              <a:cs typeface="Tw Cen MT"/>
            </a:rPr>
            <a:t>in</a:t>
          </a:r>
          <a:r>
            <a:rPr lang="en-US" sz="2800" kern="1200" spc="-55">
              <a:solidFill>
                <a:schemeClr val="tx1"/>
              </a:solidFill>
              <a:latin typeface="+mn-lt"/>
              <a:cs typeface="Tw Cen MT"/>
            </a:rPr>
            <a:t>f</a:t>
          </a:r>
          <a:r>
            <a:rPr lang="en-US" sz="2800" kern="1200">
              <a:solidFill>
                <a:schemeClr val="tx1"/>
              </a:solidFill>
              <a:latin typeface="+mn-lt"/>
              <a:cs typeface="Tw Cen MT"/>
            </a:rPr>
            <a:t>o</a:t>
          </a:r>
          <a:r>
            <a:rPr lang="en-US" sz="2800" kern="1200" spc="50">
              <a:solidFill>
                <a:schemeClr val="tx1"/>
              </a:solidFill>
              <a:latin typeface="+mn-lt"/>
              <a:cs typeface="Tw Cen MT"/>
            </a:rPr>
            <a:t>r</a:t>
          </a:r>
          <a:r>
            <a:rPr lang="en-US" sz="2800" kern="1200" spc="-5">
              <a:solidFill>
                <a:schemeClr val="tx1"/>
              </a:solidFill>
              <a:latin typeface="+mn-lt"/>
              <a:cs typeface="Tw Cen MT"/>
            </a:rPr>
            <a:t>m</a:t>
          </a:r>
          <a:r>
            <a:rPr lang="en-US" sz="2800" kern="1200">
              <a:solidFill>
                <a:schemeClr val="tx1"/>
              </a:solidFill>
              <a:latin typeface="+mn-lt"/>
              <a:cs typeface="Tw Cen MT"/>
            </a:rPr>
            <a:t>ation</a:t>
          </a:r>
          <a:r>
            <a:rPr lang="en-US" sz="2800" kern="1200" spc="5">
              <a:solidFill>
                <a:schemeClr val="tx1"/>
              </a:solidFill>
              <a:latin typeface="+mn-lt"/>
              <a:cs typeface="Tw Cen MT"/>
            </a:rPr>
            <a:t> for </a:t>
          </a:r>
          <a:r>
            <a:rPr lang="en-US" sz="2800" kern="1200">
              <a:solidFill>
                <a:schemeClr val="tx1"/>
              </a:solidFill>
              <a:latin typeface="+mn-lt"/>
              <a:cs typeface="Tw Cen MT"/>
            </a:rPr>
            <a:t>TSD</a:t>
          </a:r>
          <a:r>
            <a:rPr lang="en-US" sz="2800" kern="1200">
              <a:solidFill>
                <a:schemeClr val="bg2">
                  <a:lumMod val="10000"/>
                </a:schemeClr>
              </a:solidFill>
              <a:latin typeface="+mn-lt"/>
              <a:cs typeface="Tw Cen MT"/>
            </a:rPr>
            <a:t>S state reporting.</a:t>
          </a:r>
          <a:endParaRPr lang="en-US" sz="2800" kern="1200">
            <a:latin typeface="+mn-lt"/>
          </a:endParaRPr>
        </a:p>
      </dsp:txBody>
      <dsp:txXfrm>
        <a:off x="340301" y="3015129"/>
        <a:ext cx="7404902" cy="2196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07AF1-285C-4873-80AA-05F43E033EFD}">
      <dsp:nvSpPr>
        <dsp:cNvPr id="0" name=""/>
        <dsp:cNvSpPr/>
      </dsp:nvSpPr>
      <dsp:spPr>
        <a:xfrm rot="5400000">
          <a:off x="3000496" y="261226"/>
          <a:ext cx="4965557" cy="5160729"/>
        </a:xfrm>
        <a:prstGeom prst="round2SameRect">
          <a:avLst/>
        </a:prstGeom>
        <a:solidFill>
          <a:schemeClr val="bg1">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11250">
            <a:lnSpc>
              <a:spcPct val="90000"/>
            </a:lnSpc>
            <a:spcBef>
              <a:spcPct val="0"/>
            </a:spcBef>
            <a:spcAft>
              <a:spcPct val="15000"/>
            </a:spcAft>
            <a:buClr>
              <a:schemeClr val="accent2"/>
            </a:buClr>
            <a:buSzPct val="100000"/>
            <a:buFont typeface="Wingdings" panose="05000000000000000000" pitchFamily="2" charset="2"/>
            <a:buChar char="§"/>
          </a:pPr>
          <a:r>
            <a:rPr lang="en-US" sz="2500" b="1" kern="1200">
              <a:solidFill>
                <a:srgbClr val="0070C0"/>
              </a:solidFill>
              <a:latin typeface="+mn-lt"/>
            </a:rPr>
            <a:t>Extract &amp; Download</a:t>
          </a:r>
        </a:p>
        <a:p>
          <a:pPr marL="457200" lvl="2" indent="-228600" algn="l" defTabSz="977900">
            <a:lnSpc>
              <a:spcPct val="90000"/>
            </a:lnSpc>
            <a:spcBef>
              <a:spcPct val="0"/>
            </a:spcBef>
            <a:spcAft>
              <a:spcPct val="15000"/>
            </a:spcAft>
            <a:buClr>
              <a:schemeClr val="accent2"/>
            </a:buClr>
            <a:buFont typeface="Wingdings" panose="05000000000000000000" pitchFamily="2" charset="2"/>
            <a:buChar char="§"/>
          </a:pPr>
          <a:r>
            <a:rPr lang="en-US" sz="2200" kern="1200">
              <a:solidFill>
                <a:srgbClr val="0070C0"/>
              </a:solidFill>
              <a:latin typeface="+mn-lt"/>
            </a:rPr>
            <a:t>IDs can be downloaded by batch at any time by authorized users. </a:t>
          </a:r>
        </a:p>
        <a:p>
          <a:pPr marL="457200" lvl="2" indent="-228600" algn="l" defTabSz="977900">
            <a:lnSpc>
              <a:spcPct val="90000"/>
            </a:lnSpc>
            <a:spcBef>
              <a:spcPct val="0"/>
            </a:spcBef>
            <a:spcAft>
              <a:spcPct val="15000"/>
            </a:spcAft>
            <a:buClr>
              <a:schemeClr val="accent2"/>
            </a:buClr>
            <a:buFont typeface="Wingdings" panose="05000000000000000000" pitchFamily="2" charset="2"/>
            <a:buChar char="§"/>
          </a:pPr>
          <a:r>
            <a:rPr lang="en-US" sz="2200" kern="1200">
              <a:solidFill>
                <a:srgbClr val="0070C0"/>
              </a:solidFill>
              <a:latin typeface="+mn-lt"/>
            </a:rPr>
            <a:t>The download can be consumed by source systems to update the State ID/Unique ID at the sources.</a:t>
          </a:r>
        </a:p>
        <a:p>
          <a:pPr marL="228600" lvl="1" indent="-228600" algn="l" defTabSz="1111250">
            <a:lnSpc>
              <a:spcPct val="90000"/>
            </a:lnSpc>
            <a:spcBef>
              <a:spcPct val="0"/>
            </a:spcBef>
            <a:spcAft>
              <a:spcPct val="15000"/>
            </a:spcAft>
            <a:buClr>
              <a:schemeClr val="accent2"/>
            </a:buClr>
            <a:buSzPct val="100000"/>
            <a:buFont typeface="Wingdings" panose="05000000000000000000" pitchFamily="2" charset="2"/>
            <a:buChar char="§"/>
          </a:pPr>
          <a:r>
            <a:rPr lang="en-US" sz="2500" b="1" kern="1200">
              <a:solidFill>
                <a:srgbClr val="0070C0"/>
              </a:solidFill>
              <a:latin typeface="+mn-lt"/>
            </a:rPr>
            <a:t>Download by Location</a:t>
          </a:r>
        </a:p>
        <a:p>
          <a:pPr marL="457200" lvl="2" indent="-228600" algn="l" defTabSz="977900">
            <a:lnSpc>
              <a:spcPct val="90000"/>
            </a:lnSpc>
            <a:spcBef>
              <a:spcPct val="0"/>
            </a:spcBef>
            <a:spcAft>
              <a:spcPct val="15000"/>
            </a:spcAft>
            <a:buClr>
              <a:schemeClr val="accent2"/>
            </a:buClr>
            <a:buFont typeface="Wingdings" panose="05000000000000000000" pitchFamily="2" charset="2"/>
            <a:buChar char="§"/>
          </a:pPr>
          <a:r>
            <a:rPr lang="en-US" sz="2200" kern="1200">
              <a:solidFill>
                <a:srgbClr val="0070C0"/>
              </a:solidFill>
              <a:latin typeface="+mn-lt"/>
            </a:rPr>
            <a:t>IDs can be downloaded by location/agency at any time by authorized users. </a:t>
          </a:r>
        </a:p>
        <a:p>
          <a:pPr marL="457200" lvl="2" indent="-228600" algn="l" defTabSz="977900">
            <a:lnSpc>
              <a:spcPct val="90000"/>
            </a:lnSpc>
            <a:spcBef>
              <a:spcPct val="0"/>
            </a:spcBef>
            <a:spcAft>
              <a:spcPct val="15000"/>
            </a:spcAft>
            <a:buClr>
              <a:schemeClr val="accent2"/>
            </a:buClr>
            <a:buFont typeface="Wingdings" panose="05000000000000000000" pitchFamily="2" charset="2"/>
            <a:buChar char="§"/>
          </a:pPr>
          <a:r>
            <a:rPr lang="en-US" sz="2200" kern="1200">
              <a:solidFill>
                <a:srgbClr val="0070C0"/>
              </a:solidFill>
              <a:latin typeface="+mn-lt"/>
            </a:rPr>
            <a:t>The download can be consumed by source systems to update the State ID/Unique ID at the sources.</a:t>
          </a:r>
        </a:p>
      </dsp:txBody>
      <dsp:txXfrm rot="-5400000">
        <a:off x="2902911" y="601211"/>
        <a:ext cx="4918330" cy="4480759"/>
      </dsp:txXfrm>
    </dsp:sp>
    <dsp:sp modelId="{F67E9585-6B6C-407C-AD50-FC72D767DA93}">
      <dsp:nvSpPr>
        <dsp:cNvPr id="0" name=""/>
        <dsp:cNvSpPr/>
      </dsp:nvSpPr>
      <dsp:spPr>
        <a:xfrm>
          <a:off x="0" y="2752"/>
          <a:ext cx="2902910" cy="5631365"/>
        </a:xfrm>
        <a:prstGeom prst="roundRect">
          <a:avLst/>
        </a:prstGeom>
        <a:solidFill>
          <a:srgbClr val="75CAA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a:solidFill>
                <a:schemeClr val="tx1"/>
              </a:solidFill>
              <a:latin typeface="+mn-lt"/>
            </a:rPr>
            <a:t>Download Options:</a:t>
          </a:r>
          <a:endParaRPr lang="en-US" sz="4200" kern="1200">
            <a:solidFill>
              <a:schemeClr val="tx1"/>
            </a:solidFill>
            <a:latin typeface="+mn-lt"/>
          </a:endParaRPr>
        </a:p>
      </dsp:txBody>
      <dsp:txXfrm>
        <a:off x="141708" y="144460"/>
        <a:ext cx="2619494" cy="5347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E9585-6B6C-407C-AD50-FC72D767DA93}">
      <dsp:nvSpPr>
        <dsp:cNvPr id="0" name=""/>
        <dsp:cNvSpPr/>
      </dsp:nvSpPr>
      <dsp:spPr>
        <a:xfrm>
          <a:off x="87345" y="0"/>
          <a:ext cx="2902910" cy="5636870"/>
        </a:xfrm>
        <a:prstGeom prst="roundRect">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a:solidFill>
              <a:schemeClr val="tx1"/>
            </a:solidFill>
            <a:latin typeface="+mn-lt"/>
          </a:endParaRPr>
        </a:p>
      </dsp:txBody>
      <dsp:txXfrm>
        <a:off x="229053" y="141708"/>
        <a:ext cx="2619494" cy="5353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6384400" cy="951866"/>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solidFill>
                <a:schemeClr val="tx1"/>
              </a:solidFill>
            </a:rPr>
            <a:t>Ready</a:t>
          </a:r>
        </a:p>
      </dsp:txBody>
      <dsp:txXfrm>
        <a:off x="27879" y="27879"/>
        <a:ext cx="5357262" cy="896108"/>
      </dsp:txXfrm>
    </dsp:sp>
    <dsp:sp modelId="{13C106B1-4CAA-452F-AA66-E5E8F85BAFB5}">
      <dsp:nvSpPr>
        <dsp:cNvPr id="0" name=""/>
        <dsp:cNvSpPr/>
      </dsp:nvSpPr>
      <dsp:spPr>
        <a:xfrm>
          <a:off x="563329" y="1110510"/>
          <a:ext cx="6384400" cy="951866"/>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solidFill>
                <a:schemeClr val="tx1"/>
              </a:solidFill>
            </a:rPr>
            <a:t>Set</a:t>
          </a:r>
        </a:p>
      </dsp:txBody>
      <dsp:txXfrm>
        <a:off x="591208" y="1138389"/>
        <a:ext cx="5146599" cy="896108"/>
      </dsp:txXfrm>
    </dsp:sp>
    <dsp:sp modelId="{0C67E674-FD7D-463B-A260-D04C033466D2}">
      <dsp:nvSpPr>
        <dsp:cNvPr id="0" name=""/>
        <dsp:cNvSpPr/>
      </dsp:nvSpPr>
      <dsp:spPr>
        <a:xfrm>
          <a:off x="1126658" y="2221020"/>
          <a:ext cx="6384400" cy="951866"/>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solidFill>
                <a:schemeClr val="tx1"/>
              </a:solidFill>
            </a:rPr>
            <a:t>Go</a:t>
          </a:r>
        </a:p>
      </dsp:txBody>
      <dsp:txXfrm>
        <a:off x="1154537" y="2248899"/>
        <a:ext cx="5146599" cy="896108"/>
      </dsp:txXfrm>
    </dsp:sp>
    <dsp:sp modelId="{1B61E77A-6BB8-46AC-8A8D-E765E6094CD7}">
      <dsp:nvSpPr>
        <dsp:cNvPr id="0" name=""/>
        <dsp:cNvSpPr/>
      </dsp:nvSpPr>
      <dsp:spPr>
        <a:xfrm>
          <a:off x="5765687" y="721831"/>
          <a:ext cx="618712" cy="618712"/>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904897" y="721831"/>
        <a:ext cx="340292" cy="465581"/>
      </dsp:txXfrm>
    </dsp:sp>
    <dsp:sp modelId="{FA1BB1E8-A32E-4A62-B7AE-4F6A57872813}">
      <dsp:nvSpPr>
        <dsp:cNvPr id="0" name=""/>
        <dsp:cNvSpPr/>
      </dsp:nvSpPr>
      <dsp:spPr>
        <a:xfrm>
          <a:off x="6329016" y="1825996"/>
          <a:ext cx="618712" cy="618712"/>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468226" y="1825996"/>
        <a:ext cx="340292" cy="465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49623" y="81767"/>
          <a:ext cx="4462986" cy="11484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16928" y="238015"/>
          <a:ext cx="835942" cy="835942"/>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966567" y="270252"/>
          <a:ext cx="3498143" cy="86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6" tIns="94326" rIns="94326" bIns="94326" numCol="1" spcCol="1270" anchor="ctr" anchorCtr="0">
          <a:noAutofit/>
        </a:bodyPr>
        <a:lstStyle/>
        <a:p>
          <a:pPr marL="0" lvl="0" indent="0" algn="l" defTabSz="711200">
            <a:lnSpc>
              <a:spcPct val="100000"/>
            </a:lnSpc>
            <a:spcBef>
              <a:spcPct val="0"/>
            </a:spcBef>
            <a:spcAft>
              <a:spcPct val="35000"/>
            </a:spcAft>
            <a:buNone/>
          </a:pPr>
          <a:r>
            <a:rPr lang="en-US" sz="1600" b="0" kern="1200">
              <a:solidFill>
                <a:schemeClr val="tx1"/>
              </a:solidFill>
            </a:rPr>
            <a:t>ID Assignment tasks can be batch uploaded or manually entered in the UID system.</a:t>
          </a:r>
          <a:endParaRPr lang="en-US" sz="1800" b="0" kern="1200">
            <a:solidFill>
              <a:schemeClr val="tx1"/>
            </a:solidFill>
          </a:endParaRPr>
        </a:p>
      </dsp:txBody>
      <dsp:txXfrm>
        <a:off x="966567" y="270252"/>
        <a:ext cx="3498143" cy="865914"/>
      </dsp:txXfrm>
    </dsp:sp>
    <dsp:sp modelId="{D9196AF9-7D27-4D5F-AD70-40915B758B67}">
      <dsp:nvSpPr>
        <dsp:cNvPr id="0" name=""/>
        <dsp:cNvSpPr/>
      </dsp:nvSpPr>
      <dsp:spPr>
        <a:xfrm>
          <a:off x="-49623" y="1472780"/>
          <a:ext cx="4462986" cy="94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75598" y="1518117"/>
          <a:ext cx="835942" cy="835942"/>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918669" y="1451317"/>
          <a:ext cx="3593940" cy="89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6" tIns="94326" rIns="94326" bIns="94326" numCol="1" spcCol="1270" anchor="ctr" anchorCtr="0">
          <a:noAutofit/>
        </a:bodyPr>
        <a:lstStyle/>
        <a:p>
          <a:pPr marL="0" lvl="0" indent="0" algn="l" defTabSz="711200">
            <a:lnSpc>
              <a:spcPct val="100000"/>
            </a:lnSpc>
            <a:spcBef>
              <a:spcPct val="0"/>
            </a:spcBef>
            <a:spcAft>
              <a:spcPct val="35000"/>
            </a:spcAft>
            <a:buNone/>
          </a:pPr>
          <a:r>
            <a:rPr lang="en-US" sz="1600" b="0" kern="1200">
              <a:solidFill>
                <a:schemeClr val="tx1"/>
              </a:solidFill>
            </a:rPr>
            <a:t>Every student and LEA/ESC staff member must have a Unique ID to be reported for TSDS state reporting.</a:t>
          </a:r>
        </a:p>
      </dsp:txBody>
      <dsp:txXfrm>
        <a:off x="918669" y="1451317"/>
        <a:ext cx="3593940" cy="891271"/>
      </dsp:txXfrm>
    </dsp:sp>
    <dsp:sp modelId="{32EC2B26-DC2E-4184-8BE4-1344C879720C}">
      <dsp:nvSpPr>
        <dsp:cNvPr id="0" name=""/>
        <dsp:cNvSpPr/>
      </dsp:nvSpPr>
      <dsp:spPr>
        <a:xfrm>
          <a:off x="-49623" y="2641982"/>
          <a:ext cx="4462986" cy="94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41066" y="2642508"/>
          <a:ext cx="835942" cy="835942"/>
        </a:xfrm>
        <a:prstGeom prst="rect">
          <a:avLst/>
        </a:prstGeom>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1039850" y="2630645"/>
          <a:ext cx="3372193" cy="89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6" tIns="94326" rIns="94326" bIns="94326" numCol="1" spcCol="1270" anchor="ctr" anchorCtr="0">
          <a:noAutofit/>
        </a:bodyPr>
        <a:lstStyle/>
        <a:p>
          <a:pPr marL="0" lvl="0" indent="0" algn="l" defTabSz="711200">
            <a:lnSpc>
              <a:spcPct val="100000"/>
            </a:lnSpc>
            <a:spcBef>
              <a:spcPct val="0"/>
            </a:spcBef>
            <a:spcAft>
              <a:spcPct val="35000"/>
            </a:spcAft>
            <a:buNone/>
          </a:pPr>
          <a:r>
            <a:rPr lang="en-US" sz="1600" b="0" kern="1200">
              <a:solidFill>
                <a:schemeClr val="tx1"/>
              </a:solidFill>
            </a:rPr>
            <a:t>LEAs should resolve all near match records before importing new UIDs into their local system.</a:t>
          </a:r>
          <a:endParaRPr lang="en-US" sz="1600" kern="1200">
            <a:solidFill>
              <a:schemeClr val="tx1"/>
            </a:solidFill>
          </a:endParaRPr>
        </a:p>
      </dsp:txBody>
      <dsp:txXfrm>
        <a:off x="1039850" y="2630645"/>
        <a:ext cx="3372193" cy="891271"/>
      </dsp:txXfrm>
    </dsp:sp>
    <dsp:sp modelId="{68BD6996-D400-4D00-8693-FA5F10A0358F}">
      <dsp:nvSpPr>
        <dsp:cNvPr id="0" name=""/>
        <dsp:cNvSpPr/>
      </dsp:nvSpPr>
      <dsp:spPr>
        <a:xfrm>
          <a:off x="-49623" y="3818173"/>
          <a:ext cx="4462986" cy="94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49648" y="3844549"/>
          <a:ext cx="887840" cy="887840"/>
        </a:xfrm>
        <a:prstGeom prst="rect">
          <a:avLst/>
        </a:prstGeom>
        <a:blipFill>
          <a:blip xmlns:r="http://schemas.openxmlformats.org/officeDocument/2006/relationships" r:embed="rId6">
            <a:biLevel thresh="7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1088676" y="3828440"/>
          <a:ext cx="3374309" cy="89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6" tIns="94326" rIns="94326" bIns="94326" numCol="1" spcCol="1270" anchor="ctr" anchorCtr="0">
          <a:noAutofit/>
        </a:bodyPr>
        <a:lstStyle/>
        <a:p>
          <a:pPr marL="0" lvl="0" indent="0" algn="l" defTabSz="711200">
            <a:lnSpc>
              <a:spcPct val="100000"/>
            </a:lnSpc>
            <a:spcBef>
              <a:spcPct val="0"/>
            </a:spcBef>
            <a:spcAft>
              <a:spcPct val="35000"/>
            </a:spcAft>
            <a:buNone/>
          </a:pPr>
          <a:r>
            <a:rPr lang="en-US" sz="1600" b="0" kern="1200">
              <a:solidFill>
                <a:schemeClr val="tx1"/>
              </a:solidFill>
            </a:rPr>
            <a:t>Enrollment Tracking information in UID will assist LEAs as they verify student enrollment and track leavers</a:t>
          </a:r>
          <a:r>
            <a:rPr lang="en-US" sz="1600" b="0" kern="1200">
              <a:solidFill>
                <a:srgbClr val="0070C0"/>
              </a:solidFill>
            </a:rPr>
            <a:t>.</a:t>
          </a:r>
        </a:p>
      </dsp:txBody>
      <dsp:txXfrm>
        <a:off x="1088676" y="3828440"/>
        <a:ext cx="3374309" cy="8912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5469030" cy="1175733"/>
          </a:xfrm>
          <a:prstGeom prst="rect">
            <a:avLst/>
          </a:prstGeom>
        </p:spPr>
        <p:txBody>
          <a:bodyPr vert="horz" lIns="151103" tIns="75551" rIns="151103" bIns="75551" rtlCol="0"/>
          <a:lstStyle>
            <a:lvl1pPr algn="l">
              <a:defRPr sz="2000"/>
            </a:lvl1pPr>
          </a:lstStyle>
          <a:p>
            <a:endParaRPr lang="en-US"/>
          </a:p>
        </p:txBody>
      </p:sp>
      <p:sp>
        <p:nvSpPr>
          <p:cNvPr id="3" name="Date Placeholder 2"/>
          <p:cNvSpPr>
            <a:spLocks noGrp="1"/>
          </p:cNvSpPr>
          <p:nvPr>
            <p:ph type="dt" sz="quarter" idx="1"/>
          </p:nvPr>
        </p:nvSpPr>
        <p:spPr>
          <a:xfrm>
            <a:off x="7147982" y="1"/>
            <a:ext cx="5469030" cy="1175733"/>
          </a:xfrm>
          <a:prstGeom prst="rect">
            <a:avLst/>
          </a:prstGeom>
        </p:spPr>
        <p:txBody>
          <a:bodyPr vert="horz" lIns="151103" tIns="75551" rIns="151103" bIns="75551" rtlCol="0"/>
          <a:lstStyle>
            <a:lvl1pPr algn="r">
              <a:defRPr sz="2000"/>
            </a:lvl1pPr>
          </a:lstStyle>
          <a:p>
            <a:fld id="{D133204C-8F7D-45A8-83B3-BC1F86F8CAAB}" type="datetimeFigureOut">
              <a:rPr lang="en-US" smtClean="0"/>
              <a:t>8/5/2025</a:t>
            </a:fld>
            <a:endParaRPr lang="en-US"/>
          </a:p>
        </p:txBody>
      </p:sp>
      <p:sp>
        <p:nvSpPr>
          <p:cNvPr id="4" name="Footer Placeholder 3"/>
          <p:cNvSpPr>
            <a:spLocks noGrp="1"/>
          </p:cNvSpPr>
          <p:nvPr>
            <p:ph type="ftr" sz="quarter" idx="2"/>
          </p:nvPr>
        </p:nvSpPr>
        <p:spPr>
          <a:xfrm>
            <a:off x="2" y="22319735"/>
            <a:ext cx="5469030" cy="1175730"/>
          </a:xfrm>
          <a:prstGeom prst="rect">
            <a:avLst/>
          </a:prstGeom>
        </p:spPr>
        <p:txBody>
          <a:bodyPr vert="horz" lIns="151103" tIns="75551" rIns="151103" bIns="75551" rtlCol="0" anchor="b"/>
          <a:lstStyle>
            <a:lvl1pPr algn="l">
              <a:defRPr sz="2000"/>
            </a:lvl1pPr>
          </a:lstStyle>
          <a:p>
            <a:endParaRPr lang="en-US"/>
          </a:p>
        </p:txBody>
      </p:sp>
      <p:sp>
        <p:nvSpPr>
          <p:cNvPr id="5" name="Slide Number Placeholder 4"/>
          <p:cNvSpPr>
            <a:spLocks noGrp="1"/>
          </p:cNvSpPr>
          <p:nvPr>
            <p:ph type="sldNum" sz="quarter" idx="3"/>
          </p:nvPr>
        </p:nvSpPr>
        <p:spPr>
          <a:xfrm>
            <a:off x="7147982" y="22319735"/>
            <a:ext cx="5469030" cy="1175730"/>
          </a:xfrm>
          <a:prstGeom prst="rect">
            <a:avLst/>
          </a:prstGeom>
        </p:spPr>
        <p:txBody>
          <a:bodyPr vert="horz" lIns="151103" tIns="75551" rIns="151103" bIns="75551" rtlCol="0" anchor="b"/>
          <a:lstStyle>
            <a:lvl1pPr algn="r">
              <a:defRPr sz="2000"/>
            </a:lvl1pPr>
          </a:lstStyle>
          <a:p>
            <a:fld id="{F762AD36-A48E-4812-98A9-64BF8A83BC11}" type="slidenum">
              <a:rPr lang="en-US" smtClean="0"/>
              <a:t>‹#›</a:t>
            </a:fld>
            <a:endParaRPr lang="en-US"/>
          </a:p>
        </p:txBody>
      </p:sp>
    </p:spTree>
    <p:extLst>
      <p:ext uri="{BB962C8B-B14F-4D97-AF65-F5344CB8AC3E}">
        <p14:creationId xmlns:p14="http://schemas.microsoft.com/office/powerpoint/2010/main" val="3901919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Header Placeholder 32">
            <a:extLst>
              <a:ext uri="{FF2B5EF4-FFF2-40B4-BE49-F238E27FC236}">
                <a16:creationId xmlns:a16="http://schemas.microsoft.com/office/drawing/2014/main" id="{42FD3FE6-6350-467A-A514-A85F6E752B7C}"/>
              </a:ext>
            </a:extLst>
          </p:cNvPr>
          <p:cNvSpPr>
            <a:spLocks noGrp="1"/>
          </p:cNvSpPr>
          <p:nvPr>
            <p:ph type="hdr" sz="quarter"/>
          </p:nvPr>
        </p:nvSpPr>
        <p:spPr>
          <a:xfrm>
            <a:off x="0" y="2"/>
            <a:ext cx="4028440" cy="351956"/>
          </a:xfrm>
          <a:prstGeom prst="rect">
            <a:avLst/>
          </a:prstGeom>
        </p:spPr>
        <p:txBody>
          <a:bodyPr vert="horz" lIns="91440" tIns="45720" rIns="91440" bIns="45720" rtlCol="0"/>
          <a:lstStyle>
            <a:lvl1pPr algn="l">
              <a:defRPr sz="1200"/>
            </a:lvl1pPr>
          </a:lstStyle>
          <a:p>
            <a:endParaRPr lang="en-US"/>
          </a:p>
        </p:txBody>
      </p:sp>
      <p:sp>
        <p:nvSpPr>
          <p:cNvPr id="34" name="Slide Image Placeholder 33">
            <a:extLst>
              <a:ext uri="{FF2B5EF4-FFF2-40B4-BE49-F238E27FC236}">
                <a16:creationId xmlns:a16="http://schemas.microsoft.com/office/drawing/2014/main" id="{6BF28291-7D7B-4BD6-B971-771E34A00941}"/>
              </a:ext>
            </a:extLst>
          </p:cNvPr>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1440" tIns="45720" rIns="91440" bIns="45720" rtlCol="0" anchor="ctr"/>
          <a:lstStyle/>
          <a:p>
            <a:endParaRPr lang="en-US"/>
          </a:p>
        </p:txBody>
      </p:sp>
      <p:sp>
        <p:nvSpPr>
          <p:cNvPr id="35" name="Footer Placeholder 34">
            <a:extLst>
              <a:ext uri="{FF2B5EF4-FFF2-40B4-BE49-F238E27FC236}">
                <a16:creationId xmlns:a16="http://schemas.microsoft.com/office/drawing/2014/main" id="{3F8A2AB4-B853-4683-A470-7D82A1BDCAD4}"/>
              </a:ext>
            </a:extLst>
          </p:cNvPr>
          <p:cNvSpPr>
            <a:spLocks noGrp="1"/>
          </p:cNvSpPr>
          <p:nvPr>
            <p:ph type="ftr" sz="quarter" idx="4"/>
          </p:nvPr>
        </p:nvSpPr>
        <p:spPr>
          <a:xfrm>
            <a:off x="0" y="6658444"/>
            <a:ext cx="4028440" cy="351956"/>
          </a:xfrm>
          <a:prstGeom prst="rect">
            <a:avLst/>
          </a:prstGeom>
        </p:spPr>
        <p:txBody>
          <a:bodyPr vert="horz" lIns="91440" tIns="45720" rIns="91440" bIns="45720" rtlCol="0" anchor="b"/>
          <a:lstStyle>
            <a:lvl1pPr algn="l">
              <a:defRPr sz="1200"/>
            </a:lvl1pPr>
          </a:lstStyle>
          <a:p>
            <a:endParaRPr lang="en-US"/>
          </a:p>
        </p:txBody>
      </p:sp>
      <p:sp>
        <p:nvSpPr>
          <p:cNvPr id="36" name="Date Placeholder 35">
            <a:extLst>
              <a:ext uri="{FF2B5EF4-FFF2-40B4-BE49-F238E27FC236}">
                <a16:creationId xmlns:a16="http://schemas.microsoft.com/office/drawing/2014/main" id="{288E27BB-696E-4F8F-9E9C-9A9D6D483711}"/>
              </a:ext>
            </a:extLst>
          </p:cNvPr>
          <p:cNvSpPr>
            <a:spLocks noGrp="1"/>
          </p:cNvSpPr>
          <p:nvPr>
            <p:ph type="dt" idx="1"/>
          </p:nvPr>
        </p:nvSpPr>
        <p:spPr>
          <a:xfrm>
            <a:off x="5265809" y="2"/>
            <a:ext cx="4028440" cy="351956"/>
          </a:xfrm>
          <a:prstGeom prst="rect">
            <a:avLst/>
          </a:prstGeom>
        </p:spPr>
        <p:txBody>
          <a:bodyPr vert="horz" lIns="91440" tIns="45720" rIns="91440" bIns="45720" rtlCol="0"/>
          <a:lstStyle>
            <a:lvl1pPr algn="r">
              <a:defRPr sz="1200"/>
            </a:lvl1pPr>
          </a:lstStyle>
          <a:p>
            <a:fld id="{BBE4F77E-6D29-4C8A-A78C-6C0D1B332878}" type="datetimeFigureOut">
              <a:rPr lang="en-US" smtClean="0"/>
              <a:t>8/5/2025</a:t>
            </a:fld>
            <a:endParaRPr lang="en-US"/>
          </a:p>
        </p:txBody>
      </p:sp>
      <p:sp>
        <p:nvSpPr>
          <p:cNvPr id="37" name="Notes Placeholder 36">
            <a:extLst>
              <a:ext uri="{FF2B5EF4-FFF2-40B4-BE49-F238E27FC236}">
                <a16:creationId xmlns:a16="http://schemas.microsoft.com/office/drawing/2014/main" id="{5AC4A79D-012F-40C3-9F49-61CDF53DE3FB}"/>
              </a:ext>
            </a:extLst>
          </p:cNvPr>
          <p:cNvSpPr>
            <a:spLocks noGrp="1"/>
          </p:cNvSpPr>
          <p:nvPr>
            <p:ph type="body" sz="quarter" idx="3"/>
          </p:nvPr>
        </p:nvSpPr>
        <p:spPr>
          <a:xfrm>
            <a:off x="929640" y="3373516"/>
            <a:ext cx="7437120" cy="2760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Slide Number Placeholder 37">
            <a:extLst>
              <a:ext uri="{FF2B5EF4-FFF2-40B4-BE49-F238E27FC236}">
                <a16:creationId xmlns:a16="http://schemas.microsoft.com/office/drawing/2014/main" id="{628A5D81-2E51-4BDB-BB0E-3328CA48DD32}"/>
              </a:ext>
            </a:extLst>
          </p:cNvPr>
          <p:cNvSpPr>
            <a:spLocks noGrp="1"/>
          </p:cNvSpPr>
          <p:nvPr>
            <p:ph type="sldNum" sz="quarter" idx="5"/>
          </p:nvPr>
        </p:nvSpPr>
        <p:spPr>
          <a:xfrm>
            <a:off x="5265809" y="6658444"/>
            <a:ext cx="4028440" cy="351956"/>
          </a:xfrm>
          <a:prstGeom prst="rect">
            <a:avLst/>
          </a:prstGeom>
        </p:spPr>
        <p:txBody>
          <a:bodyPr vert="horz" lIns="91440" tIns="45720" rIns="91440" bIns="45720" rtlCol="0" anchor="b"/>
          <a:lstStyle>
            <a:lvl1pPr algn="r">
              <a:defRPr sz="1200"/>
            </a:lvl1pPr>
          </a:lstStyle>
          <a:p>
            <a:fld id="{B34DB9BE-180A-431A-9BF5-FAA912212341}" type="slidenum">
              <a:rPr lang="en-US" smtClean="0"/>
              <a:t>‹#›</a:t>
            </a:fld>
            <a:endParaRPr lang="en-US"/>
          </a:p>
        </p:txBody>
      </p:sp>
    </p:spTree>
    <p:extLst>
      <p:ext uri="{BB962C8B-B14F-4D97-AF65-F5344CB8AC3E}">
        <p14:creationId xmlns:p14="http://schemas.microsoft.com/office/powerpoint/2010/main" val="251647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Provide a high-level demo showing the functionality within the UID application. Then, we will present the requirements and details users will need to understand for UID ID Assignments.</a:t>
            </a:r>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11</a:t>
            </a:fld>
            <a:endParaRPr lang="en-US">
              <a:solidFill>
                <a:prstClr val="black"/>
              </a:solidFill>
              <a:latin typeface="Calibri"/>
            </a:endParaRPr>
          </a:p>
        </p:txBody>
      </p:sp>
      <p:sp>
        <p:nvSpPr>
          <p:cNvPr id="7" name="Slide Image Placeholder 6">
            <a:extLst>
              <a:ext uri="{FF2B5EF4-FFF2-40B4-BE49-F238E27FC236}">
                <a16:creationId xmlns:a16="http://schemas.microsoft.com/office/drawing/2014/main" id="{B18D9982-52BD-49C0-ADF6-3EBC176A2C74}"/>
              </a:ext>
            </a:extLst>
          </p:cNvPr>
          <p:cNvSpPr>
            <a:spLocks noGrp="1" noRot="1" noChangeAspect="1"/>
          </p:cNvSpPr>
          <p:nvPr>
            <p:ph type="sldImg"/>
          </p:nvPr>
        </p:nvSpPr>
        <p:spPr/>
      </p:sp>
    </p:spTree>
    <p:extLst>
      <p:ext uri="{BB962C8B-B14F-4D97-AF65-F5344CB8AC3E}">
        <p14:creationId xmlns:p14="http://schemas.microsoft.com/office/powerpoint/2010/main" val="311858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D1D6952C-04E7-4212-B554-2CB4C63E97EE}"/>
              </a:ext>
            </a:extLst>
          </p:cNvPr>
          <p:cNvSpPr>
            <a:spLocks noGrp="1" noRot="1" noChangeAspect="1"/>
          </p:cNvSpPr>
          <p:nvPr>
            <p:ph type="sldImg"/>
          </p:nvPr>
        </p:nvSpPr>
        <p:spPr/>
      </p:sp>
    </p:spTree>
    <p:extLst>
      <p:ext uri="{BB962C8B-B14F-4D97-AF65-F5344CB8AC3E}">
        <p14:creationId xmlns:p14="http://schemas.microsoft.com/office/powerpoint/2010/main" val="95078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Who is an authorized user that will be able to assign UIDs?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116355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Notes: UID Data Flow Process</a:t>
            </a:r>
          </a:p>
          <a:p>
            <a:r>
              <a:rPr lang="en-US"/>
              <a:t>Extract and Upload a UID ID Assignment Batch File</a:t>
            </a:r>
          </a:p>
          <a:p>
            <a:r>
              <a:rPr lang="en-US"/>
              <a:t>File goes through file validation – if passes it will move forward; if it fails the entire file is rejected.</a:t>
            </a:r>
          </a:p>
          <a:p>
            <a:r>
              <a:rPr lang="en-US"/>
              <a:t>Data validation – the system performs validations on each record on the file – the records that pass move forward; individual records that fail are rejected and must be corrected and loaded on another batch file.</a:t>
            </a:r>
          </a:p>
          <a:p>
            <a:r>
              <a:rPr lang="en-US"/>
              <a:t>Assign IDs – Matches and No Matches are automatically assigned a UID; Near Matches must be resolved by the user.</a:t>
            </a:r>
          </a:p>
          <a:p>
            <a:r>
              <a:rPr lang="en-US"/>
              <a:t>Last, users can download a file that will be uploaded into their local system to populate the UIDs in the local system.</a:t>
            </a:r>
          </a:p>
          <a:p>
            <a:r>
              <a:rPr lang="en-US"/>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8BD2CDDB-58FF-4661-8D6A-7B3D2B04CFC5}"/>
              </a:ext>
            </a:extLst>
          </p:cNvPr>
          <p:cNvSpPr>
            <a:spLocks noGrp="1" noRot="1" noChangeAspect="1"/>
          </p:cNvSpPr>
          <p:nvPr>
            <p:ph type="sldImg"/>
          </p:nvPr>
        </p:nvSpPr>
        <p:spPr/>
      </p:sp>
    </p:spTree>
    <p:extLst>
      <p:ext uri="{BB962C8B-B14F-4D97-AF65-F5344CB8AC3E}">
        <p14:creationId xmlns:p14="http://schemas.microsoft.com/office/powerpoint/2010/main" val="1152045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  Notes: Batch files, Online Entries, and </a:t>
            </a:r>
            <a:r>
              <a:rPr lang="en-US" err="1"/>
              <a:t>WebServices</a:t>
            </a:r>
            <a:r>
              <a:rPr lang="en-US"/>
              <a:t> files will all go through the same validation and assignment process in UID.</a:t>
            </a:r>
          </a:p>
          <a:p>
            <a:r>
              <a:rPr lang="en-US"/>
              <a:t>	Batch Files must be in .txt or .csv file format.</a:t>
            </a:r>
          </a:p>
          <a:p>
            <a:r>
              <a:rPr lang="en-US"/>
              <a:t>             	Online Entries should contain as much information as available.</a:t>
            </a:r>
          </a:p>
          <a:p>
            <a:r>
              <a:rPr lang="en-US"/>
              <a:t>	If the user is wanting to use the </a:t>
            </a:r>
            <a:r>
              <a:rPr lang="en-US" err="1"/>
              <a:t>WebServices</a:t>
            </a:r>
            <a:r>
              <a:rPr lang="en-US"/>
              <a:t> upload feature, they should work with their vendor.</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D1D6952C-04E7-4212-B554-2CB4C63E97EE}"/>
              </a:ext>
            </a:extLst>
          </p:cNvPr>
          <p:cNvSpPr>
            <a:spLocks noGrp="1" noRot="1" noChangeAspect="1"/>
          </p:cNvSpPr>
          <p:nvPr>
            <p:ph type="sldImg"/>
          </p:nvPr>
        </p:nvSpPr>
        <p:spPr/>
      </p:sp>
    </p:spTree>
    <p:extLst>
      <p:ext uri="{BB962C8B-B14F-4D97-AF65-F5344CB8AC3E}">
        <p14:creationId xmlns:p14="http://schemas.microsoft.com/office/powerpoint/2010/main" val="73791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Validations</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File validation checks the file for file format. If the file fails file validation the entire batch file is rejected.</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Data validation checks each individual record on the file. The records that pass will move forward and only the records that do not pass will be rejected.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6962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47A0C76A-9D56-41E9-AD1D-D315207002E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F169D7A-A3D2-431E-A28E-71194D9DD20F}"/>
              </a:ext>
            </a:extLst>
          </p:cNvPr>
          <p:cNvSpPr>
            <a:spLocks noGrp="1"/>
          </p:cNvSpPr>
          <p:nvPr>
            <p:ph type="body" idx="1"/>
          </p:nvPr>
        </p:nvSpPr>
        <p:spPr/>
        <p:txBody>
          <a:bodyPr/>
          <a:lstStyle/>
          <a:p>
            <a:r>
              <a:rPr lang="en-US"/>
              <a:t>UID Batch file naming convention.</a:t>
            </a:r>
          </a:p>
        </p:txBody>
      </p:sp>
    </p:spTree>
    <p:extLst>
      <p:ext uri="{BB962C8B-B14F-4D97-AF65-F5344CB8AC3E}">
        <p14:creationId xmlns:p14="http://schemas.microsoft.com/office/powerpoint/2010/main" val="3370028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47A0C76A-9D56-41E9-AD1D-D315207002E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F169D7A-A3D2-431E-A28E-71194D9DD20F}"/>
              </a:ext>
            </a:extLst>
          </p:cNvPr>
          <p:cNvSpPr>
            <a:spLocks noGrp="1"/>
          </p:cNvSpPr>
          <p:nvPr>
            <p:ph type="body" idx="1"/>
          </p:nvPr>
        </p:nvSpPr>
        <p:spPr/>
        <p:txBody>
          <a:bodyPr/>
          <a:lstStyle/>
          <a:p>
            <a:r>
              <a:rPr lang="en-US"/>
              <a:t>Notes:  (TH) Header Record – defining record </a:t>
            </a:r>
          </a:p>
          <a:p>
            <a:r>
              <a:rPr lang="en-US"/>
              <a:t>            (ID)  Detail Record – individual records for each student or staff member being submitted on the batch file. (ID)</a:t>
            </a:r>
          </a:p>
          <a:p>
            <a:r>
              <a:rPr lang="en-US"/>
              <a:t>            (TT) Trailer Record – like the summary line. It contains a record count that includes the header record, each detail record, and the trailer record.</a:t>
            </a:r>
          </a:p>
          <a:p>
            <a:r>
              <a:rPr lang="en-US"/>
              <a:t>UID will be blank since that is the purpose of this file – to assign a UID# for each individual on the file.</a:t>
            </a:r>
          </a:p>
          <a:p>
            <a:r>
              <a:rPr lang="en-US"/>
              <a:t>Each record on the file will have 001 to indicate the </a:t>
            </a:r>
            <a:r>
              <a:rPr lang="en-US" b="1"/>
              <a:t>submission type </a:t>
            </a:r>
            <a:r>
              <a:rPr lang="en-US"/>
              <a:t>is UID assignment.</a:t>
            </a:r>
          </a:p>
          <a:p>
            <a:r>
              <a:rPr lang="en-US"/>
              <a:t>02 will indicate that the </a:t>
            </a:r>
            <a:r>
              <a:rPr lang="en-US" b="1"/>
              <a:t>person type </a:t>
            </a:r>
            <a:r>
              <a:rPr lang="en-US"/>
              <a:t>is student; 03 will indicate the person type is staff. </a:t>
            </a:r>
          </a:p>
          <a:p>
            <a:r>
              <a:rPr lang="en-US"/>
              <a:t>All remaining fields will be blank on the assignment file. </a:t>
            </a:r>
          </a:p>
          <a:p>
            <a:endParaRPr lang="en-US"/>
          </a:p>
        </p:txBody>
      </p:sp>
    </p:spTree>
    <p:extLst>
      <p:ext uri="{BB962C8B-B14F-4D97-AF65-F5344CB8AC3E}">
        <p14:creationId xmlns:p14="http://schemas.microsoft.com/office/powerpoint/2010/main" val="231972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47A0C76A-9D56-41E9-AD1D-D315207002E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F169D7A-A3D2-431E-A28E-71194D9DD2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last name, first name and the middle name (if available) have a high priority in the search index. (Note: Middle name is optional but has high priority if provided.)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DOB has a medium priority and the SS# or S# has a medium/low priority. Gender has a low priority.</a:t>
            </a:r>
          </a:p>
          <a:p>
            <a:r>
              <a:rPr lang="en-US"/>
              <a:t>If a match score of 98 to 100% is returned the match decision will be Match. </a:t>
            </a:r>
          </a:p>
          <a:p>
            <a:r>
              <a:rPr lang="en-US"/>
              <a:t>If the score is between 88 to 97% it will be a Near Match. </a:t>
            </a:r>
          </a:p>
          <a:p>
            <a:r>
              <a:rPr lang="en-US"/>
              <a:t>If the score is below 88% it will be considered a No Match.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74105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47A0C76A-9D56-41E9-AD1D-D315207002E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F169D7A-A3D2-431E-A28E-71194D9DD20F}"/>
              </a:ext>
            </a:extLst>
          </p:cNvPr>
          <p:cNvSpPr>
            <a:spLocks noGrp="1"/>
          </p:cNvSpPr>
          <p:nvPr>
            <p:ph type="body" idx="1"/>
          </p:nvPr>
        </p:nvSpPr>
        <p:spPr/>
        <p:txBody>
          <a:bodyPr/>
          <a:lstStyle/>
          <a:p>
            <a:r>
              <a:rPr lang="en-US"/>
              <a:t>Notes: The matching engine within UID searches and indexes the Master Records based on the data on the Submission Records.  </a:t>
            </a:r>
          </a:p>
          <a:p>
            <a:r>
              <a:rPr lang="en-US"/>
              <a:t>The last name, first name and the middle name (if available) have a high priority in the search index.  The DOB has a medium priority and the SS# or S# has a medium/low priority. Gender has a low priority.</a:t>
            </a:r>
          </a:p>
          <a:p>
            <a:r>
              <a:rPr lang="en-US"/>
              <a:t>Each master record indexed by the matching engine is assigned a match score.</a:t>
            </a:r>
          </a:p>
          <a:p>
            <a:r>
              <a:rPr lang="en-US"/>
              <a:t>If a match score of 98 to 100% is returned the match decision will be Match. </a:t>
            </a:r>
          </a:p>
          <a:p>
            <a:r>
              <a:rPr lang="en-US"/>
              <a:t>If the score is between 88 to 97% it will be a Near Match. </a:t>
            </a:r>
          </a:p>
          <a:p>
            <a:r>
              <a:rPr lang="en-US"/>
              <a:t>If the score is below 88% it will be considered a No Match. </a:t>
            </a:r>
          </a:p>
          <a:p>
            <a:r>
              <a:rPr lang="en-US"/>
              <a:t>The Match, Near Match, and No Match scores for the different match threshold values are set by TEA system administrator.</a:t>
            </a:r>
          </a:p>
          <a:p>
            <a:endParaRPr lang="en-US"/>
          </a:p>
          <a:p>
            <a:r>
              <a:rPr lang="en-US"/>
              <a:t>If the match engine returns a match score of: </a:t>
            </a:r>
          </a:p>
          <a:p>
            <a:r>
              <a:rPr lang="en-US"/>
              <a:t>Match – No human intervention; the system assigns the UID of the matching master record to the submission record.  It also assumes if there are minor differences in the two records that the submission record is correct and changes the demographics in the UID system to match the submission record.</a:t>
            </a:r>
          </a:p>
          <a:p>
            <a:r>
              <a:rPr lang="en-US"/>
              <a:t>No Match – No human intervention; UID sees this as a new person and assigns a new UID to the submission record.</a:t>
            </a:r>
          </a:p>
          <a:p>
            <a:endParaRPr lang="en-US"/>
          </a:p>
        </p:txBody>
      </p:sp>
    </p:spTree>
    <p:extLst>
      <p:ext uri="{BB962C8B-B14F-4D97-AF65-F5344CB8AC3E}">
        <p14:creationId xmlns:p14="http://schemas.microsoft.com/office/powerpoint/2010/main" val="404821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47A0C76A-9D56-41E9-AD1D-D315207002E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F169D7A-A3D2-431E-A28E-71194D9DD20F}"/>
              </a:ext>
            </a:extLst>
          </p:cNvPr>
          <p:cNvSpPr>
            <a:spLocks noGrp="1"/>
          </p:cNvSpPr>
          <p:nvPr>
            <p:ph type="body" idx="1"/>
          </p:nvPr>
        </p:nvSpPr>
        <p:spPr/>
        <p:txBody>
          <a:bodyPr/>
          <a:lstStyle/>
          <a:p>
            <a:r>
              <a:rPr lang="en-US"/>
              <a:t>Notes:</a:t>
            </a:r>
          </a:p>
          <a:p>
            <a:r>
              <a:rPr lang="en-US"/>
              <a:t>All Near Matches require human intervention.  (88-97%) The system cannot make a determination, and the LEA must make a decision based on proper research and documentation. The LEA must look at each near match instance carefully and at each master record flagged as a near match.  The user will have four options for resolving each near match. We will discuss these options as we move through this training.</a:t>
            </a:r>
          </a:p>
          <a:p>
            <a:endParaRPr lang="en-US"/>
          </a:p>
        </p:txBody>
      </p:sp>
    </p:spTree>
    <p:extLst>
      <p:ext uri="{BB962C8B-B14F-4D97-AF65-F5344CB8AC3E}">
        <p14:creationId xmlns:p14="http://schemas.microsoft.com/office/powerpoint/2010/main" val="431181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75952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159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Notes:</a:t>
            </a:r>
          </a:p>
          <a:p>
            <a:r>
              <a:rPr lang="en-US"/>
              <a:t>On January 10, there are 4 records that returned a match score of Near Match.  User will need to look at these records and determine the appropriate action. Click Resolve Near Matches. Please note that all Near Matches must be resolved or canceled before a Unique ID can be retired.</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BD078B38-D65A-46C1-8BBB-C694685B4436}"/>
              </a:ext>
            </a:extLst>
          </p:cNvPr>
          <p:cNvSpPr>
            <a:spLocks noGrp="1" noRot="1" noChangeAspect="1"/>
          </p:cNvSpPr>
          <p:nvPr>
            <p:ph type="sldImg"/>
          </p:nvPr>
        </p:nvSpPr>
        <p:spPr/>
      </p:sp>
    </p:spTree>
    <p:extLst>
      <p:ext uri="{BB962C8B-B14F-4D97-AF65-F5344CB8AC3E}">
        <p14:creationId xmlns:p14="http://schemas.microsoft.com/office/powerpoint/2010/main" val="3344459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Notes:</a:t>
            </a:r>
          </a:p>
          <a:p>
            <a:r>
              <a:rPr lang="en-US"/>
              <a:t>When I click on Resolve Near Matches on the previous screen, I can see the 4 records that are my Near Matches for this batch.</a:t>
            </a:r>
          </a:p>
          <a:p>
            <a:r>
              <a:rPr lang="en-US"/>
              <a:t>Let’s look at Richard Carl Schmoe by clicking on Review and Select.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C55074E3-0141-49B7-A875-17CA9D9E1771}"/>
              </a:ext>
            </a:extLst>
          </p:cNvPr>
          <p:cNvSpPr>
            <a:spLocks noGrp="1" noRot="1" noChangeAspect="1"/>
          </p:cNvSpPr>
          <p:nvPr>
            <p:ph type="sldImg"/>
          </p:nvPr>
        </p:nvSpPr>
        <p:spPr/>
      </p:sp>
    </p:spTree>
    <p:extLst>
      <p:ext uri="{BB962C8B-B14F-4D97-AF65-F5344CB8AC3E}">
        <p14:creationId xmlns:p14="http://schemas.microsoft.com/office/powerpoint/2010/main" val="1019505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Notes</a:t>
            </a:r>
          </a:p>
          <a:p>
            <a:r>
              <a:rPr lang="en-US"/>
              <a:t>Richard </a:t>
            </a:r>
            <a:r>
              <a:rPr lang="en-US" err="1"/>
              <a:t>Schmoe</a:t>
            </a:r>
            <a:r>
              <a:rPr lang="en-US"/>
              <a:t> that was on my batch file is shown at the top of the screen.  The Near Matches are shown below.  I can see that there are 3 near matches.  All 3 have the same DOB as my Richard, same gender, school, and local ID. The third record has the name spelled differently. I should click on the name on each of the Near Matches and review the information. Let’s start by clicking on the first near match record.</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9C7201CD-7D91-4E63-B5B6-DA251DB75A97}"/>
              </a:ext>
            </a:extLst>
          </p:cNvPr>
          <p:cNvSpPr>
            <a:spLocks noGrp="1" noRot="1" noChangeAspect="1"/>
          </p:cNvSpPr>
          <p:nvPr>
            <p:ph type="sldImg"/>
          </p:nvPr>
        </p:nvSpPr>
        <p:spPr/>
      </p:sp>
    </p:spTree>
    <p:extLst>
      <p:ext uri="{BB962C8B-B14F-4D97-AF65-F5344CB8AC3E}">
        <p14:creationId xmlns:p14="http://schemas.microsoft.com/office/powerpoint/2010/main" val="1932452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Notes</a:t>
            </a:r>
          </a:p>
          <a:p>
            <a:r>
              <a:rPr lang="en-US"/>
              <a:t>Notice the column that shows the information on the Submission Record and the column that shows the information on the Master Record in UID.</a:t>
            </a:r>
          </a:p>
          <a:p>
            <a:r>
              <a:rPr lang="en-US"/>
              <a:t>The highlighted rows show where there are differences between the Submission Record and the Master Record.</a:t>
            </a:r>
          </a:p>
          <a:p>
            <a:r>
              <a:rPr lang="en-US"/>
              <a:t>Users should look at each near match record and verify the information to determine if this is the same person or a completely different person with similar demographic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03050EE9-2D7B-49D7-9BD5-5DB78D24339D}"/>
              </a:ext>
            </a:extLst>
          </p:cNvPr>
          <p:cNvSpPr>
            <a:spLocks noGrp="1" noRot="1" noChangeAspect="1"/>
          </p:cNvSpPr>
          <p:nvPr>
            <p:ph type="sldImg"/>
          </p:nvPr>
        </p:nvSpPr>
        <p:spPr/>
      </p:sp>
    </p:spTree>
    <p:extLst>
      <p:ext uri="{BB962C8B-B14F-4D97-AF65-F5344CB8AC3E}">
        <p14:creationId xmlns:p14="http://schemas.microsoft.com/office/powerpoint/2010/main" val="919542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47A0C76A-9D56-41E9-AD1D-D315207002E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F169D7A-A3D2-431E-A28E-71194D9DD20F}"/>
              </a:ext>
            </a:extLst>
          </p:cNvPr>
          <p:cNvSpPr>
            <a:spLocks noGrp="1"/>
          </p:cNvSpPr>
          <p:nvPr>
            <p:ph type="body" idx="1"/>
          </p:nvPr>
        </p:nvSpPr>
        <p:spPr/>
        <p:txBody>
          <a:bodyPr/>
          <a:lstStyle/>
          <a:p>
            <a:r>
              <a:rPr lang="en-US"/>
              <a:t>Notes:  TWC UIDs.  Why does the LEA not use those UIDs?</a:t>
            </a:r>
          </a:p>
          <a:p>
            <a:r>
              <a:rPr lang="en-US"/>
              <a:t>All Near Matches require human intervention.  (88-97%) </a:t>
            </a:r>
          </a:p>
          <a:p>
            <a:r>
              <a:rPr lang="en-US"/>
              <a:t>The user will have 4 options for resolving each near match.</a:t>
            </a:r>
          </a:p>
          <a:p>
            <a:r>
              <a:rPr lang="en-US" b="1"/>
              <a:t>Return</a:t>
            </a:r>
            <a:r>
              <a:rPr lang="en-US"/>
              <a:t> the record to List and review again later.</a:t>
            </a:r>
          </a:p>
          <a:p>
            <a:r>
              <a:rPr lang="en-US" b="1"/>
              <a:t>Cancel</a:t>
            </a:r>
            <a:r>
              <a:rPr lang="en-US"/>
              <a:t> the Submission Record as no decision could be reached.</a:t>
            </a:r>
          </a:p>
          <a:p>
            <a:r>
              <a:rPr lang="en-US" b="1"/>
              <a:t>Create a new ID</a:t>
            </a:r>
          </a:p>
          <a:p>
            <a:pPr lvl="0"/>
            <a:r>
              <a:rPr lang="en-US" b="1"/>
              <a:t>Assign the Submission Record an existing ID</a:t>
            </a:r>
            <a:r>
              <a:rPr lang="en-US"/>
              <a:t>. (Will you update the master to match your submission record, or should you retain the info on the master record and update the information in your local soft ware to match?)</a:t>
            </a:r>
          </a:p>
          <a:p>
            <a:pPr lvl="0"/>
            <a:r>
              <a:rPr lang="en-US"/>
              <a:t>All near matches must be resolved or canceled before the LEA can extract and download the UIDs to their source system. Near matches must also be resolved or canceled before the LEA can request the retirement of a UID.  </a:t>
            </a:r>
            <a:r>
              <a:rPr lang="en-US" b="1"/>
              <a:t>This leads us to understand that users should always resolve or cancel all near matches while working through each ID assignment batch file before moving on.</a:t>
            </a:r>
          </a:p>
          <a:p>
            <a:endParaRPr lang="en-US"/>
          </a:p>
        </p:txBody>
      </p:sp>
    </p:spTree>
    <p:extLst>
      <p:ext uri="{BB962C8B-B14F-4D97-AF65-F5344CB8AC3E}">
        <p14:creationId xmlns:p14="http://schemas.microsoft.com/office/powerpoint/2010/main" val="218235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970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Notes:</a:t>
            </a:r>
          </a:p>
          <a:p>
            <a:r>
              <a:rPr lang="en-US"/>
              <a:t>When all records on the batch file have either:</a:t>
            </a:r>
          </a:p>
          <a:p>
            <a:r>
              <a:rPr lang="en-US"/>
              <a:t>	Returned a match score of Match &amp; were automatically assigned a UID by the UID system.</a:t>
            </a:r>
          </a:p>
          <a:p>
            <a:r>
              <a:rPr lang="en-US"/>
              <a:t>	Returned a match score of No Match &amp; were automatically assigned a new UID by the UID system.</a:t>
            </a:r>
          </a:p>
          <a:p>
            <a:r>
              <a:rPr lang="en-US"/>
              <a:t>	Returned a match score of Near Match &amp; records were evaluated and LEA choose to:</a:t>
            </a:r>
          </a:p>
          <a:p>
            <a:r>
              <a:rPr lang="en-US"/>
              <a:t>		Cancel the Record</a:t>
            </a:r>
          </a:p>
          <a:p>
            <a:r>
              <a:rPr lang="en-US"/>
              <a:t>		Assign Selected</a:t>
            </a:r>
          </a:p>
          <a:p>
            <a:r>
              <a:rPr lang="en-US"/>
              <a:t>		Create a New ID</a:t>
            </a:r>
          </a:p>
          <a:p>
            <a:r>
              <a:rPr lang="en-US"/>
              <a:t>The LEA is </a:t>
            </a:r>
            <a:r>
              <a:rPr lang="en-US" b="1"/>
              <a:t>now</a:t>
            </a:r>
            <a:r>
              <a:rPr lang="en-US"/>
              <a:t> ready to Extract and Download the UIDs into their local system.</a:t>
            </a:r>
          </a:p>
          <a:p>
            <a:endParaRPr lang="en-US"/>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31</a:t>
            </a:fld>
            <a:endParaRPr lang="en-US"/>
          </a:p>
        </p:txBody>
      </p:sp>
      <p:sp>
        <p:nvSpPr>
          <p:cNvPr id="7" name="Slide Image Placeholder 6">
            <a:extLst>
              <a:ext uri="{FF2B5EF4-FFF2-40B4-BE49-F238E27FC236}">
                <a16:creationId xmlns:a16="http://schemas.microsoft.com/office/drawing/2014/main" id="{B8CC0211-3721-463E-B721-3FCAB6CC4811}"/>
              </a:ext>
            </a:extLst>
          </p:cNvPr>
          <p:cNvSpPr>
            <a:spLocks noGrp="1" noRot="1" noChangeAspect="1"/>
          </p:cNvSpPr>
          <p:nvPr>
            <p:ph type="sldImg"/>
          </p:nvPr>
        </p:nvSpPr>
        <p:spPr/>
      </p:sp>
    </p:spTree>
    <p:extLst>
      <p:ext uri="{BB962C8B-B14F-4D97-AF65-F5344CB8AC3E}">
        <p14:creationId xmlns:p14="http://schemas.microsoft.com/office/powerpoint/2010/main" val="3635763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Notes:</a:t>
            </a:r>
          </a:p>
          <a:p>
            <a:r>
              <a:rPr lang="en-US"/>
              <a:t>Users can see on January 10 there are 3 records that were assigned UIDs and these are ready to download and load into our SIS or HRIS.</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BD078B38-D65A-46C1-8BBB-C694685B4436}"/>
              </a:ext>
            </a:extLst>
          </p:cNvPr>
          <p:cNvSpPr>
            <a:spLocks noGrp="1" noRot="1" noChangeAspect="1"/>
          </p:cNvSpPr>
          <p:nvPr>
            <p:ph type="sldImg"/>
          </p:nvPr>
        </p:nvSpPr>
        <p:spPr/>
      </p:sp>
    </p:spTree>
    <p:extLst>
      <p:ext uri="{BB962C8B-B14F-4D97-AF65-F5344CB8AC3E}">
        <p14:creationId xmlns:p14="http://schemas.microsoft.com/office/powerpoint/2010/main" val="524465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B8CC0211-3721-463E-B721-3FCAB6CC4811}"/>
              </a:ext>
            </a:extLst>
          </p:cNvPr>
          <p:cNvSpPr>
            <a:spLocks noGrp="1" noRot="1" noChangeAspect="1"/>
          </p:cNvSpPr>
          <p:nvPr>
            <p:ph type="sldImg"/>
          </p:nvPr>
        </p:nvSpPr>
        <p:spPr/>
      </p:sp>
    </p:spTree>
    <p:extLst>
      <p:ext uri="{BB962C8B-B14F-4D97-AF65-F5344CB8AC3E}">
        <p14:creationId xmlns:p14="http://schemas.microsoft.com/office/powerpoint/2010/main" val="2456572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extract and download feature can be accessed from the UID homepage or from within the batch search component. Users can filter downloads for different purposes. Some of the download files may be useful earlier in the resolution process.</a:t>
            </a:r>
          </a:p>
          <a:p>
            <a:r>
              <a:rPr lang="en-US"/>
              <a:t>IDs assigned – this download can be used to load the assigned UIDs into the SIS or HR system.</a:t>
            </a:r>
          </a:p>
          <a:p>
            <a:r>
              <a:rPr lang="en-US"/>
              <a:t>Canceled Records – download a list of records that contained data errors and were canceled by the system. This output file will also contain any records the user canceled during the near match process.</a:t>
            </a:r>
          </a:p>
          <a:p>
            <a:r>
              <a:rPr lang="en-US"/>
              <a:t>Rejected Batch Files  --  this download contains files that were rejected because they did not pass File Validation.  This file will contain all of the records contained within the original batch.</a:t>
            </a:r>
          </a:p>
          <a:p>
            <a:r>
              <a:rPr lang="en-US"/>
              <a:t>Near Matches – this download can be used to assist with researching and resolving near matches. This file contains a list of the submission records that were flagged as near matches.</a:t>
            </a:r>
          </a:p>
          <a:p>
            <a:r>
              <a:rPr lang="en-US"/>
              <a:t>Near Match Details – this file can be used to assist with researching and resolving near matches as it contains all the detail information and lists all the master records that were near matches.</a:t>
            </a:r>
          </a:p>
          <a:p>
            <a:r>
              <a:rPr lang="en-US"/>
              <a:t>Errors to Fix and Fixed Records – these options will be in the dropdown box but are not used in Texas.</a:t>
            </a:r>
          </a:p>
          <a:p>
            <a:r>
              <a:rPr lang="en-US"/>
              <a:t>Users can download a single file or download multiple files from the system all at one time by placing them in the download cart.  Users can then manage the download cart and determine the desired actions for the files in the cart.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422B323F-E295-44F5-8467-59CC695AB9B9}"/>
              </a:ext>
            </a:extLst>
          </p:cNvPr>
          <p:cNvSpPr>
            <a:spLocks noGrp="1" noRot="1" noChangeAspect="1"/>
          </p:cNvSpPr>
          <p:nvPr>
            <p:ph type="sldImg"/>
          </p:nvPr>
        </p:nvSpPr>
        <p:spPr/>
      </p:sp>
    </p:spTree>
    <p:extLst>
      <p:ext uri="{BB962C8B-B14F-4D97-AF65-F5344CB8AC3E}">
        <p14:creationId xmlns:p14="http://schemas.microsoft.com/office/powerpoint/2010/main" val="1387031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Users can see the different filtering options for filtering extract files. After the filters are set click on Filter Results to create the file you wish to extract.</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9E33C5AA-0A25-400A-B399-1E913044BCB3}"/>
              </a:ext>
            </a:extLst>
          </p:cNvPr>
          <p:cNvSpPr>
            <a:spLocks noGrp="1" noRot="1" noChangeAspect="1"/>
          </p:cNvSpPr>
          <p:nvPr>
            <p:ph type="sldImg"/>
          </p:nvPr>
        </p:nvSpPr>
        <p:spPr/>
      </p:sp>
    </p:spTree>
    <p:extLst>
      <p:ext uri="{BB962C8B-B14F-4D97-AF65-F5344CB8AC3E}">
        <p14:creationId xmlns:p14="http://schemas.microsoft.com/office/powerpoint/2010/main" val="370902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All batch files that match the filter are now on our screen. If the user clicks on Extract Records the extract file will be generated and can download that file.</a:t>
            </a:r>
          </a:p>
          <a:p>
            <a:r>
              <a:rPr lang="en-US"/>
              <a:t>If the user would like to download several of the files listed on this screen, they can click on Add to Download Cart.  This puts the file in the Cart and the user can then come back to this screen and select the next file to add to the Cart. </a:t>
            </a:r>
          </a:p>
          <a:p>
            <a:r>
              <a:rPr lang="en-US"/>
              <a:t>Next you would click View Download Cart to see all the files in the Cart.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0801F39A-64F3-4EE8-975F-EEC5C9161741}"/>
              </a:ext>
            </a:extLst>
          </p:cNvPr>
          <p:cNvSpPr>
            <a:spLocks noGrp="1" noRot="1" noChangeAspect="1"/>
          </p:cNvSpPr>
          <p:nvPr>
            <p:ph type="sldImg"/>
          </p:nvPr>
        </p:nvSpPr>
        <p:spPr/>
      </p:sp>
    </p:spTree>
    <p:extLst>
      <p:ext uri="{BB962C8B-B14F-4D97-AF65-F5344CB8AC3E}">
        <p14:creationId xmlns:p14="http://schemas.microsoft.com/office/powerpoint/2010/main" val="3941515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user has one file in the Download Cart. There are several options for managing the downloads.  Users can:</a:t>
            </a:r>
          </a:p>
          <a:p>
            <a:r>
              <a:rPr lang="en-US"/>
              <a:t>Click Download Cart and this will download all files currently in the Cart.</a:t>
            </a:r>
          </a:p>
          <a:p>
            <a:r>
              <a:rPr lang="en-US"/>
              <a:t>Click Download with Options will allow the user to set some options for the format of the downloaded file.</a:t>
            </a:r>
          </a:p>
          <a:p>
            <a:r>
              <a:rPr lang="en-US"/>
              <a:t>Back to Extract &amp; Download would take users back to the extract screen where they can select more files to place in the Cart.</a:t>
            </a:r>
          </a:p>
          <a:p>
            <a:r>
              <a:rPr lang="en-US"/>
              <a:t>Remove Selected will allow the user to check the box on the left side of a particular file and remove that file.</a:t>
            </a:r>
          </a:p>
          <a:p>
            <a:r>
              <a:rPr lang="en-US"/>
              <a:t>Clear Cart will clear all files currently in the Cart.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CE62CCD7-6E9E-490C-87A2-58CFAE71C594}"/>
              </a:ext>
            </a:extLst>
          </p:cNvPr>
          <p:cNvSpPr>
            <a:spLocks noGrp="1" noRot="1" noChangeAspect="1"/>
          </p:cNvSpPr>
          <p:nvPr>
            <p:ph type="sldImg"/>
          </p:nvPr>
        </p:nvSpPr>
        <p:spPr/>
      </p:sp>
    </p:spTree>
    <p:extLst>
      <p:ext uri="{BB962C8B-B14F-4D97-AF65-F5344CB8AC3E}">
        <p14:creationId xmlns:p14="http://schemas.microsoft.com/office/powerpoint/2010/main" val="2626694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When users extract and download the ID Assignment File the extract file shows the UID Assigned and a comment on the record status.</a:t>
            </a:r>
          </a:p>
          <a:p>
            <a:r>
              <a:rPr lang="en-US"/>
              <a:t>The file has a Header Record with “TH” at the beginning of the row.</a:t>
            </a:r>
          </a:p>
          <a:p>
            <a:r>
              <a:rPr lang="en-US"/>
              <a:t>Users will see the detail rows that begin with “ID”.  Each individual on the file will have an “ID” row.</a:t>
            </a:r>
          </a:p>
          <a:p>
            <a:r>
              <a:rPr lang="en-US"/>
              <a:t>Last is </a:t>
            </a:r>
            <a:r>
              <a:rPr lang="en-US" err="1"/>
              <a:t>theTrailer</a:t>
            </a:r>
            <a:r>
              <a:rPr lang="en-US"/>
              <a:t> Record beginning with “TT”.  The Trailer Record has the record count for this file. Remember the count includes the header record and the trailer record.</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DD4DC8D5-D932-4860-B103-ED4A01B9A0E6}"/>
              </a:ext>
            </a:extLst>
          </p:cNvPr>
          <p:cNvSpPr>
            <a:spLocks noGrp="1" noRot="1" noChangeAspect="1"/>
          </p:cNvSpPr>
          <p:nvPr>
            <p:ph type="sldImg"/>
          </p:nvPr>
        </p:nvSpPr>
        <p:spPr/>
      </p:sp>
    </p:spTree>
    <p:extLst>
      <p:ext uri="{BB962C8B-B14F-4D97-AF65-F5344CB8AC3E}">
        <p14:creationId xmlns:p14="http://schemas.microsoft.com/office/powerpoint/2010/main" val="4134656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If users extract a Near Match Details file the UID will be blank because no UID was assigned and the record status will let you know these records were flagged as near matches. </a:t>
            </a:r>
          </a:p>
          <a:p>
            <a:r>
              <a:rPr lang="en-US"/>
              <a:t>A Near Match output file only lists the students that need your attention to resolve the near match.  The Near Match Details download file the file will list each record that was a near match to the submission record.</a:t>
            </a:r>
          </a:p>
          <a:p>
            <a:r>
              <a:rPr lang="en-US"/>
              <a:t>Output files for Canceled Records and files for a Rejected Batch File will look very similar to this output and the record status will give the user more information about the records.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52F670A4-2423-4B71-AB01-2038D54A4AF0}"/>
              </a:ext>
            </a:extLst>
          </p:cNvPr>
          <p:cNvSpPr>
            <a:spLocks noGrp="1" noRot="1" noChangeAspect="1"/>
          </p:cNvSpPr>
          <p:nvPr>
            <p:ph type="sldImg"/>
          </p:nvPr>
        </p:nvSpPr>
        <p:spPr/>
      </p:sp>
    </p:spTree>
    <p:extLst>
      <p:ext uri="{BB962C8B-B14F-4D97-AF65-F5344CB8AC3E}">
        <p14:creationId xmlns:p14="http://schemas.microsoft.com/office/powerpoint/2010/main" val="371360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880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PEIMS UID discrepancy reports will provide the information about discrepancies on the data in the source system and that in UID.</a:t>
            </a:r>
          </a:p>
          <a:p>
            <a:r>
              <a:rPr lang="en-US"/>
              <a:t>The DST row indicates the data that was published to the LEAs IODS from their source system.</a:t>
            </a:r>
          </a:p>
          <a:p>
            <a:r>
              <a:rPr lang="en-US"/>
              <a:t>The UID row indicates the demographic data that resides in the UID system.</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A3B63143-28E4-466D-8A5A-C88E81ED0FE4}"/>
              </a:ext>
            </a:extLst>
          </p:cNvPr>
          <p:cNvSpPr>
            <a:spLocks noGrp="1" noRot="1" noChangeAspect="1"/>
          </p:cNvSpPr>
          <p:nvPr>
            <p:ph type="sldImg"/>
          </p:nvPr>
        </p:nvSpPr>
        <p:spPr/>
      </p:sp>
    </p:spTree>
    <p:extLst>
      <p:ext uri="{BB962C8B-B14F-4D97-AF65-F5344CB8AC3E}">
        <p14:creationId xmlns:p14="http://schemas.microsoft.com/office/powerpoint/2010/main" val="2341101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428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batch upload search feature is especially helpful for Charter Schools who have student on a waitlist and for Child Find babies who not yet enrolled at the LEA. These students are not enrolled but they will need a UID# to be included in the CSW and CF data submissions. The LEA can upload a search batch file and when the file is processed they can download a report that will provide information to inform the LEA if the student(s) have UID#s.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B8CC0211-3721-463E-B721-3FCAB6CC4811}"/>
              </a:ext>
            </a:extLst>
          </p:cNvPr>
          <p:cNvSpPr>
            <a:spLocks noGrp="1" noRot="1" noChangeAspect="1"/>
          </p:cNvSpPr>
          <p:nvPr>
            <p:ph type="sldImg"/>
          </p:nvPr>
        </p:nvSpPr>
        <p:spPr/>
      </p:sp>
    </p:spTree>
    <p:extLst>
      <p:ext uri="{BB962C8B-B14F-4D97-AF65-F5344CB8AC3E}">
        <p14:creationId xmlns:p14="http://schemas.microsoft.com/office/powerpoint/2010/main" val="3767134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Notes:</a:t>
            </a:r>
          </a:p>
          <a:p>
            <a:r>
              <a:rPr lang="en-US"/>
              <a:t>You will be able to search for a batch from the home screen in UID.</a:t>
            </a:r>
          </a:p>
          <a:p>
            <a:r>
              <a:rPr lang="en-US"/>
              <a:t>Each batch submitted to UID is stored as a unique entry in the system and is assigned a batch number.  This batch search feature could be used if you need to verify that a group of individuals have UIDs in the system or if you loaded a file on a specific date.  You can filter your search by date range and/or processing stage.  You can also search by batch number.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F668D-63C6-4664-9DA2-5C162331D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18BEC5E2-88C3-4021-998D-CD2FF6CC2738}"/>
              </a:ext>
            </a:extLst>
          </p:cNvPr>
          <p:cNvSpPr>
            <a:spLocks noGrp="1" noRot="1" noChangeAspect="1"/>
          </p:cNvSpPr>
          <p:nvPr>
            <p:ph type="sldImg"/>
          </p:nvPr>
        </p:nvSpPr>
        <p:spPr/>
      </p:sp>
    </p:spTree>
    <p:extLst>
      <p:ext uri="{BB962C8B-B14F-4D97-AF65-F5344CB8AC3E}">
        <p14:creationId xmlns:p14="http://schemas.microsoft.com/office/powerpoint/2010/main" val="1725553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Search within UID to determine if a student has a UID # by doing a Batch Search or a Person Search by clicking on the hamburger menu within the UID System.</a:t>
            </a:r>
          </a:p>
          <a:p>
            <a:r>
              <a:rPr lang="en-US"/>
              <a:t>For more information on the search features click on the “?” on the right side of the screen. </a:t>
            </a:r>
          </a:p>
          <a:p>
            <a:r>
              <a:rPr lang="en-US"/>
              <a:t>A person need only have UID Search TEAL role to do this type search. This is especially useful for adding students to a Charter School Waitlist.</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3235950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Uploading a batch search file will NOT update the master record and will not assign UIDs to the students on the batch search file.  It is only a “search” file.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62259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sample file shown here is an overview of how the file should be formatted. The link to TSDS UID Specs can also be found in TWEDS by clicking on Data Submissions tab and then Technical Resources in the panel on the left side of the page.</a:t>
            </a:r>
          </a:p>
          <a:p>
            <a:r>
              <a:rPr lang="en-US"/>
              <a:t>The file name for a Search File will be like the UID Assignment file name – County District </a:t>
            </a:r>
            <a:r>
              <a:rPr lang="en-US" err="1"/>
              <a:t>Number_Campus</a:t>
            </a:r>
            <a:r>
              <a:rPr lang="en-US"/>
              <a:t> </a:t>
            </a:r>
            <a:r>
              <a:rPr lang="en-US" err="1"/>
              <a:t>Number_Student_Date</a:t>
            </a:r>
            <a:r>
              <a:rPr lang="en-US"/>
              <a:t> Time Stamp.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4254780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LEAs can search for previously loaded batch files within UID.</a:t>
            </a:r>
          </a:p>
          <a:p>
            <a:r>
              <a:rPr lang="en-US"/>
              <a:t>They can also upload a “Batch Search” file and search within UID for a group of students.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448946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IDs Found-Search – This will provide a file with the names of all students on the batch search who were not found in the UID system.  These students will need a new UID assigned.</a:t>
            </a:r>
          </a:p>
          <a:p>
            <a:r>
              <a:rPr lang="en-US"/>
              <a:t>Canceled – Search – Remember earlier we learned that any records on the batch search that are found with a single match or multiple matches will be canceled.  This extract type will provide a list of those students who were found to have a match(es).</a:t>
            </a:r>
          </a:p>
          <a:p>
            <a:r>
              <a:rPr lang="en-US"/>
              <a:t>Rejected – This will return information if the records on the batch were rejected because they did not meet the specified criteria on the file.</a:t>
            </a:r>
          </a:p>
          <a:p>
            <a:r>
              <a:rPr lang="en-US"/>
              <a:t>Near Match Details – Search – This will provide a list showing the record you uploaded on the batch search file (submission record) and all potential matches with details.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2943676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Person Search will allow users to search for individuals within the UID system.</a:t>
            </a:r>
          </a:p>
          <a:p>
            <a:r>
              <a:rPr lang="en-US"/>
              <a:t>Basic Search will allow users to search with minimal information provided.</a:t>
            </a:r>
          </a:p>
          <a:p>
            <a:r>
              <a:rPr lang="en-US"/>
              <a:t>Advanced Search will allow users to provide more demographic information which will narrow the search results.</a:t>
            </a:r>
          </a:p>
          <a:p>
            <a:r>
              <a:rPr lang="en-US"/>
              <a:t>ID Search will allow the users to search by UID, SS# or Alias ID (or local ID).  The ID search will narrow the search results.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314666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071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835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335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55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608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31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8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15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7850" y="876300"/>
            <a:ext cx="3060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61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t>UID LEA Role – gives the user the ability to search, update, and edit information in UID.</a:t>
            </a:r>
          </a:p>
          <a:p>
            <a:r>
              <a:rPr lang="en-US"/>
              <a:t>UID Campus Role – allows the user to search, update, and edit information in UID for a specific campus.</a:t>
            </a:r>
          </a:p>
          <a:p>
            <a:r>
              <a:rPr lang="en-US"/>
              <a:t>UID Search Role - gives them the ability only to search and view information in UID.</a:t>
            </a:r>
          </a:p>
        </p:txBody>
      </p:sp>
    </p:spTree>
    <p:extLst>
      <p:ext uri="{BB962C8B-B14F-4D97-AF65-F5344CB8AC3E}">
        <p14:creationId xmlns:p14="http://schemas.microsoft.com/office/powerpoint/2010/main" val="372741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9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25.jp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26.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26.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6.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26.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6.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27.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27.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image" Target="../media/image27.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2.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14.png"/><Relationship Id="rId4" Type="http://schemas.openxmlformats.org/officeDocument/2006/relationships/tags" Target="../tags/tag11.xml"/><Relationship Id="rId9"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6" y="4392760"/>
            <a:ext cx="4543824"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8"/>
            <a:ext cx="713817" cy="594771"/>
          </a:xfrm>
          <a:prstGeom prst="rect">
            <a:avLst/>
          </a:prstGeom>
        </p:spPr>
      </p:pic>
    </p:spTree>
    <p:extLst>
      <p:ext uri="{BB962C8B-B14F-4D97-AF65-F5344CB8AC3E}">
        <p14:creationId xmlns:p14="http://schemas.microsoft.com/office/powerpoint/2010/main" val="163096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41738E1B-6B02-4F6B-8597-934E32B602F8}"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40483049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B42BB821-B0E0-41FB-8DD7-13339B174B16}" type="datetime1">
              <a:rPr lang="en-US" smtClean="0"/>
              <a:t>8/5/2025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3123398" y="7235267"/>
            <a:ext cx="3773790" cy="320857"/>
          </a:xfrm>
          <a:prstGeom prst="rect">
            <a:avLst/>
          </a:prstGeom>
          <a:solidFill>
            <a:schemeClr val="bg1"/>
          </a:solidFill>
        </p:spPr>
        <p:txBody>
          <a:bodyPr wrap="square" rtlCol="0">
            <a:spAutoFit/>
          </a:bodyPr>
          <a:lstStyle/>
          <a:p>
            <a:pPr algn="ctr"/>
            <a:r>
              <a:rPr lang="en-US" sz="1485"/>
              <a:t>  </a:t>
            </a:r>
            <a:r>
              <a:rPr lang="en-US" sz="660">
                <a:solidFill>
                  <a:schemeClr val="bg1">
                    <a:lumMod val="65000"/>
                  </a:schemeClr>
                </a:solidFill>
              </a:rPr>
              <a:t>© </a:t>
            </a:r>
            <a:r>
              <a:rPr lang="en-US" sz="66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2669062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095500" y="0"/>
            <a:ext cx="7962900" cy="138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 name="Date Placeholder 2"/>
          <p:cNvSpPr>
            <a:spLocks noGrp="1"/>
          </p:cNvSpPr>
          <p:nvPr>
            <p:ph type="dt" sz="half" idx="10"/>
          </p:nvPr>
        </p:nvSpPr>
        <p:spPr/>
        <p:txBody>
          <a:bodyPr/>
          <a:lstStyle/>
          <a:p>
            <a:fld id="{42232DD1-8728-4BE3-BE27-8840BE610C51}" type="datetime1">
              <a:rPr lang="en-US" smtClean="0"/>
              <a:t>8/5/2025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67642" y="172723"/>
            <a:ext cx="1779489" cy="1142159"/>
          </a:xfrm>
          <a:prstGeom prst="rect">
            <a:avLst/>
          </a:prstGeom>
        </p:spPr>
      </p:pic>
      <p:sp>
        <p:nvSpPr>
          <p:cNvPr id="11" name="Title 1"/>
          <p:cNvSpPr>
            <a:spLocks noGrp="1"/>
          </p:cNvSpPr>
          <p:nvPr>
            <p:ph type="title"/>
          </p:nvPr>
        </p:nvSpPr>
        <p:spPr>
          <a:xfrm>
            <a:off x="2095500" y="518160"/>
            <a:ext cx="7543800" cy="953414"/>
          </a:xfrm>
          <a:prstGeom prst="rect">
            <a:avLst/>
          </a:prstGeom>
        </p:spPr>
        <p:txBody>
          <a:bodyPr anchor="ctr">
            <a:noAutofit/>
          </a:bodyPr>
          <a:lstStyle>
            <a:lvl1pPr algn="l">
              <a:buNone/>
              <a:defRPr sz="231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86740" y="1986280"/>
            <a:ext cx="8968740" cy="5095240"/>
          </a:xfrm>
          <a:prstGeom prst="rect">
            <a:avLst/>
          </a:prstGeom>
        </p:spPr>
        <p:txBody>
          <a:bodyPr>
            <a:noAutofit/>
          </a:bodyPr>
          <a:lstStyle>
            <a:lvl1pPr>
              <a:lnSpc>
                <a:spcPct val="106000"/>
              </a:lnSpc>
              <a:spcBef>
                <a:spcPts val="660"/>
              </a:spcBef>
              <a:spcAft>
                <a:spcPts val="660"/>
              </a:spcAft>
              <a:buFont typeface="Wingdings" pitchFamily="2" charset="2"/>
              <a:buChar char="q"/>
              <a:defRPr sz="1485" baseline="0">
                <a:latin typeface="+mn-lt"/>
              </a:defRPr>
            </a:lvl1pPr>
          </a:lstStyle>
          <a:p>
            <a:pPr>
              <a:spcBef>
                <a:spcPts val="600"/>
              </a:spcBef>
              <a:spcAft>
                <a:spcPts val="600"/>
              </a:spcAft>
              <a:buFont typeface="Wingdings" pitchFamily="2" charset="2"/>
              <a:buChar char="q"/>
            </a:pPr>
            <a:r>
              <a:rPr lang="en-US" sz="2145"/>
              <a:t>Insert text</a:t>
            </a:r>
            <a:endParaRPr lang="en-US"/>
          </a:p>
        </p:txBody>
      </p:sp>
      <p:sp>
        <p:nvSpPr>
          <p:cNvPr id="12" name="Slide Number Placeholder 2"/>
          <p:cNvSpPr>
            <a:spLocks noGrp="1"/>
          </p:cNvSpPr>
          <p:nvPr>
            <p:ph type="sldNum" sz="quarter" idx="12"/>
          </p:nvPr>
        </p:nvSpPr>
        <p:spPr>
          <a:xfrm>
            <a:off x="0" y="1451628"/>
            <a:ext cx="586740" cy="277073"/>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526280" y="7254241"/>
            <a:ext cx="5029200" cy="193899"/>
          </a:xfrm>
          <a:prstGeom prst="rect">
            <a:avLst/>
          </a:prstGeom>
          <a:noFill/>
        </p:spPr>
        <p:txBody>
          <a:bodyPr wrap="square" rtlCol="0">
            <a:spAutoFit/>
          </a:bodyPr>
          <a:lstStyle/>
          <a:p>
            <a:pPr algn="r"/>
            <a:endParaRPr lang="en-US" sz="660" kern="1200">
              <a:solidFill>
                <a:schemeClr val="tx2"/>
              </a:solidFill>
              <a:effectLst/>
              <a:latin typeface="+mn-lt"/>
              <a:ea typeface="+mn-ea"/>
              <a:cs typeface="+mn-cs"/>
            </a:endParaRPr>
          </a:p>
        </p:txBody>
      </p:sp>
    </p:spTree>
    <p:extLst>
      <p:ext uri="{BB962C8B-B14F-4D97-AF65-F5344CB8AC3E}">
        <p14:creationId xmlns:p14="http://schemas.microsoft.com/office/powerpoint/2010/main" val="9062504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a:p>
        </p:txBody>
      </p:sp>
      <p:pic>
        <p:nvPicPr>
          <p:cNvPr id="11" name="Picture 10" descr="TSDS Logo_Reversed_notext.png"/>
          <p:cNvPicPr>
            <a:picLocks noChangeAspect="1"/>
          </p:cNvPicPr>
          <p:nvPr userDrawn="1"/>
        </p:nvPicPr>
        <p:blipFill>
          <a:blip r:embed="rId2" cstate="print"/>
          <a:stretch>
            <a:fillRect/>
          </a:stretch>
        </p:blipFill>
        <p:spPr>
          <a:xfrm>
            <a:off x="167640" y="172723"/>
            <a:ext cx="1210946" cy="777241"/>
          </a:xfrm>
          <a:prstGeom prst="rect">
            <a:avLst/>
          </a:prstGeom>
        </p:spPr>
      </p:pic>
      <p:sp>
        <p:nvSpPr>
          <p:cNvPr id="13" name="Slide Number Placeholder 12"/>
          <p:cNvSpPr>
            <a:spLocks noGrp="1"/>
          </p:cNvSpPr>
          <p:nvPr>
            <p:ph type="sldNum" sz="quarter" idx="11"/>
          </p:nvPr>
        </p:nvSpPr>
        <p:spPr>
          <a:xfrm>
            <a:off x="9304020" y="604520"/>
            <a:ext cx="586740" cy="277073"/>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4203798569"/>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560"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25AF523A-F09C-4DAB-9813-B6EA2AC052F0}" type="datetime1">
              <a:rPr lang="en-US" smtClean="0"/>
              <a:t>8/5/2025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70562" y="7081303"/>
            <a:ext cx="5963191" cy="413808"/>
          </a:xfrm>
          <a:prstGeom prst="rect">
            <a:avLst/>
          </a:prstGeom>
        </p:spPr>
        <p:txBody>
          <a:bodyPr rtlCol="0"/>
          <a:lstStyle/>
          <a:p>
            <a:endParaRPr lang="en-US"/>
          </a:p>
        </p:txBody>
      </p:sp>
    </p:spTree>
    <p:extLst>
      <p:ext uri="{BB962C8B-B14F-4D97-AF65-F5344CB8AC3E}">
        <p14:creationId xmlns:p14="http://schemas.microsoft.com/office/powerpoint/2010/main" val="22352565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705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74E7FE1-4D77-4170-ADA5-7C00C88B4F03}" type="datetime1">
              <a:rPr lang="en-US" smtClean="0"/>
              <a:t>8/5/2025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70562" y="7081303"/>
            <a:ext cx="5963191" cy="413808"/>
          </a:xfrm>
          <a:prstGeom prst="rect">
            <a:avLst/>
          </a:prstGeom>
        </p:spPr>
        <p:txBody>
          <a:bodyPr rtlCol="0"/>
          <a:lstStyle/>
          <a:p>
            <a:endParaRPr lang="en-US"/>
          </a:p>
        </p:txBody>
      </p:sp>
      <p:sp>
        <p:nvSpPr>
          <p:cNvPr id="16" name="Text Placeholder 15"/>
          <p:cNvSpPr>
            <a:spLocks noGrp="1"/>
          </p:cNvSpPr>
          <p:nvPr>
            <p:ph type="body" sz="quarter" idx="1"/>
          </p:nvPr>
        </p:nvSpPr>
        <p:spPr>
          <a:xfrm>
            <a:off x="670560" y="1986280"/>
            <a:ext cx="4274820" cy="725424"/>
          </a:xfrm>
          <a:prstGeom prst="rect">
            <a:avLst/>
          </a:prstGeom>
          <a:solidFill>
            <a:schemeClr val="accent2"/>
          </a:solidFill>
        </p:spPr>
        <p:txBody>
          <a:bodyPr rtlCol="0" anchor="ctr"/>
          <a:lstStyle>
            <a:lvl1pPr marL="0" indent="0">
              <a:buFontTx/>
              <a:buNone/>
              <a:defRPr sz="165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986280"/>
            <a:ext cx="4274820" cy="725424"/>
          </a:xfrm>
          <a:prstGeom prst="rect">
            <a:avLst/>
          </a:prstGeom>
          <a:solidFill>
            <a:schemeClr val="accent4"/>
          </a:solidFill>
        </p:spPr>
        <p:txBody>
          <a:bodyPr rtlCol="0" anchor="ctr"/>
          <a:lstStyle>
            <a:lvl1pPr marL="0" indent="0">
              <a:buFontTx/>
              <a:buNone/>
              <a:defRPr sz="165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7012810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DABF33-0749-47CC-831B-27D0E0CD050F}" type="datetime1">
              <a:rPr lang="en-US" smtClean="0"/>
              <a:t>8/5/2025</a:t>
            </a:fld>
            <a:endParaRPr lang="en-US"/>
          </a:p>
        </p:txBody>
      </p:sp>
      <p:sp>
        <p:nvSpPr>
          <p:cNvPr id="4" name="Footer Placeholder 3"/>
          <p:cNvSpPr>
            <a:spLocks noGrp="1"/>
          </p:cNvSpPr>
          <p:nvPr>
            <p:ph type="ftr" sz="quarter" idx="11"/>
          </p:nvPr>
        </p:nvSpPr>
        <p:spPr>
          <a:xfrm>
            <a:off x="670562" y="7081303"/>
            <a:ext cx="5963191" cy="41380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9571473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7081523"/>
            <a:ext cx="1844040" cy="413808"/>
          </a:xfrm>
        </p:spPr>
        <p:txBody>
          <a:bodyPr/>
          <a:lstStyle/>
          <a:p>
            <a:fld id="{6B548175-114C-4AF8-B3EF-363144598342}" type="datetime1">
              <a:rPr lang="en-US" smtClean="0"/>
              <a:t>8/5/2025</a:t>
            </a:fld>
            <a:endParaRPr lang="en-US"/>
          </a:p>
        </p:txBody>
      </p:sp>
      <p:sp>
        <p:nvSpPr>
          <p:cNvPr id="3" name="Footer Placeholder 2"/>
          <p:cNvSpPr>
            <a:spLocks noGrp="1"/>
          </p:cNvSpPr>
          <p:nvPr>
            <p:ph type="ftr" sz="quarter" idx="11"/>
          </p:nvPr>
        </p:nvSpPr>
        <p:spPr>
          <a:xfrm>
            <a:off x="670562" y="7081303"/>
            <a:ext cx="5963191"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0" y="7081520"/>
            <a:ext cx="586740" cy="4318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8573207" y="6678507"/>
            <a:ext cx="1345494" cy="863600"/>
          </a:xfrm>
          <a:prstGeom prst="rect">
            <a:avLst/>
          </a:prstGeom>
        </p:spPr>
      </p:pic>
      <p:sp>
        <p:nvSpPr>
          <p:cNvPr id="7" name="Title 1"/>
          <p:cNvSpPr>
            <a:spLocks noGrp="1"/>
          </p:cNvSpPr>
          <p:nvPr>
            <p:ph type="title"/>
          </p:nvPr>
        </p:nvSpPr>
        <p:spPr>
          <a:xfrm>
            <a:off x="2179320" y="518160"/>
            <a:ext cx="7376160" cy="777240"/>
          </a:xfrm>
          <a:prstGeom prst="rect">
            <a:avLst/>
          </a:prstGeom>
        </p:spPr>
        <p:txBody>
          <a:bodyPr anchor="ctr">
            <a:normAutofit/>
          </a:bodyPr>
          <a:lstStyle>
            <a:lvl1pPr algn="l">
              <a:buNone/>
              <a:defRPr sz="264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3079925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1515" y="1384900"/>
            <a:ext cx="8675370" cy="5615658"/>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51A015-853A-483D-BDE2-0CE236BB34CA}" type="datetime1">
              <a:rPr lang="en-US" smtClean="0"/>
              <a:t>8/5/2025</a:t>
            </a:fld>
            <a:endParaRPr lang="en-US"/>
          </a:p>
        </p:txBody>
      </p:sp>
      <p:sp>
        <p:nvSpPr>
          <p:cNvPr id="5" name="Footer Placeholder 4"/>
          <p:cNvSpPr>
            <a:spLocks noGrp="1"/>
          </p:cNvSpPr>
          <p:nvPr>
            <p:ph type="ftr" sz="quarter" idx="11"/>
          </p:nvPr>
        </p:nvSpPr>
        <p:spPr>
          <a:xfrm>
            <a:off x="670562" y="7081303"/>
            <a:ext cx="5963191" cy="41380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179320" y="604520"/>
            <a:ext cx="7376160" cy="777240"/>
          </a:xfrm>
          <a:prstGeom prst="rect">
            <a:avLst/>
          </a:prstGeom>
        </p:spPr>
        <p:txBody>
          <a:bodyPr anchor="ctr">
            <a:normAutofit/>
          </a:bodyPr>
          <a:lstStyle>
            <a:lvl1pPr algn="l">
              <a:buNone/>
              <a:defRPr sz="264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806081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502921" y="739458"/>
            <a:ext cx="9083993" cy="3116157"/>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2920" y="4749803"/>
            <a:ext cx="8605520" cy="904981"/>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78248608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92761"/>
            <a:ext cx="4543824"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274027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4"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E6F0BDC0-FBBB-4561-A35D-31E61EF0B5A5}"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5404632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61825"/>
            <a:ext cx="4543824"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29106902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52"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2960135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14153978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3"/>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32093793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800547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37633860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9"/>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20176124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6BC03402-42E5-40D5-AFC2-EB21564CC613}"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8639737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E6238F4-73A6-4BF2-B221-D1C140D58CB9}"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719989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5"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35EEF95-ACB0-42AA-8B6E-919F54A6BD16}"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95158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80" y="1456814"/>
            <a:ext cx="4459901"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0"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8CB6698-46A4-4048-A949-953801A9865E}"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9322465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1"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8CD182B-9A68-42F0-B7E6-1D560BB144DB}"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9378801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7503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99182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897415"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78718"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082350"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989908"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877822"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714661"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0D5B46DC-11BB-4568-9900-BC2A1A8A4E9F}"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4930336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8771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70033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726932"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0" y="1457998"/>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4"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4"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0A00F7BE-65DB-4E15-ABFE-FB20AF39ACB0}"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971790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3FC05DD-E3CD-438C-8C90-04BBD271D27A}"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1872295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C764723E-BBA0-4322-B039-ED109328C0D1}"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42252943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5" y="7358594"/>
            <a:ext cx="1307886" cy="413808"/>
          </a:xfrm>
        </p:spPr>
        <p:txBody>
          <a:bodyPr/>
          <a:lstStyle>
            <a:lvl1pPr algn="ctr">
              <a:defRPr/>
            </a:lvl1pPr>
          </a:lstStyle>
          <a:p>
            <a:fld id="{29DD258E-AE6B-4151-9DA1-713C3485B473}"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9063774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tx1">
                    <a:lumMod val="65000"/>
                    <a:lumOff val="35000"/>
                  </a:schemeClr>
                </a:solidFill>
              </a:defRPr>
            </a:lvl1pPr>
            <a:lvl2pPr marL="660083" indent="-282893">
              <a:buClr>
                <a:srgbClr val="0D6CB9"/>
              </a:buClr>
              <a:buFont typeface="Arial" panose="020B0604020202020204" pitchFamily="34" charset="0"/>
              <a:buChar char="•"/>
              <a:defRPr>
                <a:solidFill>
                  <a:schemeClr val="tx1">
                    <a:lumMod val="65000"/>
                    <a:lumOff val="35000"/>
                  </a:schemeClr>
                </a:solidFill>
              </a:defRPr>
            </a:lvl2pPr>
            <a:lvl3pPr marL="942975" indent="-188595">
              <a:buClr>
                <a:schemeClr val="accent2"/>
              </a:buClr>
              <a:buSzPct val="75000"/>
              <a:buFont typeface="Courier New" panose="02070309020205020404" pitchFamily="49" charset="0"/>
              <a:buChar char="o"/>
              <a:defRPr>
                <a:solidFill>
                  <a:schemeClr val="tx1">
                    <a:lumMod val="65000"/>
                    <a:lumOff val="35000"/>
                  </a:schemeClr>
                </a:solidFill>
              </a:defRPr>
            </a:lvl3pPr>
            <a:lvl4pPr marL="1320165" indent="-188595">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5" y="7358594"/>
            <a:ext cx="1307886" cy="413808"/>
          </a:xfrm>
        </p:spPr>
        <p:txBody>
          <a:bodyPr/>
          <a:lstStyle>
            <a:lvl1pPr algn="ctr">
              <a:defRPr/>
            </a:lvl1pPr>
          </a:lstStyle>
          <a:p>
            <a:fld id="{83486070-4142-49F7-9DD0-89CE42B3FC72}"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5162119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5" y="7358594"/>
            <a:ext cx="1307886" cy="413808"/>
          </a:xfrm>
        </p:spPr>
        <p:txBody>
          <a:bodyPr/>
          <a:lstStyle>
            <a:lvl1pPr algn="ctr">
              <a:defRPr/>
            </a:lvl1pPr>
          </a:lstStyle>
          <a:p>
            <a:fld id="{28208327-D630-45ED-B0E0-9BA15B14F750}"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6397433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5" y="7358594"/>
            <a:ext cx="1307886" cy="413808"/>
          </a:xfrm>
        </p:spPr>
        <p:txBody>
          <a:bodyPr/>
          <a:lstStyle>
            <a:lvl1pPr algn="ctr">
              <a:defRPr/>
            </a:lvl1pPr>
          </a:lstStyle>
          <a:p>
            <a:fld id="{46A7AF9E-496C-479D-A3BE-CD51C299C599}"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7351609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87829"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9342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990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83954"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91512"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79426"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616265"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5" y="7358594"/>
            <a:ext cx="1307886" cy="413808"/>
          </a:xfrm>
        </p:spPr>
        <p:txBody>
          <a:bodyPr/>
          <a:lstStyle>
            <a:lvl1pPr algn="ctr">
              <a:defRPr/>
            </a:lvl1pPr>
          </a:lstStyle>
          <a:p>
            <a:fld id="{04A0E902-F990-4648-B686-9AA77185351A}"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81526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991819"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897414"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9"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49"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7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0" y="270881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C244DA4-EB1C-41C5-B118-343710E5FD74}"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1483058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tx1">
                    <a:lumMod val="65000"/>
                    <a:lumOff val="35000"/>
                  </a:schemeClr>
                </a:solidFill>
              </a:defRPr>
            </a:lvl1pPr>
            <a:lvl2pPr marL="660083" indent="-282893">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5" y="7358594"/>
            <a:ext cx="1307886" cy="413808"/>
          </a:xfrm>
        </p:spPr>
        <p:txBody>
          <a:bodyPr/>
          <a:lstStyle>
            <a:lvl1pPr algn="ctr">
              <a:defRPr/>
            </a:lvl1pPr>
          </a:lstStyle>
          <a:p>
            <a:fld id="{2D66CFB8-0A9A-49F3-AF36-6D157BFA3356}"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0702090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4"/>
            <a:ext cx="2263140" cy="413808"/>
          </a:xfrm>
        </p:spPr>
        <p:txBody>
          <a:bodyPr/>
          <a:lstStyle/>
          <a:p>
            <a:fld id="{A10C2FE2-CA79-4793-AD04-3979CA3CB799}"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355712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5" y="7358594"/>
            <a:ext cx="1307886" cy="413808"/>
          </a:xfrm>
        </p:spPr>
        <p:txBody>
          <a:bodyPr/>
          <a:lstStyle>
            <a:lvl1pPr algn="ctr">
              <a:defRPr/>
            </a:lvl1pPr>
          </a:lstStyle>
          <a:p>
            <a:fld id="{44B977D3-4551-4535-8CD8-8B0315FF7A21}"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2128747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4"/>
            <a:ext cx="2263140" cy="413808"/>
          </a:xfrm>
        </p:spPr>
        <p:txBody>
          <a:bodyPr/>
          <a:lstStyle/>
          <a:p>
            <a:fld id="{E967133A-0369-4900-AE7C-45E7FCD7A156}"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3"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50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5" y="7358594"/>
            <a:ext cx="1307886" cy="413808"/>
          </a:xfrm>
        </p:spPr>
        <p:txBody>
          <a:bodyPr/>
          <a:lstStyle>
            <a:lvl1pPr algn="ctr">
              <a:defRPr/>
            </a:lvl1pPr>
          </a:lstStyle>
          <a:p>
            <a:fld id="{4AA0EAE2-6C20-4330-A1CF-552579B29B78}"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426037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1"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494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550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99492" y="280208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51155"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58713"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46627"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583466"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5" y="7358594"/>
            <a:ext cx="1307886" cy="413808"/>
          </a:xfrm>
        </p:spPr>
        <p:txBody>
          <a:bodyPr/>
          <a:lstStyle>
            <a:lvl1pPr algn="ctr">
              <a:defRPr/>
            </a:lvl1pPr>
          </a:lstStyle>
          <a:p>
            <a:fld id="{175EDBA0-AC98-4AB7-8519-464214107085}"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5683460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8"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5" y="7358594"/>
            <a:ext cx="1307886" cy="413808"/>
          </a:xfrm>
        </p:spPr>
        <p:txBody>
          <a:bodyPr/>
          <a:lstStyle>
            <a:lvl1pPr algn="ctr">
              <a:defRPr/>
            </a:lvl1pPr>
          </a:lstStyle>
          <a:p>
            <a:fld id="{66FF43B8-94C9-48CD-80FE-40F202356824}"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7087021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4"/>
            <a:ext cx="1307886" cy="413808"/>
          </a:xfrm>
        </p:spPr>
        <p:txBody>
          <a:bodyPr/>
          <a:lstStyle>
            <a:lvl1pPr algn="ctr">
              <a:defRPr/>
            </a:lvl1pPr>
          </a:lstStyle>
          <a:p>
            <a:fld id="{71201CA1-DFE7-4845-B87E-F1D0538FBFD7}"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5729045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64762" y="221082"/>
            <a:ext cx="1528876" cy="994866"/>
          </a:xfrm>
          <a:prstGeom prst="rect">
            <a:avLst/>
          </a:prstGeom>
        </p:spPr>
      </p:pic>
      <p:sp>
        <p:nvSpPr>
          <p:cNvPr id="17" name="bg object 17"/>
          <p:cNvSpPr/>
          <p:nvPr/>
        </p:nvSpPr>
        <p:spPr>
          <a:xfrm>
            <a:off x="1257300" y="3240226"/>
            <a:ext cx="7543800" cy="1649476"/>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485"/>
          </a:p>
        </p:txBody>
      </p:sp>
      <p:sp>
        <p:nvSpPr>
          <p:cNvPr id="2" name="Holder 2"/>
          <p:cNvSpPr>
            <a:spLocks noGrp="1"/>
          </p:cNvSpPr>
          <p:nvPr>
            <p:ph type="ctrTitle"/>
          </p:nvPr>
        </p:nvSpPr>
        <p:spPr>
          <a:xfrm>
            <a:off x="3225682" y="5292779"/>
            <a:ext cx="3607036" cy="575542"/>
          </a:xfrm>
          <a:prstGeom prst="rect">
            <a:avLst/>
          </a:prstGeom>
        </p:spPr>
        <p:txBody>
          <a:bodyPr wrap="square" lIns="0" tIns="0" rIns="0" bIns="0">
            <a:spAutoFit/>
          </a:bodyPr>
          <a:lstStyle>
            <a:lvl1pPr>
              <a:defRPr sz="363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225682" y="5292780"/>
            <a:ext cx="360703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8295708-FEDE-4956-B9C6-1B1437B32C22}" type="datetime1">
              <a:rPr lang="en-US" smtClean="0"/>
              <a:t>8/5/2025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391966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7923" y="59869"/>
            <a:ext cx="8477897" cy="575542"/>
          </a:xfrm>
        </p:spPr>
        <p:txBody>
          <a:bodyPr lIns="0" tIns="0" rIns="0" bIns="0"/>
          <a:lstStyle>
            <a:lvl1pPr>
              <a:defRPr sz="3630"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A017DF4-8E90-4AF1-A04D-0D8C47616D5B}" type="datetime1">
              <a:rPr lang="en-US" smtClean="0"/>
              <a:t>8/5/2025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7289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587714"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700338"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726931"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19" y="1457997"/>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8" y="4293671"/>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3" y="1440144"/>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2"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3E437EE-2E94-4E6A-B8E3-7FE3E974AD4E}"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1171910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6691"/>
            <a:ext cx="199073" cy="181356"/>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485"/>
          </a:p>
        </p:txBody>
      </p:sp>
      <p:sp>
        <p:nvSpPr>
          <p:cNvPr id="17" name="bg object 17"/>
          <p:cNvSpPr/>
          <p:nvPr/>
        </p:nvSpPr>
        <p:spPr>
          <a:xfrm>
            <a:off x="1504987" y="856691"/>
            <a:ext cx="8553831" cy="181356"/>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485"/>
          </a:p>
        </p:txBody>
      </p:sp>
      <p:sp>
        <p:nvSpPr>
          <p:cNvPr id="18" name="bg object 18"/>
          <p:cNvSpPr/>
          <p:nvPr/>
        </p:nvSpPr>
        <p:spPr>
          <a:xfrm>
            <a:off x="198652" y="0"/>
            <a:ext cx="1306545" cy="77724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485"/>
          </a:p>
        </p:txBody>
      </p:sp>
      <p:pic>
        <p:nvPicPr>
          <p:cNvPr id="19" name="bg object 19"/>
          <p:cNvPicPr/>
          <p:nvPr/>
        </p:nvPicPr>
        <p:blipFill>
          <a:blip r:embed="rId2" cstate="print"/>
          <a:stretch>
            <a:fillRect/>
          </a:stretch>
        </p:blipFill>
        <p:spPr>
          <a:xfrm>
            <a:off x="437541" y="236628"/>
            <a:ext cx="822273" cy="450798"/>
          </a:xfrm>
          <a:prstGeom prst="rect">
            <a:avLst/>
          </a:prstGeom>
        </p:spPr>
      </p:pic>
      <p:pic>
        <p:nvPicPr>
          <p:cNvPr id="20" name="bg object 20"/>
          <p:cNvPicPr/>
          <p:nvPr/>
        </p:nvPicPr>
        <p:blipFill>
          <a:blip r:embed="rId3" cstate="print"/>
          <a:stretch>
            <a:fillRect/>
          </a:stretch>
        </p:blipFill>
        <p:spPr>
          <a:xfrm>
            <a:off x="497892" y="6618631"/>
            <a:ext cx="714145" cy="595883"/>
          </a:xfrm>
          <a:prstGeom prst="rect">
            <a:avLst/>
          </a:prstGeom>
        </p:spPr>
      </p:pic>
      <p:sp>
        <p:nvSpPr>
          <p:cNvPr id="2" name="Holder 2"/>
          <p:cNvSpPr>
            <a:spLocks noGrp="1"/>
          </p:cNvSpPr>
          <p:nvPr>
            <p:ph type="title"/>
          </p:nvPr>
        </p:nvSpPr>
        <p:spPr>
          <a:xfrm>
            <a:off x="467923" y="59869"/>
            <a:ext cx="8477897" cy="575542"/>
          </a:xfrm>
        </p:spPr>
        <p:txBody>
          <a:bodyPr lIns="0" tIns="0" rIns="0" bIns="0"/>
          <a:lstStyle>
            <a:lvl1pPr>
              <a:defRPr sz="3630" b="1" i="0">
                <a:solidFill>
                  <a:srgbClr val="0D6CB8"/>
                </a:solidFill>
                <a:latin typeface="Calibri"/>
                <a:cs typeface="Calibri"/>
              </a:defRPr>
            </a:lvl1pPr>
          </a:lstStyle>
          <a:p>
            <a:endParaRPr/>
          </a:p>
        </p:txBody>
      </p:sp>
      <p:sp>
        <p:nvSpPr>
          <p:cNvPr id="3" name="Holder 3"/>
          <p:cNvSpPr>
            <a:spLocks noGrp="1"/>
          </p:cNvSpPr>
          <p:nvPr>
            <p:ph sz="half" idx="2"/>
          </p:nvPr>
        </p:nvSpPr>
        <p:spPr>
          <a:xfrm>
            <a:off x="502920" y="1787653"/>
            <a:ext cx="437540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3"/>
            <a:ext cx="437540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223FBD-7953-492F-AA5F-5BCC168BDCAC}" type="datetime1">
              <a:rPr lang="en-US" smtClean="0"/>
              <a:t>8/5/2025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345835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1965"/>
            <a:ext cx="10058400" cy="38142"/>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485"/>
          </a:p>
        </p:txBody>
      </p:sp>
      <p:pic>
        <p:nvPicPr>
          <p:cNvPr id="17" name="bg object 17"/>
          <p:cNvPicPr/>
          <p:nvPr/>
        </p:nvPicPr>
        <p:blipFill>
          <a:blip r:embed="rId2" cstate="print"/>
          <a:stretch>
            <a:fillRect/>
          </a:stretch>
        </p:blipFill>
        <p:spPr>
          <a:xfrm>
            <a:off x="4618065" y="6870802"/>
            <a:ext cx="822273" cy="452525"/>
          </a:xfrm>
          <a:prstGeom prst="rect">
            <a:avLst/>
          </a:prstGeom>
        </p:spPr>
      </p:pic>
      <p:sp>
        <p:nvSpPr>
          <p:cNvPr id="18" name="bg object 18"/>
          <p:cNvSpPr/>
          <p:nvPr/>
        </p:nvSpPr>
        <p:spPr>
          <a:xfrm>
            <a:off x="0" y="7369963"/>
            <a:ext cx="10058400" cy="14033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485"/>
          </a:p>
        </p:txBody>
      </p:sp>
      <p:pic>
        <p:nvPicPr>
          <p:cNvPr id="19" name="bg object 19"/>
          <p:cNvPicPr/>
          <p:nvPr/>
        </p:nvPicPr>
        <p:blipFill>
          <a:blip r:embed="rId3" cstate="print"/>
          <a:stretch>
            <a:fillRect/>
          </a:stretch>
        </p:blipFill>
        <p:spPr>
          <a:xfrm>
            <a:off x="8982153" y="172722"/>
            <a:ext cx="739291" cy="599337"/>
          </a:xfrm>
          <a:prstGeom prst="rect">
            <a:avLst/>
          </a:prstGeom>
        </p:spPr>
      </p:pic>
      <p:sp>
        <p:nvSpPr>
          <p:cNvPr id="20" name="bg object 20"/>
          <p:cNvSpPr/>
          <p:nvPr/>
        </p:nvSpPr>
        <p:spPr>
          <a:xfrm>
            <a:off x="0" y="948233"/>
            <a:ext cx="10058400" cy="6384163"/>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485"/>
          </a:p>
        </p:txBody>
      </p:sp>
      <p:pic>
        <p:nvPicPr>
          <p:cNvPr id="21" name="bg object 21"/>
          <p:cNvPicPr/>
          <p:nvPr/>
        </p:nvPicPr>
        <p:blipFill>
          <a:blip r:embed="rId4" cstate="print"/>
          <a:stretch>
            <a:fillRect/>
          </a:stretch>
        </p:blipFill>
        <p:spPr>
          <a:xfrm>
            <a:off x="2" y="1025956"/>
            <a:ext cx="10058399" cy="6746442"/>
          </a:xfrm>
          <a:prstGeom prst="rect">
            <a:avLst/>
          </a:prstGeom>
        </p:spPr>
      </p:pic>
      <p:sp>
        <p:nvSpPr>
          <p:cNvPr id="2" name="Holder 2"/>
          <p:cNvSpPr>
            <a:spLocks noGrp="1"/>
          </p:cNvSpPr>
          <p:nvPr>
            <p:ph type="title"/>
          </p:nvPr>
        </p:nvSpPr>
        <p:spPr>
          <a:xfrm>
            <a:off x="467923" y="59869"/>
            <a:ext cx="8477897" cy="575542"/>
          </a:xfrm>
        </p:spPr>
        <p:txBody>
          <a:bodyPr lIns="0" tIns="0" rIns="0" bIns="0"/>
          <a:lstStyle>
            <a:lvl1pPr>
              <a:defRPr sz="3630"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71C2FDD-C655-4F83-88A2-3EA5B8D87ADE}" type="datetime1">
              <a:rPr lang="en-US" smtClean="0"/>
              <a:t>8/5/2025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146637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64762" y="221082"/>
            <a:ext cx="1528876" cy="994866"/>
          </a:xfrm>
          <a:prstGeom prst="rect">
            <a:avLst/>
          </a:prstGeom>
        </p:spPr>
      </p:pic>
      <p:sp>
        <p:nvSpPr>
          <p:cNvPr id="17" name="bg object 17"/>
          <p:cNvSpPr/>
          <p:nvPr/>
        </p:nvSpPr>
        <p:spPr>
          <a:xfrm>
            <a:off x="1257300" y="3240226"/>
            <a:ext cx="7543800" cy="1649476"/>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48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75B4294-B45F-4186-9D1B-005942A29C44}" type="datetime1">
              <a:rPr lang="en-US" smtClean="0"/>
              <a:t>8/5/2025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41949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3"/>
            <a:ext cx="1307886" cy="276999"/>
          </a:xfrm>
        </p:spPr>
        <p:txBody>
          <a:bodyPr/>
          <a:lstStyle>
            <a:lvl1pPr algn="ctr">
              <a:defRPr/>
            </a:lvl1pPr>
          </a:lstStyle>
          <a:p>
            <a:fld id="{79FD73C8-6F58-4E39-9CB7-9CD372CAC657}"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136165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92761"/>
            <a:ext cx="4543824"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16930167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61825"/>
            <a:ext cx="4543824"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3571387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52"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31875098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24437385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3"/>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30246692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205601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71FF4525-4998-4449-8E49-99E0ECFDBA79}"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9231025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12281414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9"/>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486277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08BA376-7C88-44A0-AF1F-4E237B57113F}"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4048272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5E44308B-B708-485D-8AB5-B06A9C745F3E}"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637997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5"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7D0505A-B6EB-481A-BD01-49102035332A}"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6636959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1"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64D8A23-D6BA-476A-ACF8-13FC7C3F5FCD}"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127820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7503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99182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897415"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78718"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082350"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989908"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877822"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714661"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29954FE4-FF42-4E95-B2DC-997CE0A909B9}"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7126894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8771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70033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726932"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0" y="1457998"/>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4"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4"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B37A471-17FB-4B31-8BC3-17FF8B63BA5D}"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2918228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1F9AB7B-E828-4627-BF8C-AB099148A353}"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133022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DF0CA15C-B2FB-43AF-ACD4-49F2231D745F}"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47757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ED487B64-A9CD-441D-9FEE-CC587EA25351}"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736675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5" y="7358594"/>
            <a:ext cx="1307886" cy="413808"/>
          </a:xfrm>
        </p:spPr>
        <p:txBody>
          <a:bodyPr/>
          <a:lstStyle>
            <a:lvl1pPr algn="ctr">
              <a:defRPr/>
            </a:lvl1pPr>
          </a:lstStyle>
          <a:p>
            <a:fld id="{EDE438DE-A6B7-443A-91B6-3ADA1D344E53}"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6459548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tx1">
                    <a:lumMod val="65000"/>
                    <a:lumOff val="35000"/>
                  </a:schemeClr>
                </a:solidFill>
              </a:defRPr>
            </a:lvl1pPr>
            <a:lvl2pPr marL="660083" indent="-282893">
              <a:buClr>
                <a:srgbClr val="0D6CB9"/>
              </a:buClr>
              <a:buFont typeface="Arial" panose="020B0604020202020204" pitchFamily="34" charset="0"/>
              <a:buChar char="•"/>
              <a:defRPr>
                <a:solidFill>
                  <a:schemeClr val="tx1">
                    <a:lumMod val="65000"/>
                    <a:lumOff val="35000"/>
                  </a:schemeClr>
                </a:solidFill>
              </a:defRPr>
            </a:lvl2pPr>
            <a:lvl3pPr marL="942975" indent="-188595">
              <a:buClr>
                <a:schemeClr val="accent2"/>
              </a:buClr>
              <a:buSzPct val="75000"/>
              <a:buFont typeface="Courier New" panose="02070309020205020404" pitchFamily="49" charset="0"/>
              <a:buChar char="o"/>
              <a:defRPr>
                <a:solidFill>
                  <a:schemeClr val="tx1">
                    <a:lumMod val="65000"/>
                    <a:lumOff val="35000"/>
                  </a:schemeClr>
                </a:solidFill>
              </a:defRPr>
            </a:lvl3pPr>
            <a:lvl4pPr marL="1320165" indent="-188595">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5" y="7358594"/>
            <a:ext cx="1307886" cy="413808"/>
          </a:xfrm>
        </p:spPr>
        <p:txBody>
          <a:bodyPr/>
          <a:lstStyle>
            <a:lvl1pPr algn="ctr">
              <a:defRPr/>
            </a:lvl1pPr>
          </a:lstStyle>
          <a:p>
            <a:fld id="{EC8AF890-DAE5-4053-A1B1-0BE48D640904}"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4797493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5" y="7358594"/>
            <a:ext cx="1307886" cy="413808"/>
          </a:xfrm>
        </p:spPr>
        <p:txBody>
          <a:bodyPr/>
          <a:lstStyle>
            <a:lvl1pPr algn="ctr">
              <a:defRPr/>
            </a:lvl1pPr>
          </a:lstStyle>
          <a:p>
            <a:fld id="{67FEF054-D9C4-45A3-8093-D5992F60B182}"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3565052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5" y="7358594"/>
            <a:ext cx="1307886" cy="413808"/>
          </a:xfrm>
        </p:spPr>
        <p:txBody>
          <a:bodyPr/>
          <a:lstStyle>
            <a:lvl1pPr algn="ctr">
              <a:defRPr/>
            </a:lvl1pPr>
          </a:lstStyle>
          <a:p>
            <a:fld id="{42E8CEB3-CFB4-4D57-B93E-9E3F251623B7}"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0886243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87829"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9342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990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83954"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91512"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79426"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616265"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5" y="7358594"/>
            <a:ext cx="1307886" cy="413808"/>
          </a:xfrm>
        </p:spPr>
        <p:txBody>
          <a:bodyPr/>
          <a:lstStyle>
            <a:lvl1pPr algn="ctr">
              <a:defRPr/>
            </a:lvl1pPr>
          </a:lstStyle>
          <a:p>
            <a:fld id="{B1635AF0-8217-4475-9A4D-A168BDA9AA19}"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937635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tx1">
                    <a:lumMod val="65000"/>
                    <a:lumOff val="35000"/>
                  </a:schemeClr>
                </a:solidFill>
              </a:defRPr>
            </a:lvl1pPr>
            <a:lvl2pPr marL="660083" indent="-282893">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5" y="7358594"/>
            <a:ext cx="1307886" cy="413808"/>
          </a:xfrm>
        </p:spPr>
        <p:txBody>
          <a:bodyPr/>
          <a:lstStyle>
            <a:lvl1pPr algn="ctr">
              <a:defRPr/>
            </a:lvl1pPr>
          </a:lstStyle>
          <a:p>
            <a:fld id="{71E799CB-CAD9-416A-8F0C-9049819847BD}"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421071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4"/>
            <a:ext cx="2263140" cy="413808"/>
          </a:xfrm>
        </p:spPr>
        <p:txBody>
          <a:bodyPr/>
          <a:lstStyle/>
          <a:p>
            <a:fld id="{94DE796B-88A8-407D-8F8F-BCE5A9054D89}"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803327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5" y="7358594"/>
            <a:ext cx="1307886" cy="413808"/>
          </a:xfrm>
        </p:spPr>
        <p:txBody>
          <a:bodyPr/>
          <a:lstStyle>
            <a:lvl1pPr algn="ctr">
              <a:defRPr/>
            </a:lvl1pPr>
          </a:lstStyle>
          <a:p>
            <a:fld id="{5F9ECA15-0366-4C15-A936-5D05CB91B456}"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6451561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4"/>
            <a:ext cx="2263140" cy="413808"/>
          </a:xfrm>
        </p:spPr>
        <p:txBody>
          <a:bodyPr/>
          <a:lstStyle/>
          <a:p>
            <a:fld id="{0153866A-0540-4FCE-AAD4-D7BA81B8BB3F}"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3"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6351069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5" y="7358594"/>
            <a:ext cx="1307886" cy="413808"/>
          </a:xfrm>
        </p:spPr>
        <p:txBody>
          <a:bodyPr/>
          <a:lstStyle>
            <a:lvl1pPr algn="ctr">
              <a:defRPr/>
            </a:lvl1pPr>
          </a:lstStyle>
          <a:p>
            <a:fld id="{E0C952E0-F074-494D-92A8-048679A0E7D5}"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25656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4" y="7358592"/>
            <a:ext cx="1307886" cy="413808"/>
          </a:xfrm>
        </p:spPr>
        <p:txBody>
          <a:bodyPr/>
          <a:lstStyle>
            <a:lvl1pPr algn="ctr">
              <a:defRPr/>
            </a:lvl1pPr>
          </a:lstStyle>
          <a:p>
            <a:fld id="{A707FE34-13F2-4D84-BC79-2174B2D86B86}"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8922400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1"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494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550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99492" y="280208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51155"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58713"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46627"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583466"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5" y="7358594"/>
            <a:ext cx="1307886" cy="413808"/>
          </a:xfrm>
        </p:spPr>
        <p:txBody>
          <a:bodyPr/>
          <a:lstStyle>
            <a:lvl1pPr algn="ctr">
              <a:defRPr/>
            </a:lvl1pPr>
          </a:lstStyle>
          <a:p>
            <a:fld id="{5836E3E6-EE41-458B-98B2-5E4E9A7284E9}"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7439469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8"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5" y="7358594"/>
            <a:ext cx="1307886" cy="413808"/>
          </a:xfrm>
        </p:spPr>
        <p:txBody>
          <a:bodyPr/>
          <a:lstStyle>
            <a:lvl1pPr algn="ctr">
              <a:defRPr/>
            </a:lvl1pPr>
          </a:lstStyle>
          <a:p>
            <a:fld id="{A051EF81-C38D-4145-AD5A-32BD793E5F30}"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7929822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4"/>
            <a:ext cx="1307886" cy="413808"/>
          </a:xfrm>
        </p:spPr>
        <p:txBody>
          <a:bodyPr/>
          <a:lstStyle>
            <a:lvl1pPr algn="ctr">
              <a:defRPr/>
            </a:lvl1pPr>
          </a:lstStyle>
          <a:p>
            <a:fld id="{A7B83BA8-CA1E-4B22-8ADF-F8303577014F}"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42491215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64762" y="221082"/>
            <a:ext cx="1528876" cy="994866"/>
          </a:xfrm>
          <a:prstGeom prst="rect">
            <a:avLst/>
          </a:prstGeom>
        </p:spPr>
      </p:pic>
      <p:sp>
        <p:nvSpPr>
          <p:cNvPr id="17" name="bg object 17"/>
          <p:cNvSpPr/>
          <p:nvPr/>
        </p:nvSpPr>
        <p:spPr>
          <a:xfrm>
            <a:off x="1257300" y="3240226"/>
            <a:ext cx="7543800" cy="1649476"/>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48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C03A173-B871-4324-B8D0-1E94FE903543}" type="datetime1">
              <a:rPr lang="en-US" smtClean="0"/>
              <a:t>8/5/2025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25546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92761"/>
            <a:ext cx="4543824"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1699484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61825"/>
            <a:ext cx="4543824"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8077745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2"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502920" y="739458"/>
            <a:ext cx="9083993" cy="3116157"/>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12831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877210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3"/>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29550658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1335254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699" cy="4931516"/>
          </a:xfrm>
          <a:prstGeom prst="rect">
            <a:avLst/>
          </a:prstGeom>
        </p:spPr>
        <p:txBody>
          <a:bodyPr/>
          <a:lstStyle>
            <a:lvl1pPr>
              <a:buClr>
                <a:schemeClr val="accent2"/>
              </a:buClr>
              <a:defRPr>
                <a:solidFill>
                  <a:schemeClr val="tx1">
                    <a:lumMod val="65000"/>
                    <a:lumOff val="35000"/>
                  </a:schemeClr>
                </a:solidFill>
              </a:defRPr>
            </a:lvl1pPr>
            <a:lvl2pPr marL="660083" indent="-282893">
              <a:buClr>
                <a:srgbClr val="0D6CB9"/>
              </a:buClr>
              <a:buFont typeface="Arial" panose="020B0604020202020204" pitchFamily="34" charset="0"/>
              <a:buChar char="•"/>
              <a:defRPr>
                <a:solidFill>
                  <a:schemeClr val="tx1">
                    <a:lumMod val="65000"/>
                    <a:lumOff val="35000"/>
                  </a:schemeClr>
                </a:solidFill>
              </a:defRPr>
            </a:lvl2pPr>
            <a:lvl3pPr marL="942975" indent="-188595">
              <a:buClr>
                <a:schemeClr val="accent2"/>
              </a:buClr>
              <a:buSzPct val="75000"/>
              <a:buFont typeface="Courier New" panose="02070309020205020404" pitchFamily="49" charset="0"/>
              <a:buChar char="o"/>
              <a:defRPr>
                <a:solidFill>
                  <a:schemeClr val="tx1">
                    <a:lumMod val="65000"/>
                    <a:lumOff val="35000"/>
                  </a:schemeClr>
                </a:solidFill>
              </a:defRPr>
            </a:lvl3pPr>
            <a:lvl4pPr marL="1320165" indent="-188595">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4" y="7358592"/>
            <a:ext cx="1307886" cy="413808"/>
          </a:xfrm>
        </p:spPr>
        <p:txBody>
          <a:bodyPr/>
          <a:lstStyle>
            <a:lvl1pPr algn="ctr">
              <a:defRPr/>
            </a:lvl1pPr>
          </a:lstStyle>
          <a:p>
            <a:fld id="{8B9ADD54-DEB7-487C-B791-C4F69E796A1A}"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1092331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147225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9"/>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21383791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9A9E0D9-6BD7-4248-A151-084D5C18E5BB}"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3185160" y="7204689"/>
            <a:ext cx="3718561" cy="397032"/>
          </a:xfrm>
          <a:prstGeom prst="rect">
            <a:avLst/>
          </a:prstGeom>
          <a:solidFill>
            <a:schemeClr val="bg1"/>
          </a:solidFill>
        </p:spPr>
        <p:txBody>
          <a:bodyPr wrap="square" rtlCol="0">
            <a:spAutoFit/>
          </a:bodyPr>
          <a:lstStyle/>
          <a:p>
            <a:pPr algn="ctr"/>
            <a:r>
              <a:rPr lang="en-US" sz="1980"/>
              <a:t>  </a:t>
            </a:r>
            <a:r>
              <a:rPr lang="en-US" sz="880">
                <a:solidFill>
                  <a:schemeClr val="bg1">
                    <a:lumMod val="65000"/>
                  </a:schemeClr>
                </a:solidFill>
              </a:rPr>
              <a:t>© </a:t>
            </a:r>
            <a:r>
              <a:rPr lang="en-US" sz="88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41580257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077FE0A-8D91-47F0-A912-E5B86F93A444}"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4370164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5"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26F670A-FA24-4FD0-A294-3FF512215207}"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1088550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1"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0AFE830-85BD-4BB8-83BC-70E68C666149}"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8197953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99182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897415"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8"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50"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1"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6AE4805F-0288-4EE0-91A4-F2C1BA3B8948}"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3726614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58771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70033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726932"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0" y="1457998"/>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4"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4"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1073E91-1141-416C-8D2F-3EECE12C79F0}"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78307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3DD032F1-B2EE-4A20-8BBA-7D176DA89858}"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9083739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611BEB06-FDAD-4D47-9783-579EE4B3CC4C}"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047476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4" y="7358592"/>
            <a:ext cx="1307886" cy="413808"/>
          </a:xfrm>
        </p:spPr>
        <p:txBody>
          <a:bodyPr/>
          <a:lstStyle>
            <a:lvl1pPr algn="ctr">
              <a:defRPr/>
            </a:lvl1pPr>
          </a:lstStyle>
          <a:p>
            <a:fld id="{825C8413-C069-4A33-82E2-DEF8162B3A4C}"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7552120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5" y="7358594"/>
            <a:ext cx="1307886" cy="413808"/>
          </a:xfrm>
        </p:spPr>
        <p:txBody>
          <a:bodyPr/>
          <a:lstStyle>
            <a:lvl1pPr algn="ctr">
              <a:defRPr/>
            </a:lvl1pPr>
          </a:lstStyle>
          <a:p>
            <a:fld id="{EFB98B08-1F0C-4058-81AB-79A5220DC312}"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5851225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tx1">
                    <a:lumMod val="65000"/>
                    <a:lumOff val="35000"/>
                  </a:schemeClr>
                </a:solidFill>
              </a:defRPr>
            </a:lvl1pPr>
            <a:lvl2pPr marL="660083" indent="-282893">
              <a:buClr>
                <a:srgbClr val="0D6CB9"/>
              </a:buClr>
              <a:buFont typeface="Arial" panose="020B0604020202020204" pitchFamily="34" charset="0"/>
              <a:buChar char="•"/>
              <a:defRPr>
                <a:solidFill>
                  <a:schemeClr val="tx1">
                    <a:lumMod val="65000"/>
                    <a:lumOff val="35000"/>
                  </a:schemeClr>
                </a:solidFill>
              </a:defRPr>
            </a:lvl2pPr>
            <a:lvl3pPr marL="942975" indent="-188595">
              <a:buClr>
                <a:schemeClr val="accent2"/>
              </a:buClr>
              <a:buSzPct val="75000"/>
              <a:buFont typeface="Courier New" panose="02070309020205020404" pitchFamily="49" charset="0"/>
              <a:buChar char="o"/>
              <a:defRPr>
                <a:solidFill>
                  <a:schemeClr val="tx1">
                    <a:lumMod val="65000"/>
                    <a:lumOff val="35000"/>
                  </a:schemeClr>
                </a:solidFill>
              </a:defRPr>
            </a:lvl3pPr>
            <a:lvl4pPr marL="1320165" indent="-188595">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5" y="7358594"/>
            <a:ext cx="1307886" cy="413808"/>
          </a:xfrm>
        </p:spPr>
        <p:txBody>
          <a:bodyPr/>
          <a:lstStyle>
            <a:lvl1pPr algn="ctr">
              <a:defRPr/>
            </a:lvl1pPr>
          </a:lstStyle>
          <a:p>
            <a:fld id="{57DF3A18-D550-4A5D-B673-8664F53497AB}"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7253843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5" y="7358594"/>
            <a:ext cx="1307886" cy="413808"/>
          </a:xfrm>
        </p:spPr>
        <p:txBody>
          <a:bodyPr/>
          <a:lstStyle>
            <a:lvl1pPr algn="ctr">
              <a:defRPr/>
            </a:lvl1pPr>
          </a:lstStyle>
          <a:p>
            <a:fld id="{3C4B5647-3D61-4C34-A73D-E493E45DCDEB}"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3450521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5" y="7358594"/>
            <a:ext cx="1307886" cy="413808"/>
          </a:xfrm>
        </p:spPr>
        <p:txBody>
          <a:bodyPr/>
          <a:lstStyle>
            <a:lvl1pPr algn="ctr">
              <a:defRPr/>
            </a:lvl1pPr>
          </a:lstStyle>
          <a:p>
            <a:fld id="{79BD6489-91F0-4C18-8A43-BB1CB377DEFE}"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540921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87829"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9342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990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4"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6"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5"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5" y="7358594"/>
            <a:ext cx="1307886" cy="413808"/>
          </a:xfrm>
        </p:spPr>
        <p:txBody>
          <a:bodyPr/>
          <a:lstStyle>
            <a:lvl1pPr algn="ctr">
              <a:defRPr/>
            </a:lvl1pPr>
          </a:lstStyle>
          <a:p>
            <a:fld id="{04143943-51F3-442B-B779-9498FAFDC77A}"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3316182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tx1">
                    <a:lumMod val="65000"/>
                    <a:lumOff val="35000"/>
                  </a:schemeClr>
                </a:solidFill>
              </a:defRPr>
            </a:lvl1pPr>
            <a:lvl2pPr marL="660083" indent="-282893">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5" y="7358594"/>
            <a:ext cx="1307886" cy="413808"/>
          </a:xfrm>
        </p:spPr>
        <p:txBody>
          <a:bodyPr/>
          <a:lstStyle>
            <a:lvl1pPr algn="ctr">
              <a:defRPr/>
            </a:lvl1pPr>
          </a:lstStyle>
          <a:p>
            <a:fld id="{C529DD9D-6BBB-4625-8CA9-C7277008643C}"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1207972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4"/>
            <a:ext cx="2263140" cy="413808"/>
          </a:xfrm>
        </p:spPr>
        <p:txBody>
          <a:bodyPr/>
          <a:lstStyle/>
          <a:p>
            <a:fld id="{D6750423-33C6-4EFE-A238-9F7D9CBC2153}"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4663665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5" y="7358594"/>
            <a:ext cx="1307886" cy="413808"/>
          </a:xfrm>
        </p:spPr>
        <p:txBody>
          <a:bodyPr/>
          <a:lstStyle>
            <a:lvl1pPr algn="ctr">
              <a:defRPr/>
            </a:lvl1pPr>
          </a:lstStyle>
          <a:p>
            <a:fld id="{851A76CD-00BA-40DA-9C21-89202C60363D}"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4269736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4"/>
            <a:ext cx="2263140" cy="413808"/>
          </a:xfrm>
        </p:spPr>
        <p:txBody>
          <a:bodyPr/>
          <a:lstStyle/>
          <a:p>
            <a:fld id="{DF9FB76F-1139-401B-A135-AC6DFECC1DD8}"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3"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201958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5" y="7358594"/>
            <a:ext cx="1307886" cy="413808"/>
          </a:xfrm>
        </p:spPr>
        <p:txBody>
          <a:bodyPr/>
          <a:lstStyle>
            <a:lvl1pPr algn="ctr">
              <a:defRPr/>
            </a:lvl1pPr>
          </a:lstStyle>
          <a:p>
            <a:fld id="{2F005F45-48FC-4C13-B87C-EF81974EABFD}"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1871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6" y="4361825"/>
            <a:ext cx="4543824"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8"/>
            <a:ext cx="713817" cy="594771"/>
          </a:xfrm>
          <a:prstGeom prst="rect">
            <a:avLst/>
          </a:prstGeom>
        </p:spPr>
      </p:pic>
    </p:spTree>
    <p:extLst>
      <p:ext uri="{BB962C8B-B14F-4D97-AF65-F5344CB8AC3E}">
        <p14:creationId xmlns:p14="http://schemas.microsoft.com/office/powerpoint/2010/main" val="3798676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4" y="7358592"/>
            <a:ext cx="1307886" cy="413808"/>
          </a:xfrm>
        </p:spPr>
        <p:txBody>
          <a:bodyPr/>
          <a:lstStyle>
            <a:lvl1pPr algn="ctr">
              <a:defRPr/>
            </a:lvl1pPr>
          </a:lstStyle>
          <a:p>
            <a:fld id="{94754A31-270F-4C2F-9387-CAE0E2D312C2}"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1850151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1"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550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2" y="280208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5"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3"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6"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5" y="7358594"/>
            <a:ext cx="1307886" cy="413808"/>
          </a:xfrm>
        </p:spPr>
        <p:txBody>
          <a:bodyPr/>
          <a:lstStyle>
            <a:lvl1pPr algn="ctr">
              <a:defRPr/>
            </a:lvl1pPr>
          </a:lstStyle>
          <a:p>
            <a:fld id="{0FFDB0F9-A443-4F1C-A9F4-094267ADD526}"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358685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8"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5" y="7358594"/>
            <a:ext cx="1307886" cy="413808"/>
          </a:xfrm>
        </p:spPr>
        <p:txBody>
          <a:bodyPr/>
          <a:lstStyle>
            <a:lvl1pPr algn="ctr">
              <a:defRPr/>
            </a:lvl1pPr>
          </a:lstStyle>
          <a:p>
            <a:fld id="{BA0EBD7C-D8F3-4666-B901-70498DD2D89C}"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3148901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4"/>
            <a:ext cx="1307886" cy="413808"/>
          </a:xfrm>
        </p:spPr>
        <p:txBody>
          <a:bodyPr/>
          <a:lstStyle>
            <a:lvl1pPr algn="ctr">
              <a:defRPr/>
            </a:lvl1pPr>
          </a:lstStyle>
          <a:p>
            <a:fld id="{01F4598E-E4FF-4E49-BBEB-A79959BF32BA}"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6967513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98420" y="4577080"/>
            <a:ext cx="71247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856709"/>
            <a:ext cx="7376160" cy="777240"/>
          </a:xfrm>
        </p:spPr>
        <p:txBody>
          <a:bodyPr anchor="ctr">
            <a:normAutofit/>
          </a:bodyPr>
          <a:lstStyle>
            <a:lvl1pPr marL="0" indent="0" algn="l">
              <a:buNone/>
              <a:defRPr sz="2860">
                <a:solidFill>
                  <a:srgbClr val="FFFFFF"/>
                </a:solidFill>
              </a:defRPr>
            </a:lvl1pPr>
            <a:lvl2pPr marL="502920" indent="0" algn="ctr">
              <a:buNone/>
            </a:lvl2pPr>
            <a:lvl3pPr marL="1005840" indent="0" algn="ctr">
              <a:buNone/>
            </a:lvl3pPr>
            <a:lvl4pPr marL="1508760" indent="0" algn="ctr">
              <a:buNone/>
            </a:lvl4pPr>
            <a:lvl5pPr marL="2011680" indent="0" algn="ctr">
              <a:buNone/>
            </a:lvl5pPr>
            <a:lvl6pPr marL="2514600" indent="0" algn="ctr">
              <a:buNone/>
            </a:lvl6pPr>
            <a:lvl7pPr marL="3017520" indent="0" algn="ctr">
              <a:buNone/>
            </a:lvl7pPr>
            <a:lvl8pPr marL="3520440" indent="0" algn="ctr">
              <a:buNone/>
            </a:lvl8pPr>
            <a:lvl9pPr marL="402336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877859"/>
            <a:ext cx="2263140" cy="777240"/>
          </a:xfrm>
        </p:spPr>
        <p:txBody>
          <a:bodyPr>
            <a:noAutofit/>
          </a:bodyPr>
          <a:lstStyle>
            <a:lvl1pPr algn="ctr">
              <a:defRPr sz="2200">
                <a:solidFill>
                  <a:srgbClr val="FFFFFF"/>
                </a:solidFill>
              </a:defRPr>
            </a:lvl1pPr>
          </a:lstStyle>
          <a:p>
            <a:fld id="{D5A12390-3DF1-42A8-8D86-34391C77E27C}" type="datetime1">
              <a:rPr lang="en-US" smtClean="0"/>
              <a:t>8/5/2025</a:t>
            </a:fld>
            <a:endParaRPr lang="en-US"/>
          </a:p>
        </p:txBody>
      </p:sp>
      <p:sp>
        <p:nvSpPr>
          <p:cNvPr id="17" name="Footer Placeholder 16"/>
          <p:cNvSpPr>
            <a:spLocks noGrp="1"/>
          </p:cNvSpPr>
          <p:nvPr>
            <p:ph type="ftr" sz="quarter" idx="11"/>
          </p:nvPr>
        </p:nvSpPr>
        <p:spPr>
          <a:xfrm>
            <a:off x="2293932" y="268082"/>
            <a:ext cx="6454140" cy="413808"/>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59080"/>
            <a:ext cx="922020" cy="4318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739719605"/>
      </p:ext>
    </p:extLst>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54262A17-4E55-4F9E-8D00-D7B091143827}" type="datetime1">
              <a:rPr lang="en-US" smtClean="0"/>
              <a:t>8/5/2025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23666258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86277" y="612379"/>
            <a:ext cx="8675370" cy="5017451"/>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00A1D5E7-2A11-456C-879C-AF50C40DB6D6}" type="datetime1">
              <a:rPr lang="en-US" smtClean="0"/>
              <a:t>8/5/2025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331845" y="7203872"/>
            <a:ext cx="3394710" cy="41380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86277" y="5888182"/>
            <a:ext cx="8675370" cy="1160953"/>
          </a:xfrm>
        </p:spPr>
        <p:txBody>
          <a:bodyPr anchor="b">
            <a:normAutofit/>
          </a:bodyPr>
          <a:lstStyle>
            <a:lvl1pPr>
              <a:defRPr sz="4840">
                <a:solidFill>
                  <a:srgbClr val="CCF0F5"/>
                </a:solidFill>
              </a:defRPr>
            </a:lvl1pPr>
          </a:lstStyle>
          <a:p>
            <a:r>
              <a:rPr lang="en-US"/>
              <a:t>Contents</a:t>
            </a:r>
          </a:p>
        </p:txBody>
      </p:sp>
    </p:spTree>
    <p:extLst>
      <p:ext uri="{BB962C8B-B14F-4D97-AF65-F5344CB8AC3E}">
        <p14:creationId xmlns:p14="http://schemas.microsoft.com/office/powerpoint/2010/main" val="24991003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91515" y="1384900"/>
            <a:ext cx="4274820" cy="561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5092065" y="1384900"/>
            <a:ext cx="4274820" cy="561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45F52193-C469-491D-A1CB-FB11C4194337}" type="datetime1">
              <a:rPr lang="en-US" smtClean="0"/>
              <a:t>8/5/2025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91519" y="50297"/>
            <a:ext cx="8050633" cy="8996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156639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095500" y="0"/>
            <a:ext cx="7962900" cy="138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
        <p:nvSpPr>
          <p:cNvPr id="3" name="Date Placeholder 2"/>
          <p:cNvSpPr>
            <a:spLocks noGrp="1"/>
          </p:cNvSpPr>
          <p:nvPr>
            <p:ph type="dt" sz="half" idx="10"/>
          </p:nvPr>
        </p:nvSpPr>
        <p:spPr/>
        <p:txBody>
          <a:bodyPr/>
          <a:lstStyle/>
          <a:p>
            <a:fld id="{1B8B0D82-01CB-439A-AD12-A35A089B2702}" type="datetime1">
              <a:rPr lang="en-US" smtClean="0"/>
              <a:t>8/5/2025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67640" y="172720"/>
            <a:ext cx="1779489" cy="1142159"/>
          </a:xfrm>
          <a:prstGeom prst="rect">
            <a:avLst/>
          </a:prstGeom>
        </p:spPr>
      </p:pic>
      <p:sp>
        <p:nvSpPr>
          <p:cNvPr id="11" name="Title 1"/>
          <p:cNvSpPr>
            <a:spLocks noGrp="1"/>
          </p:cNvSpPr>
          <p:nvPr>
            <p:ph type="title"/>
          </p:nvPr>
        </p:nvSpPr>
        <p:spPr>
          <a:xfrm>
            <a:off x="2095500" y="518160"/>
            <a:ext cx="7543800" cy="953414"/>
          </a:xfrm>
          <a:prstGeom prst="rect">
            <a:avLst/>
          </a:prstGeom>
        </p:spPr>
        <p:txBody>
          <a:bodyPr anchor="ctr">
            <a:noAutofit/>
          </a:bodyPr>
          <a:lstStyle>
            <a:lvl1pPr algn="l">
              <a:buNone/>
              <a:defRPr sz="308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86740" y="1986280"/>
            <a:ext cx="8968740" cy="5095240"/>
          </a:xfrm>
          <a:prstGeom prst="rect">
            <a:avLst/>
          </a:prstGeom>
        </p:spPr>
        <p:txBody>
          <a:bodyPr>
            <a:noAutofit/>
          </a:bodyPr>
          <a:lstStyle>
            <a:lvl1pPr>
              <a:lnSpc>
                <a:spcPct val="106000"/>
              </a:lnSpc>
              <a:spcBef>
                <a:spcPts val="660"/>
              </a:spcBef>
              <a:spcAft>
                <a:spcPts val="660"/>
              </a:spcAft>
              <a:buFont typeface="Wingdings" pitchFamily="2" charset="2"/>
              <a:buChar char="q"/>
              <a:defRPr sz="1980" baseline="0">
                <a:latin typeface="+mn-lt"/>
              </a:defRPr>
            </a:lvl1pPr>
          </a:lstStyle>
          <a:p>
            <a:pPr>
              <a:spcBef>
                <a:spcPts val="600"/>
              </a:spcBef>
              <a:spcAft>
                <a:spcPts val="600"/>
              </a:spcAft>
              <a:buFont typeface="Wingdings" pitchFamily="2" charset="2"/>
              <a:buChar char="q"/>
            </a:pPr>
            <a:r>
              <a:rPr lang="en-US" sz="2860"/>
              <a:t>Insert text</a:t>
            </a:r>
            <a:endParaRPr lang="en-US"/>
          </a:p>
        </p:txBody>
      </p:sp>
      <p:sp>
        <p:nvSpPr>
          <p:cNvPr id="12" name="Slide Number Placeholder 2"/>
          <p:cNvSpPr>
            <a:spLocks noGrp="1"/>
          </p:cNvSpPr>
          <p:nvPr>
            <p:ph type="sldNum" sz="quarter" idx="12"/>
          </p:nvPr>
        </p:nvSpPr>
        <p:spPr>
          <a:xfrm>
            <a:off x="0" y="1451628"/>
            <a:ext cx="586740" cy="277073"/>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526280" y="7254241"/>
            <a:ext cx="5029200" cy="227755"/>
          </a:xfrm>
          <a:prstGeom prst="rect">
            <a:avLst/>
          </a:prstGeom>
          <a:noFill/>
        </p:spPr>
        <p:txBody>
          <a:bodyPr wrap="square" rtlCol="0">
            <a:spAutoFit/>
          </a:bodyPr>
          <a:lstStyle/>
          <a:p>
            <a:pPr algn="r"/>
            <a:endParaRPr lang="en-US" sz="880" kern="1200">
              <a:solidFill>
                <a:schemeClr val="tx2"/>
              </a:solidFill>
              <a:effectLst/>
              <a:latin typeface="+mn-lt"/>
              <a:ea typeface="+mn-ea"/>
              <a:cs typeface="+mn-cs"/>
            </a:endParaRPr>
          </a:p>
        </p:txBody>
      </p:sp>
    </p:spTree>
    <p:extLst>
      <p:ext uri="{BB962C8B-B14F-4D97-AF65-F5344CB8AC3E}">
        <p14:creationId xmlns:p14="http://schemas.microsoft.com/office/powerpoint/2010/main" val="2690673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0"/>
          </a:p>
        </p:txBody>
      </p:sp>
      <p:pic>
        <p:nvPicPr>
          <p:cNvPr id="11" name="Picture 10" descr="TSDS Logo_Reversed_notext.png"/>
          <p:cNvPicPr>
            <a:picLocks noChangeAspect="1"/>
          </p:cNvPicPr>
          <p:nvPr userDrawn="1"/>
        </p:nvPicPr>
        <p:blipFill>
          <a:blip r:embed="rId2" cstate="print"/>
          <a:stretch>
            <a:fillRect/>
          </a:stretch>
        </p:blipFill>
        <p:spPr>
          <a:xfrm>
            <a:off x="167640" y="172721"/>
            <a:ext cx="1210946" cy="777241"/>
          </a:xfrm>
          <a:prstGeom prst="rect">
            <a:avLst/>
          </a:prstGeom>
        </p:spPr>
      </p:pic>
      <p:sp>
        <p:nvSpPr>
          <p:cNvPr id="13" name="Slide Number Placeholder 12"/>
          <p:cNvSpPr>
            <a:spLocks noGrp="1"/>
          </p:cNvSpPr>
          <p:nvPr>
            <p:ph type="sldNum" sz="quarter" idx="11"/>
          </p:nvPr>
        </p:nvSpPr>
        <p:spPr>
          <a:xfrm>
            <a:off x="9304020" y="604520"/>
            <a:ext cx="586740" cy="277073"/>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120925273"/>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560"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4676F8C-365F-41CF-AC3B-11C4DD5621FF}" type="datetime1">
              <a:rPr lang="en-US" smtClean="0"/>
              <a:t>8/5/2025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70561" y="7081301"/>
            <a:ext cx="5963191" cy="413808"/>
          </a:xfrm>
          <a:prstGeom prst="rect">
            <a:avLst/>
          </a:prstGeom>
        </p:spPr>
        <p:txBody>
          <a:bodyPr rtlCol="0"/>
          <a:lstStyle/>
          <a:p>
            <a:endParaRPr lang="en-US"/>
          </a:p>
        </p:txBody>
      </p:sp>
    </p:spTree>
    <p:extLst>
      <p:ext uri="{BB962C8B-B14F-4D97-AF65-F5344CB8AC3E}">
        <p14:creationId xmlns:p14="http://schemas.microsoft.com/office/powerpoint/2010/main" val="911589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87828"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93423"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99018"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3"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6" y="417247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4" y="270881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4" y="7358592"/>
            <a:ext cx="1307886" cy="413808"/>
          </a:xfrm>
        </p:spPr>
        <p:txBody>
          <a:bodyPr/>
          <a:lstStyle>
            <a:lvl1pPr algn="ctr">
              <a:defRPr/>
            </a:lvl1pPr>
          </a:lstStyle>
          <a:p>
            <a:fld id="{820D930C-C12A-4CB6-9541-3D37FD4804F6}"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23112019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705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522CE52-8114-4769-A8C8-4DB63B0E6757}" type="datetime1">
              <a:rPr lang="en-US" smtClean="0"/>
              <a:t>8/5/2025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70561" y="7081301"/>
            <a:ext cx="5963191" cy="413808"/>
          </a:xfrm>
          <a:prstGeom prst="rect">
            <a:avLst/>
          </a:prstGeom>
        </p:spPr>
        <p:txBody>
          <a:bodyPr rtlCol="0"/>
          <a:lstStyle/>
          <a:p>
            <a:endParaRPr lang="en-US"/>
          </a:p>
        </p:txBody>
      </p:sp>
      <p:sp>
        <p:nvSpPr>
          <p:cNvPr id="16" name="Text Placeholder 15"/>
          <p:cNvSpPr>
            <a:spLocks noGrp="1"/>
          </p:cNvSpPr>
          <p:nvPr>
            <p:ph type="body" sz="quarter" idx="1"/>
          </p:nvPr>
        </p:nvSpPr>
        <p:spPr>
          <a:xfrm>
            <a:off x="670560" y="1986280"/>
            <a:ext cx="4274820" cy="725424"/>
          </a:xfrm>
          <a:prstGeom prst="rect">
            <a:avLst/>
          </a:prstGeom>
          <a:solidFill>
            <a:schemeClr val="accent2"/>
          </a:solidFill>
        </p:spPr>
        <p:txBody>
          <a:bodyPr rtlCol="0" anchor="ctr"/>
          <a:lstStyle>
            <a:lvl1pPr marL="0" indent="0">
              <a:buFontTx/>
              <a:buNone/>
              <a:defRPr sz="22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986280"/>
            <a:ext cx="4274820" cy="725424"/>
          </a:xfrm>
          <a:prstGeom prst="rect">
            <a:avLst/>
          </a:prstGeom>
          <a:solidFill>
            <a:schemeClr val="accent4"/>
          </a:solidFill>
        </p:spPr>
        <p:txBody>
          <a:bodyPr rtlCol="0" anchor="ctr"/>
          <a:lstStyle>
            <a:lvl1pPr marL="0" indent="0">
              <a:buFontTx/>
              <a:buNone/>
              <a:defRPr sz="22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146193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397119-34D3-4905-A15F-EA38B9B89992}" type="datetime1">
              <a:rPr lang="en-US" smtClean="0"/>
              <a:t>8/5/2025</a:t>
            </a:fld>
            <a:endParaRPr lang="en-US"/>
          </a:p>
        </p:txBody>
      </p:sp>
      <p:sp>
        <p:nvSpPr>
          <p:cNvPr id="4" name="Footer Placeholder 3"/>
          <p:cNvSpPr>
            <a:spLocks noGrp="1"/>
          </p:cNvSpPr>
          <p:nvPr>
            <p:ph type="ftr" sz="quarter" idx="11"/>
          </p:nvPr>
        </p:nvSpPr>
        <p:spPr>
          <a:xfrm>
            <a:off x="670561" y="7081301"/>
            <a:ext cx="5963191" cy="41380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022375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7081521"/>
            <a:ext cx="1844040" cy="413808"/>
          </a:xfrm>
        </p:spPr>
        <p:txBody>
          <a:bodyPr/>
          <a:lstStyle/>
          <a:p>
            <a:fld id="{C8C91F4B-D507-4EBB-8AA8-B4ADEEC18979}" type="datetime1">
              <a:rPr lang="en-US" smtClean="0"/>
              <a:t>8/5/2025</a:t>
            </a:fld>
            <a:endParaRPr lang="en-US"/>
          </a:p>
        </p:txBody>
      </p:sp>
      <p:sp>
        <p:nvSpPr>
          <p:cNvPr id="3" name="Footer Placeholder 2"/>
          <p:cNvSpPr>
            <a:spLocks noGrp="1"/>
          </p:cNvSpPr>
          <p:nvPr>
            <p:ph type="ftr" sz="quarter" idx="11"/>
          </p:nvPr>
        </p:nvSpPr>
        <p:spPr>
          <a:xfrm>
            <a:off x="670561" y="7081301"/>
            <a:ext cx="5963191"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0" y="7081520"/>
            <a:ext cx="586740" cy="4318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8573206" y="6678507"/>
            <a:ext cx="1345494" cy="863600"/>
          </a:xfrm>
          <a:prstGeom prst="rect">
            <a:avLst/>
          </a:prstGeom>
        </p:spPr>
      </p:pic>
      <p:sp>
        <p:nvSpPr>
          <p:cNvPr id="7" name="Title 1"/>
          <p:cNvSpPr>
            <a:spLocks noGrp="1"/>
          </p:cNvSpPr>
          <p:nvPr>
            <p:ph type="title"/>
          </p:nvPr>
        </p:nvSpPr>
        <p:spPr>
          <a:xfrm>
            <a:off x="2179320" y="518160"/>
            <a:ext cx="7376160" cy="777240"/>
          </a:xfrm>
          <a:prstGeom prst="rect">
            <a:avLst/>
          </a:prstGeom>
        </p:spPr>
        <p:txBody>
          <a:bodyPr anchor="ctr">
            <a:normAutofit/>
          </a:bodyPr>
          <a:lstStyle>
            <a:lvl1pPr algn="l">
              <a:buNone/>
              <a:defRPr sz="352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0845927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1515" y="1384900"/>
            <a:ext cx="8675370" cy="5615658"/>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86BB87-E2D0-4F64-9374-B566DDDCC3D9}" type="datetime1">
              <a:rPr lang="en-US" smtClean="0"/>
              <a:t>8/5/2025</a:t>
            </a:fld>
            <a:endParaRPr lang="en-US"/>
          </a:p>
        </p:txBody>
      </p:sp>
      <p:sp>
        <p:nvSpPr>
          <p:cNvPr id="5" name="Footer Placeholder 4"/>
          <p:cNvSpPr>
            <a:spLocks noGrp="1"/>
          </p:cNvSpPr>
          <p:nvPr>
            <p:ph type="ftr" sz="quarter" idx="11"/>
          </p:nvPr>
        </p:nvSpPr>
        <p:spPr>
          <a:xfrm>
            <a:off x="670561" y="7081301"/>
            <a:ext cx="5963191" cy="41380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179320" y="604520"/>
            <a:ext cx="7376160" cy="777240"/>
          </a:xfrm>
          <a:prstGeom prst="rect">
            <a:avLst/>
          </a:prstGeom>
        </p:spPr>
        <p:txBody>
          <a:bodyPr anchor="ctr">
            <a:normAutofit/>
          </a:bodyPr>
          <a:lstStyle>
            <a:lvl1pPr algn="l">
              <a:buNone/>
              <a:defRPr sz="352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83540829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502920" y="739458"/>
            <a:ext cx="9083993" cy="3116157"/>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2920" y="4749801"/>
            <a:ext cx="8605520" cy="904981"/>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97701409"/>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30" y="4392768"/>
            <a:ext cx="4543824" cy="2708242"/>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9" y="6996418"/>
            <a:ext cx="713818" cy="594771"/>
          </a:xfrm>
          <a:prstGeom prst="rect">
            <a:avLst/>
          </a:prstGeom>
        </p:spPr>
      </p:pic>
    </p:spTree>
    <p:extLst>
      <p:ext uri="{BB962C8B-B14F-4D97-AF65-F5344CB8AC3E}">
        <p14:creationId xmlns:p14="http://schemas.microsoft.com/office/powerpoint/2010/main" val="1244608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30" y="4361825"/>
            <a:ext cx="4543824" cy="2739176"/>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9" y="6996418"/>
            <a:ext cx="713818" cy="594771"/>
          </a:xfrm>
          <a:prstGeom prst="rect">
            <a:avLst/>
          </a:prstGeom>
        </p:spPr>
      </p:pic>
    </p:spTree>
    <p:extLst>
      <p:ext uri="{BB962C8B-B14F-4D97-AF65-F5344CB8AC3E}">
        <p14:creationId xmlns:p14="http://schemas.microsoft.com/office/powerpoint/2010/main" val="184688363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55"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30"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9" y="6996418"/>
            <a:ext cx="713818" cy="594771"/>
          </a:xfrm>
          <a:prstGeom prst="rect">
            <a:avLst/>
          </a:prstGeom>
        </p:spPr>
      </p:pic>
    </p:spTree>
    <p:extLst>
      <p:ext uri="{BB962C8B-B14F-4D97-AF65-F5344CB8AC3E}">
        <p14:creationId xmlns:p14="http://schemas.microsoft.com/office/powerpoint/2010/main" val="3750934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3"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30"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9" y="6996418"/>
            <a:ext cx="713818" cy="594771"/>
          </a:xfrm>
          <a:prstGeom prst="rect">
            <a:avLst/>
          </a:prstGeom>
        </p:spPr>
      </p:pic>
    </p:spTree>
    <p:extLst>
      <p:ext uri="{BB962C8B-B14F-4D97-AF65-F5344CB8AC3E}">
        <p14:creationId xmlns:p14="http://schemas.microsoft.com/office/powerpoint/2010/main" val="14731847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5" y="5"/>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53"/>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5"/>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25"/>
            <a:ext cx="875081" cy="729140"/>
          </a:xfrm>
          <a:prstGeom prst="rect">
            <a:avLst/>
          </a:prstGeom>
        </p:spPr>
      </p:pic>
    </p:spTree>
    <p:extLst>
      <p:ext uri="{BB962C8B-B14F-4D97-AF65-F5344CB8AC3E}">
        <p14:creationId xmlns:p14="http://schemas.microsoft.com/office/powerpoint/2010/main" val="362435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1"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6" y="1461207"/>
            <a:ext cx="3681844" cy="2093476"/>
          </a:xfrm>
          <a:prstGeom prst="rect">
            <a:avLst/>
          </a:prstGeom>
        </p:spPr>
        <p:txBody>
          <a:bodyPr/>
          <a:lstStyle>
            <a:lvl1pPr>
              <a:buClr>
                <a:schemeClr val="accent2"/>
              </a:buClr>
              <a:defRPr sz="1980">
                <a:solidFill>
                  <a:schemeClr val="tx1">
                    <a:lumMod val="65000"/>
                    <a:lumOff val="35000"/>
                  </a:schemeClr>
                </a:solidFill>
              </a:defRPr>
            </a:lvl1pPr>
            <a:lvl2pPr marL="660083" indent="-282893">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5" y="4296882"/>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4"/>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09" y="4296882"/>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4" y="7358592"/>
            <a:ext cx="1307886" cy="413808"/>
          </a:xfrm>
        </p:spPr>
        <p:txBody>
          <a:bodyPr/>
          <a:lstStyle>
            <a:lvl1pPr algn="ctr">
              <a:defRPr/>
            </a:lvl1pPr>
          </a:lstStyle>
          <a:p>
            <a:fld id="{7A165DAB-727B-4827-99EC-BA7A471E9F2E}"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4" y="7358592"/>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22645834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53"/>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5"/>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25"/>
            <a:ext cx="875081" cy="729140"/>
          </a:xfrm>
          <a:prstGeom prst="rect">
            <a:avLst/>
          </a:prstGeom>
        </p:spPr>
      </p:pic>
    </p:spTree>
    <p:extLst>
      <p:ext uri="{BB962C8B-B14F-4D97-AF65-F5344CB8AC3E}">
        <p14:creationId xmlns:p14="http://schemas.microsoft.com/office/powerpoint/2010/main" val="22893741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5"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53"/>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664900"/>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25"/>
            <a:ext cx="875081" cy="729140"/>
          </a:xfrm>
          <a:prstGeom prst="rect">
            <a:avLst/>
          </a:prstGeom>
        </p:spPr>
      </p:pic>
    </p:spTree>
    <p:extLst>
      <p:ext uri="{BB962C8B-B14F-4D97-AF65-F5344CB8AC3E}">
        <p14:creationId xmlns:p14="http://schemas.microsoft.com/office/powerpoint/2010/main" val="971116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53"/>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306"/>
            <a:ext cx="2368401" cy="2711302"/>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25"/>
            <a:ext cx="875081" cy="729140"/>
          </a:xfrm>
          <a:prstGeom prst="rect">
            <a:avLst/>
          </a:prstGeom>
        </p:spPr>
      </p:pic>
    </p:spTree>
    <p:extLst>
      <p:ext uri="{BB962C8B-B14F-4D97-AF65-F5344CB8AC3E}">
        <p14:creationId xmlns:p14="http://schemas.microsoft.com/office/powerpoint/2010/main" val="9699206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40597484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15467509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6"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6"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42218979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6"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2"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1411437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7503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18063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08622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99182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897416"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78718" y="270882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082350"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989908" y="270882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877822"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714661" y="2708827"/>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376787363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87718"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8771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700342"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72693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3" y="1458005"/>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22" y="4293679"/>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7" y="1440152"/>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7" y="429689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37908933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16322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2"/>
            <a:ext cx="2263140" cy="413808"/>
          </a:xfrm>
        </p:spPr>
        <p:txBody>
          <a:bodyPr/>
          <a:lstStyle/>
          <a:p>
            <a:fld id="{17F2F2C8-A76D-4491-9320-AA29CE23BB6B}"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0243096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23673119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04B7C4E4-2D06-490E-9697-F8F066CE1C1F}"/>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29966799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21" y="1695071"/>
            <a:ext cx="7415700" cy="4931516"/>
          </a:xfrm>
          <a:prstGeom prst="rect">
            <a:avLst/>
          </a:prstGeom>
        </p:spPr>
        <p:txBody>
          <a:bodyPr/>
          <a:lstStyle>
            <a:lvl1pPr>
              <a:buClr>
                <a:schemeClr val="accent2"/>
              </a:buClr>
              <a:defRPr>
                <a:solidFill>
                  <a:schemeClr val="tx1">
                    <a:lumMod val="65000"/>
                    <a:lumOff val="35000"/>
                  </a:schemeClr>
                </a:solidFill>
              </a:defRPr>
            </a:lvl1pPr>
            <a:lvl2pPr marL="495062" indent="-212169">
              <a:buClr>
                <a:srgbClr val="0D6CB9"/>
              </a:buClr>
              <a:buFont typeface="Arial" panose="020B0604020202020204" pitchFamily="34" charset="0"/>
              <a:buChar char="•"/>
              <a:defRPr>
                <a:solidFill>
                  <a:schemeClr val="tx1">
                    <a:lumMod val="65000"/>
                    <a:lumOff val="35000"/>
                  </a:schemeClr>
                </a:solidFill>
              </a:defRPr>
            </a:lvl2pPr>
            <a:lvl3pPr marL="707232" indent="-141447">
              <a:buClr>
                <a:schemeClr val="accent2"/>
              </a:buClr>
              <a:buSzPct val="75000"/>
              <a:buFont typeface="Courier New" panose="02070309020205020404" pitchFamily="49" charset="0"/>
              <a:buChar char="o"/>
              <a:defRPr>
                <a:solidFill>
                  <a:schemeClr val="tx1">
                    <a:lumMod val="65000"/>
                    <a:lumOff val="35000"/>
                  </a:schemeClr>
                </a:solidFill>
              </a:defRPr>
            </a:lvl3pPr>
            <a:lvl4pPr marL="990124" indent="-141447">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24262382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100"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2"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7060233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4"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218612787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822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878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934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990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83954"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91512" y="270882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79426"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616265" y="2708827"/>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62636457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6"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6"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901"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70" y="1461215"/>
            <a:ext cx="3681844" cy="2093476"/>
          </a:xfrm>
          <a:prstGeom prst="rect">
            <a:avLst/>
          </a:prstGeom>
        </p:spPr>
        <p:txBody>
          <a:bodyPr/>
          <a:lstStyle>
            <a:lvl1pPr>
              <a:buClr>
                <a:schemeClr val="accent2"/>
              </a:buClr>
              <a:defRPr sz="1485">
                <a:solidFill>
                  <a:schemeClr val="tx1">
                    <a:lumMod val="65000"/>
                    <a:lumOff val="35000"/>
                  </a:schemeClr>
                </a:solidFill>
              </a:defRPr>
            </a:lvl1pPr>
            <a:lvl2pPr marL="495062" indent="-212169">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9" y="4296890"/>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4" y="1440152"/>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3" y="4296890"/>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00877" y="7358600"/>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19223785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600"/>
            <a:ext cx="2263140" cy="413808"/>
          </a:xfrm>
        </p:spPr>
        <p:txBody>
          <a:bodyPr/>
          <a:lstStyle/>
          <a:p>
            <a:fld id="{FA6A0AD2-53AF-4D84-8AC9-3DBC493F2F75}" type="datetimeFigureOut">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686052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21"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33978098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600"/>
            <a:ext cx="2263140" cy="413808"/>
          </a:xfrm>
        </p:spPr>
        <p:txBody>
          <a:bodyPr/>
          <a:lstStyle/>
          <a:p>
            <a:fld id="{FA6A0AD2-53AF-4D84-8AC9-3DBC493F2F75}" type="datetimeFigureOut">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102" y="173661"/>
            <a:ext cx="7848983"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100"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2"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1464866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5"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69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4" y="7358592"/>
            <a:ext cx="1307886" cy="413808"/>
          </a:xfrm>
        </p:spPr>
        <p:txBody>
          <a:bodyPr/>
          <a:lstStyle>
            <a:lvl1pPr algn="ctr">
              <a:defRPr/>
            </a:lvl1pPr>
          </a:lstStyle>
          <a:p>
            <a:fld id="{2014B34A-F418-465C-8A12-27D3B303496B}"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7668297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4"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30700628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2" y="191157"/>
            <a:ext cx="8154858" cy="851530"/>
          </a:xfrm>
        </p:spPr>
        <p:txBody>
          <a:bodyPr>
            <a:normAutofit/>
          </a:bodyPr>
          <a:lstStyle>
            <a:lvl1pPr algn="l">
              <a:defRPr sz="2228">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4943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55031"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6062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66221"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99492" y="280209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51155"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58713" y="270882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46627"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583466" y="2708827"/>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15768542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11" y="18654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6"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6"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901"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70" y="1461215"/>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9" y="429689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4" y="1440152"/>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3" y="429689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42181225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228">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15185531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64765" y="221089"/>
            <a:ext cx="1528876" cy="994866"/>
          </a:xfrm>
          <a:prstGeom prst="rect">
            <a:avLst/>
          </a:prstGeom>
        </p:spPr>
      </p:pic>
      <p:sp>
        <p:nvSpPr>
          <p:cNvPr id="17" name="bg object 17"/>
          <p:cNvSpPr/>
          <p:nvPr/>
        </p:nvSpPr>
        <p:spPr>
          <a:xfrm>
            <a:off x="1257300" y="3240226"/>
            <a:ext cx="7543800" cy="1649476"/>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114"/>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579279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92763"/>
            <a:ext cx="4543824" cy="2708242"/>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276309802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61825"/>
            <a:ext cx="4543824" cy="2739176"/>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335135190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3"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502921" y="739458"/>
            <a:ext cx="9083993" cy="3116157"/>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34208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247075740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5"/>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1"/>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570412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2"/>
            <a:ext cx="2263140" cy="413808"/>
          </a:xfrm>
        </p:spPr>
        <p:txBody>
          <a:bodyPr/>
          <a:lstStyle/>
          <a:p>
            <a:fld id="{353F9211-204F-430F-8CF9-102CDC9C6C87}"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2"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4" y="7358592"/>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22463055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1"/>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38373315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664900"/>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9540092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301"/>
            <a:ext cx="2368401" cy="2711302"/>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38103146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C2A88F59-F767-4440-A37A-B6D3C52347DF}"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3185161" y="7204689"/>
            <a:ext cx="3718561" cy="320857"/>
          </a:xfrm>
          <a:prstGeom prst="rect">
            <a:avLst/>
          </a:prstGeom>
          <a:solidFill>
            <a:schemeClr val="bg1"/>
          </a:solidFill>
        </p:spPr>
        <p:txBody>
          <a:bodyPr wrap="square" rtlCol="0">
            <a:spAutoFit/>
          </a:bodyPr>
          <a:lstStyle/>
          <a:p>
            <a:pPr algn="ctr"/>
            <a:r>
              <a:rPr lang="en-US" sz="1485"/>
              <a:t>  </a:t>
            </a:r>
            <a:r>
              <a:rPr lang="en-US" sz="660">
                <a:solidFill>
                  <a:schemeClr val="bg1">
                    <a:lumMod val="65000"/>
                  </a:schemeClr>
                </a:solidFill>
              </a:rPr>
              <a:t>© </a:t>
            </a:r>
            <a:r>
              <a:rPr lang="en-US" sz="66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2593133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968A353C-9205-46CB-B491-C28C6AFF89DD}"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5472940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6"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2D126505-E867-43C2-8730-24B1A4DC965E}"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34624903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2"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0DCDB21A-C0E8-4C73-BAAB-4496D3D8F641}"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78807693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3C630556-1203-444D-9406-8EE318B5B62D}"/>
              </a:ext>
            </a:extLst>
          </p:cNvPr>
          <p:cNvSpPr/>
          <p:nvPr/>
        </p:nvSpPr>
        <p:spPr>
          <a:xfrm>
            <a:off x="218063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408622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99182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897416"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8" y="270882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50"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1"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A30BD0B5-9F8C-4F20-AF76-0D516929B66B}"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5033433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6"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587716"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700340"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726933"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1" y="145800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20" y="4293675"/>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5" y="1440148"/>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5"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19D79AC3-CA85-4497-BF96-997A47D8D885}"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4113788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9EFCD55C-9BE0-4D6C-8A2B-66539987E3B9}"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1212210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7" y="186541"/>
            <a:ext cx="8183885"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4" y="7358592"/>
            <a:ext cx="1307886" cy="413808"/>
          </a:xfrm>
        </p:spPr>
        <p:txBody>
          <a:bodyPr/>
          <a:lstStyle>
            <a:lvl1pPr algn="ctr">
              <a:defRPr/>
            </a:lvl1pPr>
          </a:lstStyle>
          <a:p>
            <a:fld id="{C985813C-73C4-4CCB-8420-83B6867FAA81}"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7604973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8F84AB72-454B-4D81-89D8-2B3B6AEAB026}"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262035482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04B7C4E4-2D06-490E-9697-F8F066CE1C1F}"/>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6" y="7358596"/>
            <a:ext cx="1307886" cy="413808"/>
          </a:xfrm>
        </p:spPr>
        <p:txBody>
          <a:bodyPr/>
          <a:lstStyle>
            <a:lvl1pPr algn="ctr">
              <a:defRPr/>
            </a:lvl1pPr>
          </a:lstStyle>
          <a:p>
            <a:fld id="{29A04B95-6E1F-4872-A562-3E7294508F41}"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253298787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9" y="1695071"/>
            <a:ext cx="7415700" cy="4931516"/>
          </a:xfrm>
          <a:prstGeom prst="rect">
            <a:avLst/>
          </a:prstGeom>
        </p:spPr>
        <p:txBody>
          <a:bodyPr/>
          <a:lstStyle>
            <a:lvl1pPr>
              <a:buClr>
                <a:schemeClr val="accent2"/>
              </a:buClr>
              <a:defRPr>
                <a:solidFill>
                  <a:schemeClr val="tx1">
                    <a:lumMod val="65000"/>
                    <a:lumOff val="35000"/>
                  </a:schemeClr>
                </a:solidFill>
              </a:defRPr>
            </a:lvl1pPr>
            <a:lvl2pPr marL="495062" indent="-212169">
              <a:buClr>
                <a:srgbClr val="0D6CB9"/>
              </a:buClr>
              <a:buFont typeface="Arial" panose="020B0604020202020204" pitchFamily="34" charset="0"/>
              <a:buChar char="•"/>
              <a:defRPr>
                <a:solidFill>
                  <a:schemeClr val="tx1">
                    <a:lumMod val="65000"/>
                    <a:lumOff val="35000"/>
                  </a:schemeClr>
                </a:solidFill>
              </a:defRPr>
            </a:lvl2pPr>
            <a:lvl3pPr marL="707232" indent="-141447">
              <a:buClr>
                <a:schemeClr val="accent2"/>
              </a:buClr>
              <a:buSzPct val="75000"/>
              <a:buFont typeface="Courier New" panose="02070309020205020404" pitchFamily="49" charset="0"/>
              <a:buChar char="o"/>
              <a:defRPr>
                <a:solidFill>
                  <a:schemeClr val="tx1">
                    <a:lumMod val="65000"/>
                    <a:lumOff val="35000"/>
                  </a:schemeClr>
                </a:solidFill>
              </a:defRPr>
            </a:lvl3pPr>
            <a:lvl4pPr marL="990124" indent="-141447">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6" y="7358596"/>
            <a:ext cx="1307886" cy="413808"/>
          </a:xfrm>
        </p:spPr>
        <p:txBody>
          <a:bodyPr/>
          <a:lstStyle>
            <a:lvl1pPr algn="ctr">
              <a:defRPr/>
            </a:lvl1pPr>
          </a:lstStyle>
          <a:p>
            <a:fld id="{8DB266BA-15CF-41CA-96B1-BCA1C9017FDC}"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8029926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9"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1"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6" y="7358596"/>
            <a:ext cx="1307886" cy="413808"/>
          </a:xfrm>
        </p:spPr>
        <p:txBody>
          <a:bodyPr/>
          <a:lstStyle>
            <a:lvl1pPr algn="ctr">
              <a:defRPr/>
            </a:lvl1pPr>
          </a:lstStyle>
          <a:p>
            <a:fld id="{C342D048-9FBD-4142-8D1A-CD7C643E3571}"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7183640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6" y="7358596"/>
            <a:ext cx="1307886" cy="413808"/>
          </a:xfrm>
        </p:spPr>
        <p:txBody>
          <a:bodyPr/>
          <a:lstStyle>
            <a:lvl1pPr algn="ctr">
              <a:defRPr/>
            </a:lvl1pPr>
          </a:lstStyle>
          <a:p>
            <a:fld id="{67C314E1-2022-460E-8C3C-B7B244B8B50F}"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6631328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39878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8934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7990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4"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6"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5"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2" name="Rectangle 31">
            <a:extLst>
              <a:ext uri="{FF2B5EF4-FFF2-40B4-BE49-F238E27FC236}">
                <a16:creationId xmlns:a16="http://schemas.microsoft.com/office/drawing/2014/main" id="{EB4592BA-DF80-CC4D-BC9D-88314565611D}"/>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6" y="7358596"/>
            <a:ext cx="1307886" cy="413808"/>
          </a:xfrm>
        </p:spPr>
        <p:txBody>
          <a:bodyPr/>
          <a:lstStyle>
            <a:lvl1pPr algn="ctr">
              <a:defRPr/>
            </a:lvl1pPr>
          </a:lstStyle>
          <a:p>
            <a:fld id="{85EBBBFC-B722-457F-9CBD-4CAF451DABD1}"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71125528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959307"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1"/>
            <a:ext cx="3681844" cy="2093476"/>
          </a:xfrm>
          <a:prstGeom prst="rect">
            <a:avLst/>
          </a:prstGeom>
        </p:spPr>
        <p:txBody>
          <a:bodyPr/>
          <a:lstStyle>
            <a:lvl1pPr>
              <a:buClr>
                <a:schemeClr val="accent2"/>
              </a:buClr>
              <a:defRPr sz="1485">
                <a:solidFill>
                  <a:schemeClr val="tx1">
                    <a:lumMod val="65000"/>
                    <a:lumOff val="35000"/>
                  </a:schemeClr>
                </a:solidFill>
              </a:defRPr>
            </a:lvl1pPr>
            <a:lvl2pPr marL="495062" indent="-212169">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7" y="4296886"/>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8"/>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6"/>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6" y="7358596"/>
            <a:ext cx="1307886" cy="413808"/>
          </a:xfrm>
        </p:spPr>
        <p:txBody>
          <a:bodyPr/>
          <a:lstStyle>
            <a:lvl1pPr algn="ctr">
              <a:defRPr/>
            </a:lvl1pPr>
          </a:lstStyle>
          <a:p>
            <a:fld id="{6D76E7AD-3911-4D9A-8995-AF1AEFD9562B}"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9" name="Rectangle 28">
            <a:extLst>
              <a:ext uri="{FF2B5EF4-FFF2-40B4-BE49-F238E27FC236}">
                <a16:creationId xmlns:a16="http://schemas.microsoft.com/office/drawing/2014/main" id="{42FE50E5-E585-294D-8EA1-6FF47F94FAEF}"/>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6" y="7358596"/>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04465573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6"/>
            <a:ext cx="2263140" cy="413808"/>
          </a:xfrm>
        </p:spPr>
        <p:txBody>
          <a:bodyPr/>
          <a:lstStyle/>
          <a:p>
            <a:fld id="{ABE41239-4096-45EA-8F95-0FFBEF87FA8F}"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4069636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9"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6" y="7358596"/>
            <a:ext cx="1307886" cy="413808"/>
          </a:xfrm>
        </p:spPr>
        <p:txBody>
          <a:bodyPr/>
          <a:lstStyle>
            <a:lvl1pPr algn="ctr">
              <a:defRPr/>
            </a:lvl1pPr>
          </a:lstStyle>
          <a:p>
            <a:fld id="{B8A737A1-77FD-4C9A-97F2-124CD855CD3C}"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23536227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6"/>
            <a:ext cx="2263140" cy="413808"/>
          </a:xfrm>
        </p:spPr>
        <p:txBody>
          <a:bodyPr/>
          <a:lstStyle/>
          <a:p>
            <a:fld id="{22C6F9CE-D2F9-4763-A9CC-15CDDB501CAA}"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100" y="173661"/>
            <a:ext cx="7848983"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9"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1"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6" y="7358596"/>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960657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0"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550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2" y="2802084"/>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4"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4"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7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6" y="270881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4" y="7358592"/>
            <a:ext cx="1307886" cy="413808"/>
          </a:xfrm>
        </p:spPr>
        <p:txBody>
          <a:bodyPr/>
          <a:lstStyle>
            <a:lvl1pPr algn="ctr">
              <a:defRPr/>
            </a:lvl1pPr>
          </a:lstStyle>
          <a:p>
            <a:fld id="{31732E5B-65BD-47BB-99BF-2F7FBC8D866B}"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40329802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6" y="7358596"/>
            <a:ext cx="1307886" cy="413808"/>
          </a:xfrm>
        </p:spPr>
        <p:txBody>
          <a:bodyPr/>
          <a:lstStyle>
            <a:lvl1pPr algn="ctr">
              <a:defRPr/>
            </a:lvl1pPr>
          </a:lstStyle>
          <a:p>
            <a:fld id="{302FB031-0E46-4B52-B7B3-687F8B3AF2B9}"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401091831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2" y="191157"/>
            <a:ext cx="8154858" cy="851530"/>
          </a:xfrm>
        </p:spPr>
        <p:txBody>
          <a:bodyPr>
            <a:normAutofit/>
          </a:bodyPr>
          <a:lstStyle>
            <a:lvl1pPr algn="l">
              <a:defRPr sz="2228">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3955031"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86062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766221"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2" y="280208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5"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3"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6"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6" y="7358596"/>
            <a:ext cx="1307886" cy="413808"/>
          </a:xfrm>
        </p:spPr>
        <p:txBody>
          <a:bodyPr/>
          <a:lstStyle>
            <a:lvl1pPr algn="ctr">
              <a:defRPr/>
            </a:lvl1pPr>
          </a:lstStyle>
          <a:p>
            <a:fld id="{6BB9A0AC-5A1D-4CD8-80E5-F2F129B0E142}"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233565187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9" y="18654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959307"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1"/>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7"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8"/>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6" y="7358596"/>
            <a:ext cx="1307886" cy="413808"/>
          </a:xfrm>
        </p:spPr>
        <p:txBody>
          <a:bodyPr/>
          <a:lstStyle>
            <a:lvl1pPr algn="ctr">
              <a:defRPr/>
            </a:lvl1pPr>
          </a:lstStyle>
          <a:p>
            <a:fld id="{F4E06BDF-F2CA-411A-81C4-CF022D0467F1}"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62032430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228">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6" y="7358596"/>
            <a:ext cx="1307886" cy="413808"/>
          </a:xfrm>
        </p:spPr>
        <p:txBody>
          <a:bodyPr/>
          <a:lstStyle>
            <a:lvl1pPr algn="ctr">
              <a:defRPr/>
            </a:lvl1pPr>
          </a:lstStyle>
          <a:p>
            <a:fld id="{53D443BB-E875-4A07-92BA-61337CC54FDE}"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4151660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98420" y="4577080"/>
            <a:ext cx="71247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856709"/>
            <a:ext cx="7376160" cy="777240"/>
          </a:xfrm>
        </p:spPr>
        <p:txBody>
          <a:bodyPr anchor="ctr">
            <a:normAutofit/>
          </a:bodyPr>
          <a:lstStyle>
            <a:lvl1pPr marL="0" indent="0" algn="l">
              <a:buNone/>
              <a:defRPr sz="2145">
                <a:solidFill>
                  <a:srgbClr val="FFFFFF"/>
                </a:solidFill>
              </a:defRPr>
            </a:lvl1pPr>
            <a:lvl2pPr marL="377190" indent="0" algn="ctr">
              <a:buNone/>
            </a:lvl2pPr>
            <a:lvl3pPr marL="754380" indent="0" algn="ctr">
              <a:buNone/>
            </a:lvl3pPr>
            <a:lvl4pPr marL="1131570" indent="0" algn="ctr">
              <a:buNone/>
            </a:lvl4pPr>
            <a:lvl5pPr marL="1508760" indent="0" algn="ctr">
              <a:buNone/>
            </a:lvl5pPr>
            <a:lvl6pPr marL="1885950" indent="0" algn="ctr">
              <a:buNone/>
            </a:lvl6pPr>
            <a:lvl7pPr marL="2263140" indent="0" algn="ctr">
              <a:buNone/>
            </a:lvl7pPr>
            <a:lvl8pPr marL="2640330" indent="0" algn="ctr">
              <a:buNone/>
            </a:lvl8pPr>
            <a:lvl9pPr marL="301752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877859"/>
            <a:ext cx="2263140" cy="777240"/>
          </a:xfrm>
        </p:spPr>
        <p:txBody>
          <a:bodyPr>
            <a:noAutofit/>
          </a:bodyPr>
          <a:lstStyle>
            <a:lvl1pPr algn="ctr">
              <a:defRPr sz="1650">
                <a:solidFill>
                  <a:srgbClr val="FFFFFF"/>
                </a:solidFill>
              </a:defRPr>
            </a:lvl1pPr>
          </a:lstStyle>
          <a:p>
            <a:fld id="{10075881-E790-4B5C-A3C9-86F2F42AADFE}" type="datetime1">
              <a:rPr lang="en-US" smtClean="0"/>
              <a:t>8/5/2025</a:t>
            </a:fld>
            <a:endParaRPr lang="en-US"/>
          </a:p>
        </p:txBody>
      </p:sp>
      <p:sp>
        <p:nvSpPr>
          <p:cNvPr id="17" name="Footer Placeholder 16"/>
          <p:cNvSpPr>
            <a:spLocks noGrp="1"/>
          </p:cNvSpPr>
          <p:nvPr>
            <p:ph type="ftr" sz="quarter" idx="11"/>
          </p:nvPr>
        </p:nvSpPr>
        <p:spPr>
          <a:xfrm>
            <a:off x="2293932" y="268084"/>
            <a:ext cx="6454140" cy="413808"/>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59080"/>
            <a:ext cx="922020" cy="4318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068825127"/>
      </p:ext>
    </p:extLst>
  </p:cSld>
  <p:clrMapOvr>
    <a:overrideClrMapping bg1="dk1" tx1="lt1" bg2="dk2" tx2="lt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EEC6BD0B-E826-47F1-ADD3-9A70711A0F9B}" type="datetime1">
              <a:rPr lang="en-US" smtClean="0"/>
              <a:t>8/5/2025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73338781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86277" y="612382"/>
            <a:ext cx="8675370" cy="5017451"/>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8B583530-1CE0-4520-B8BD-89129782CA69}" type="datetime1">
              <a:rPr lang="en-US" smtClean="0"/>
              <a:t>8/5/2025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331845" y="7203874"/>
            <a:ext cx="3394710" cy="41380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86277" y="5888182"/>
            <a:ext cx="8675370" cy="1160953"/>
          </a:xfrm>
        </p:spPr>
        <p:txBody>
          <a:bodyPr anchor="b">
            <a:normAutofit/>
          </a:bodyPr>
          <a:lstStyle>
            <a:lvl1pPr>
              <a:defRPr sz="3630">
                <a:solidFill>
                  <a:srgbClr val="CCF0F5"/>
                </a:solidFill>
              </a:defRPr>
            </a:lvl1pPr>
          </a:lstStyle>
          <a:p>
            <a:r>
              <a:rPr lang="en-US"/>
              <a:t>Contents</a:t>
            </a:r>
          </a:p>
        </p:txBody>
      </p:sp>
    </p:spTree>
    <p:extLst>
      <p:ext uri="{BB962C8B-B14F-4D97-AF65-F5344CB8AC3E}">
        <p14:creationId xmlns:p14="http://schemas.microsoft.com/office/powerpoint/2010/main" val="3337717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91515" y="1384900"/>
            <a:ext cx="4274820" cy="5615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5092065" y="1384900"/>
            <a:ext cx="4274820" cy="5615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BA024FD4-1FE1-426C-9D7E-1354508B899B}" type="datetime1">
              <a:rPr lang="en-US" smtClean="0"/>
              <a:t>8/5/2025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91520" y="50297"/>
            <a:ext cx="8050633" cy="8996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6256381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095500" y="0"/>
            <a:ext cx="7962900" cy="138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 name="Date Placeholder 2"/>
          <p:cNvSpPr>
            <a:spLocks noGrp="1"/>
          </p:cNvSpPr>
          <p:nvPr>
            <p:ph type="dt" sz="half" idx="10"/>
          </p:nvPr>
        </p:nvSpPr>
        <p:spPr/>
        <p:txBody>
          <a:bodyPr/>
          <a:lstStyle/>
          <a:p>
            <a:fld id="{AC0C2BA2-2F82-4860-B617-B416A4CA601F}" type="datetime1">
              <a:rPr lang="en-US" smtClean="0"/>
              <a:t>8/5/2025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67642" y="172723"/>
            <a:ext cx="1779489" cy="1142159"/>
          </a:xfrm>
          <a:prstGeom prst="rect">
            <a:avLst/>
          </a:prstGeom>
        </p:spPr>
      </p:pic>
      <p:sp>
        <p:nvSpPr>
          <p:cNvPr id="11" name="Title 1"/>
          <p:cNvSpPr>
            <a:spLocks noGrp="1"/>
          </p:cNvSpPr>
          <p:nvPr>
            <p:ph type="title"/>
          </p:nvPr>
        </p:nvSpPr>
        <p:spPr>
          <a:xfrm>
            <a:off x="2095500" y="518160"/>
            <a:ext cx="7543800" cy="953414"/>
          </a:xfrm>
          <a:prstGeom prst="rect">
            <a:avLst/>
          </a:prstGeom>
        </p:spPr>
        <p:txBody>
          <a:bodyPr anchor="ctr">
            <a:noAutofit/>
          </a:bodyPr>
          <a:lstStyle>
            <a:lvl1pPr algn="l">
              <a:buNone/>
              <a:defRPr sz="231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86740" y="1986280"/>
            <a:ext cx="8968740" cy="5095240"/>
          </a:xfrm>
          <a:prstGeom prst="rect">
            <a:avLst/>
          </a:prstGeom>
        </p:spPr>
        <p:txBody>
          <a:bodyPr>
            <a:noAutofit/>
          </a:bodyPr>
          <a:lstStyle>
            <a:lvl1pPr>
              <a:lnSpc>
                <a:spcPct val="106000"/>
              </a:lnSpc>
              <a:spcBef>
                <a:spcPts val="660"/>
              </a:spcBef>
              <a:spcAft>
                <a:spcPts val="660"/>
              </a:spcAft>
              <a:buFont typeface="Wingdings" pitchFamily="2" charset="2"/>
              <a:buChar char="q"/>
              <a:defRPr sz="1485" baseline="0">
                <a:latin typeface="+mn-lt"/>
              </a:defRPr>
            </a:lvl1pPr>
          </a:lstStyle>
          <a:p>
            <a:pPr>
              <a:spcBef>
                <a:spcPts val="600"/>
              </a:spcBef>
              <a:spcAft>
                <a:spcPts val="600"/>
              </a:spcAft>
              <a:buFont typeface="Wingdings" pitchFamily="2" charset="2"/>
              <a:buChar char="q"/>
            </a:pPr>
            <a:r>
              <a:rPr lang="en-US" sz="2145"/>
              <a:t>Insert text</a:t>
            </a:r>
            <a:endParaRPr lang="en-US"/>
          </a:p>
        </p:txBody>
      </p:sp>
      <p:sp>
        <p:nvSpPr>
          <p:cNvPr id="12" name="Slide Number Placeholder 2"/>
          <p:cNvSpPr>
            <a:spLocks noGrp="1"/>
          </p:cNvSpPr>
          <p:nvPr>
            <p:ph type="sldNum" sz="quarter" idx="12"/>
          </p:nvPr>
        </p:nvSpPr>
        <p:spPr>
          <a:xfrm>
            <a:off x="0" y="1451628"/>
            <a:ext cx="586740" cy="277073"/>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526280" y="7254241"/>
            <a:ext cx="5029200" cy="193899"/>
          </a:xfrm>
          <a:prstGeom prst="rect">
            <a:avLst/>
          </a:prstGeom>
          <a:noFill/>
        </p:spPr>
        <p:txBody>
          <a:bodyPr wrap="square" rtlCol="0">
            <a:spAutoFit/>
          </a:bodyPr>
          <a:lstStyle/>
          <a:p>
            <a:pPr algn="r"/>
            <a:endParaRPr lang="en-US" sz="660" kern="1200">
              <a:solidFill>
                <a:schemeClr val="tx2"/>
              </a:solidFill>
              <a:effectLst/>
              <a:latin typeface="+mn-lt"/>
              <a:ea typeface="+mn-ea"/>
              <a:cs typeface="+mn-cs"/>
            </a:endParaRPr>
          </a:p>
        </p:txBody>
      </p:sp>
    </p:spTree>
    <p:extLst>
      <p:ext uri="{BB962C8B-B14F-4D97-AF65-F5344CB8AC3E}">
        <p14:creationId xmlns:p14="http://schemas.microsoft.com/office/powerpoint/2010/main" val="151611224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a:p>
        </p:txBody>
      </p:sp>
      <p:pic>
        <p:nvPicPr>
          <p:cNvPr id="11" name="Picture 10" descr="TSDS Logo_Reversed_notext.png"/>
          <p:cNvPicPr>
            <a:picLocks noChangeAspect="1"/>
          </p:cNvPicPr>
          <p:nvPr userDrawn="1"/>
        </p:nvPicPr>
        <p:blipFill>
          <a:blip r:embed="rId2" cstate="print"/>
          <a:stretch>
            <a:fillRect/>
          </a:stretch>
        </p:blipFill>
        <p:spPr>
          <a:xfrm>
            <a:off x="167640" y="172723"/>
            <a:ext cx="1210946" cy="777241"/>
          </a:xfrm>
          <a:prstGeom prst="rect">
            <a:avLst/>
          </a:prstGeom>
        </p:spPr>
      </p:pic>
      <p:sp>
        <p:nvSpPr>
          <p:cNvPr id="13" name="Slide Number Placeholder 12"/>
          <p:cNvSpPr>
            <a:spLocks noGrp="1"/>
          </p:cNvSpPr>
          <p:nvPr>
            <p:ph type="sldNum" sz="quarter" idx="11"/>
          </p:nvPr>
        </p:nvSpPr>
        <p:spPr>
          <a:xfrm>
            <a:off x="9304020" y="604520"/>
            <a:ext cx="586740" cy="277073"/>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74641426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7"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1"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6" y="1461207"/>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5"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4"/>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09"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4" y="7358592"/>
            <a:ext cx="1307886" cy="413808"/>
          </a:xfrm>
        </p:spPr>
        <p:txBody>
          <a:bodyPr/>
          <a:lstStyle>
            <a:lvl1pPr algn="ctr">
              <a:defRPr/>
            </a:lvl1pPr>
          </a:lstStyle>
          <a:p>
            <a:fld id="{F03F844F-3DC3-48C7-81FE-85A2060E674E}"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99827642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560"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68F7416C-6FAD-4514-8800-69399E02AA27}" type="datetime1">
              <a:rPr lang="en-US" smtClean="0"/>
              <a:t>8/5/2025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70562" y="7081303"/>
            <a:ext cx="5963191" cy="413808"/>
          </a:xfrm>
          <a:prstGeom prst="rect">
            <a:avLst/>
          </a:prstGeom>
        </p:spPr>
        <p:txBody>
          <a:bodyPr rtlCol="0"/>
          <a:lstStyle/>
          <a:p>
            <a:endParaRPr lang="en-US"/>
          </a:p>
        </p:txBody>
      </p:sp>
    </p:spTree>
    <p:extLst>
      <p:ext uri="{BB962C8B-B14F-4D97-AF65-F5344CB8AC3E}">
        <p14:creationId xmlns:p14="http://schemas.microsoft.com/office/powerpoint/2010/main" val="101075364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705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7D5469C-1E7B-40EA-8254-701AE4D7D59F}" type="datetime1">
              <a:rPr lang="en-US" smtClean="0"/>
              <a:t>8/5/2025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70562" y="7081303"/>
            <a:ext cx="5963191" cy="413808"/>
          </a:xfrm>
          <a:prstGeom prst="rect">
            <a:avLst/>
          </a:prstGeom>
        </p:spPr>
        <p:txBody>
          <a:bodyPr rtlCol="0"/>
          <a:lstStyle/>
          <a:p>
            <a:endParaRPr lang="en-US"/>
          </a:p>
        </p:txBody>
      </p:sp>
      <p:sp>
        <p:nvSpPr>
          <p:cNvPr id="16" name="Text Placeholder 15"/>
          <p:cNvSpPr>
            <a:spLocks noGrp="1"/>
          </p:cNvSpPr>
          <p:nvPr>
            <p:ph type="body" sz="quarter" idx="1"/>
          </p:nvPr>
        </p:nvSpPr>
        <p:spPr>
          <a:xfrm>
            <a:off x="670560" y="1986280"/>
            <a:ext cx="4274820" cy="725424"/>
          </a:xfrm>
          <a:prstGeom prst="rect">
            <a:avLst/>
          </a:prstGeom>
          <a:solidFill>
            <a:schemeClr val="accent2"/>
          </a:solidFill>
        </p:spPr>
        <p:txBody>
          <a:bodyPr rtlCol="0" anchor="ctr"/>
          <a:lstStyle>
            <a:lvl1pPr marL="0" indent="0">
              <a:buFontTx/>
              <a:buNone/>
              <a:defRPr sz="165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986280"/>
            <a:ext cx="4274820" cy="725424"/>
          </a:xfrm>
          <a:prstGeom prst="rect">
            <a:avLst/>
          </a:prstGeom>
          <a:solidFill>
            <a:schemeClr val="accent4"/>
          </a:solidFill>
        </p:spPr>
        <p:txBody>
          <a:bodyPr rtlCol="0" anchor="ctr"/>
          <a:lstStyle>
            <a:lvl1pPr marL="0" indent="0">
              <a:buFontTx/>
              <a:buNone/>
              <a:defRPr sz="165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2583058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63458D-44C0-4053-8918-FACDADA1624F}" type="datetime1">
              <a:rPr lang="en-US" smtClean="0"/>
              <a:t>8/5/2025</a:t>
            </a:fld>
            <a:endParaRPr lang="en-US"/>
          </a:p>
        </p:txBody>
      </p:sp>
      <p:sp>
        <p:nvSpPr>
          <p:cNvPr id="4" name="Footer Placeholder 3"/>
          <p:cNvSpPr>
            <a:spLocks noGrp="1"/>
          </p:cNvSpPr>
          <p:nvPr>
            <p:ph type="ftr" sz="quarter" idx="11"/>
          </p:nvPr>
        </p:nvSpPr>
        <p:spPr>
          <a:xfrm>
            <a:off x="670562" y="7081303"/>
            <a:ext cx="5963191" cy="41380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32274599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7081523"/>
            <a:ext cx="1844040" cy="413808"/>
          </a:xfrm>
        </p:spPr>
        <p:txBody>
          <a:bodyPr/>
          <a:lstStyle/>
          <a:p>
            <a:fld id="{8F841683-BA5F-412E-A59D-7DD5E88ED532}" type="datetime1">
              <a:rPr lang="en-US" smtClean="0"/>
              <a:t>8/5/2025</a:t>
            </a:fld>
            <a:endParaRPr lang="en-US"/>
          </a:p>
        </p:txBody>
      </p:sp>
      <p:sp>
        <p:nvSpPr>
          <p:cNvPr id="3" name="Footer Placeholder 2"/>
          <p:cNvSpPr>
            <a:spLocks noGrp="1"/>
          </p:cNvSpPr>
          <p:nvPr>
            <p:ph type="ftr" sz="quarter" idx="11"/>
          </p:nvPr>
        </p:nvSpPr>
        <p:spPr>
          <a:xfrm>
            <a:off x="670562" y="7081303"/>
            <a:ext cx="5963191"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0" y="7081520"/>
            <a:ext cx="586740" cy="4318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8573207" y="6678507"/>
            <a:ext cx="1345494" cy="863600"/>
          </a:xfrm>
          <a:prstGeom prst="rect">
            <a:avLst/>
          </a:prstGeom>
        </p:spPr>
      </p:pic>
      <p:sp>
        <p:nvSpPr>
          <p:cNvPr id="7" name="Title 1"/>
          <p:cNvSpPr>
            <a:spLocks noGrp="1"/>
          </p:cNvSpPr>
          <p:nvPr>
            <p:ph type="title"/>
          </p:nvPr>
        </p:nvSpPr>
        <p:spPr>
          <a:xfrm>
            <a:off x="2179320" y="518160"/>
            <a:ext cx="7376160" cy="777240"/>
          </a:xfrm>
          <a:prstGeom prst="rect">
            <a:avLst/>
          </a:prstGeom>
        </p:spPr>
        <p:txBody>
          <a:bodyPr anchor="ctr">
            <a:normAutofit/>
          </a:bodyPr>
          <a:lstStyle>
            <a:lvl1pPr algn="l">
              <a:buNone/>
              <a:defRPr sz="264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27186854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1515" y="1384900"/>
            <a:ext cx="8675370" cy="5615658"/>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A6588E-FF06-4BB5-99DA-9800F8A962E5}" type="datetime1">
              <a:rPr lang="en-US" smtClean="0"/>
              <a:t>8/5/2025</a:t>
            </a:fld>
            <a:endParaRPr lang="en-US"/>
          </a:p>
        </p:txBody>
      </p:sp>
      <p:sp>
        <p:nvSpPr>
          <p:cNvPr id="5" name="Footer Placeholder 4"/>
          <p:cNvSpPr>
            <a:spLocks noGrp="1"/>
          </p:cNvSpPr>
          <p:nvPr>
            <p:ph type="ftr" sz="quarter" idx="11"/>
          </p:nvPr>
        </p:nvSpPr>
        <p:spPr>
          <a:xfrm>
            <a:off x="670562" y="7081303"/>
            <a:ext cx="5963191" cy="41380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179320" y="604520"/>
            <a:ext cx="7376160" cy="777240"/>
          </a:xfrm>
          <a:prstGeom prst="rect">
            <a:avLst/>
          </a:prstGeom>
        </p:spPr>
        <p:txBody>
          <a:bodyPr anchor="ctr">
            <a:normAutofit/>
          </a:bodyPr>
          <a:lstStyle>
            <a:lvl1pPr algn="l">
              <a:buNone/>
              <a:defRPr sz="264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06500679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502921" y="739458"/>
            <a:ext cx="9083993" cy="3116157"/>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2920" y="4749803"/>
            <a:ext cx="8605520" cy="904981"/>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671675305"/>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92762"/>
            <a:ext cx="4543824" cy="2708242"/>
          </a:xfrm>
          <a:noFill/>
          <a:ln>
            <a:noFill/>
          </a:ln>
        </p:spPr>
        <p:txBody>
          <a:bodyPr anchor="b">
            <a:noAutofit/>
          </a:bodyPr>
          <a:lstStyle>
            <a:lvl1pPr algn="l">
              <a:defRPr sz="334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7" cy="594771"/>
          </a:xfrm>
          <a:prstGeom prst="rect">
            <a:avLst/>
          </a:prstGeom>
        </p:spPr>
      </p:pic>
    </p:spTree>
    <p:extLst>
      <p:ext uri="{BB962C8B-B14F-4D97-AF65-F5344CB8AC3E}">
        <p14:creationId xmlns:p14="http://schemas.microsoft.com/office/powerpoint/2010/main" val="144033846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61825"/>
            <a:ext cx="4543824" cy="2739176"/>
          </a:xfrm>
          <a:noFill/>
          <a:ln>
            <a:noFill/>
          </a:ln>
        </p:spPr>
        <p:txBody>
          <a:bodyPr anchor="b">
            <a:noAutofit/>
          </a:bodyPr>
          <a:lstStyle>
            <a:lvl1pPr algn="l">
              <a:defRPr sz="334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7" cy="594771"/>
          </a:xfrm>
          <a:prstGeom prst="rect">
            <a:avLst/>
          </a:prstGeom>
        </p:spPr>
      </p:pic>
    </p:spTree>
    <p:extLst>
      <p:ext uri="{BB962C8B-B14F-4D97-AF65-F5344CB8AC3E}">
        <p14:creationId xmlns:p14="http://schemas.microsoft.com/office/powerpoint/2010/main" val="129303670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52"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7" cy="594771"/>
          </a:xfrm>
          <a:prstGeom prst="rect">
            <a:avLst/>
          </a:prstGeom>
        </p:spPr>
      </p:pic>
    </p:spTree>
    <p:extLst>
      <p:ext uri="{BB962C8B-B14F-4D97-AF65-F5344CB8AC3E}">
        <p14:creationId xmlns:p14="http://schemas.microsoft.com/office/powerpoint/2010/main" val="157939013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7" cy="594771"/>
          </a:xfrm>
          <a:prstGeom prst="rect">
            <a:avLst/>
          </a:prstGeom>
        </p:spPr>
      </p:pic>
    </p:spTree>
    <p:extLst>
      <p:ext uri="{BB962C8B-B14F-4D97-AF65-F5344CB8AC3E}">
        <p14:creationId xmlns:p14="http://schemas.microsoft.com/office/powerpoint/2010/main" val="695674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4" y="7358592"/>
            <a:ext cx="1307886" cy="413808"/>
          </a:xfrm>
        </p:spPr>
        <p:txBody>
          <a:bodyPr/>
          <a:lstStyle>
            <a:lvl1pPr algn="ctr">
              <a:defRPr/>
            </a:lvl1pPr>
          </a:lstStyle>
          <a:p>
            <a:fld id="{F2558A60-6913-4409-B167-4A40687F9426}"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63958149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8"/>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0"/>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9"/>
            <a:ext cx="875081" cy="729140"/>
          </a:xfrm>
          <a:prstGeom prst="rect">
            <a:avLst/>
          </a:prstGeom>
        </p:spPr>
      </p:pic>
    </p:spTree>
    <p:extLst>
      <p:ext uri="{BB962C8B-B14F-4D97-AF65-F5344CB8AC3E}">
        <p14:creationId xmlns:p14="http://schemas.microsoft.com/office/powerpoint/2010/main" val="378550035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8"/>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0"/>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9"/>
            <a:ext cx="875081" cy="729140"/>
          </a:xfrm>
          <a:prstGeom prst="rect">
            <a:avLst/>
          </a:prstGeom>
        </p:spPr>
      </p:pic>
    </p:spTree>
    <p:extLst>
      <p:ext uri="{BB962C8B-B14F-4D97-AF65-F5344CB8AC3E}">
        <p14:creationId xmlns:p14="http://schemas.microsoft.com/office/powerpoint/2010/main" val="33328143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8"/>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664900"/>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9"/>
            <a:ext cx="875081" cy="729140"/>
          </a:xfrm>
          <a:prstGeom prst="rect">
            <a:avLst/>
          </a:prstGeom>
        </p:spPr>
      </p:pic>
    </p:spTree>
    <p:extLst>
      <p:ext uri="{BB962C8B-B14F-4D97-AF65-F5344CB8AC3E}">
        <p14:creationId xmlns:p14="http://schemas.microsoft.com/office/powerpoint/2010/main" val="344723286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8"/>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300"/>
            <a:ext cx="2368401" cy="2711302"/>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9"/>
            <a:ext cx="875081" cy="729140"/>
          </a:xfrm>
          <a:prstGeom prst="rect">
            <a:avLst/>
          </a:prstGeom>
        </p:spPr>
      </p:pic>
    </p:spTree>
    <p:extLst>
      <p:ext uri="{BB962C8B-B14F-4D97-AF65-F5344CB8AC3E}">
        <p14:creationId xmlns:p14="http://schemas.microsoft.com/office/powerpoint/2010/main" val="338110664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4D0474C8-0283-4D8A-B457-538C297C6103}"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71551637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19F645F3-EC71-41E3-B528-97B0D38B367A}"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10080948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5"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B05FD633-4753-484F-BC64-021BB656D18F}"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382025505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303180" y="1456814"/>
            <a:ext cx="4459901"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1"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2A3A3F00-D8D8-4465-9AA2-589B0E858D64}"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419579462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7503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99182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897415"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78719"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082350"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989908"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877822"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714661"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57A335C4-57D7-4E7F-A9AD-D59BEBFFCEFE}"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295878564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87716"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87716"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700340"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726932"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1" y="1457999"/>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4"/>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5" y="1440147"/>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4" y="4296884"/>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5A021635-274D-41A9-961F-880CAA0D3A9F}"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257287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1"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6"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8"/>
            <a:ext cx="713817" cy="594771"/>
          </a:xfrm>
          <a:prstGeom prst="rect">
            <a:avLst/>
          </a:prstGeom>
        </p:spPr>
      </p:pic>
      <p:grpSp>
        <p:nvGrpSpPr>
          <p:cNvPr id="10" name="Group 7">
            <a:extLst>
              <a:ext uri="{FF2B5EF4-FFF2-40B4-BE49-F238E27FC236}">
                <a16:creationId xmlns:a16="http://schemas.microsoft.com/office/drawing/2014/main" id="{34C3C903-679F-4623-8429-B917099C762C}"/>
              </a:ext>
            </a:extLst>
          </p:cNvPr>
          <p:cNvGrpSpPr>
            <a:grpSpLocks/>
          </p:cNvGrpSpPr>
          <p:nvPr userDrawn="1"/>
        </p:nvGrpSpPr>
        <p:grpSpPr bwMode="auto">
          <a:xfrm>
            <a:off x="502920" y="739458"/>
            <a:ext cx="9083993" cy="3116157"/>
            <a:chOff x="457200" y="652570"/>
            <a:chExt cx="8258158" cy="2749743"/>
          </a:xfrm>
        </p:grpSpPr>
        <p:pic>
          <p:nvPicPr>
            <p:cNvPr id="11" name="Picture 2">
              <a:extLst>
                <a:ext uri="{FF2B5EF4-FFF2-40B4-BE49-F238E27FC236}">
                  <a16:creationId xmlns:a16="http://schemas.microsoft.com/office/drawing/2014/main" id="{4C91CFEF-D90C-4F88-96AA-91543333A56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5EDD57E3-8221-4EAD-9E1E-B4E9108A2C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9027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98420" y="4577080"/>
            <a:ext cx="71247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856709"/>
            <a:ext cx="7376160" cy="777240"/>
          </a:xfrm>
        </p:spPr>
        <p:txBody>
          <a:bodyPr anchor="ctr">
            <a:normAutofit/>
          </a:bodyPr>
          <a:lstStyle>
            <a:lvl1pPr marL="0" indent="0" algn="l">
              <a:buNone/>
              <a:defRPr sz="2860">
                <a:solidFill>
                  <a:srgbClr val="FFFFFF"/>
                </a:solidFill>
              </a:defRPr>
            </a:lvl1pPr>
            <a:lvl2pPr marL="502920" indent="0" algn="ctr">
              <a:buNone/>
            </a:lvl2pPr>
            <a:lvl3pPr marL="1005840" indent="0" algn="ctr">
              <a:buNone/>
            </a:lvl3pPr>
            <a:lvl4pPr marL="1508760" indent="0" algn="ctr">
              <a:buNone/>
            </a:lvl4pPr>
            <a:lvl5pPr marL="2011680" indent="0" algn="ctr">
              <a:buNone/>
            </a:lvl5pPr>
            <a:lvl6pPr marL="2514600" indent="0" algn="ctr">
              <a:buNone/>
            </a:lvl6pPr>
            <a:lvl7pPr marL="3017520" indent="0" algn="ctr">
              <a:buNone/>
            </a:lvl7pPr>
            <a:lvl8pPr marL="3520440" indent="0" algn="ctr">
              <a:buNone/>
            </a:lvl8pPr>
            <a:lvl9pPr marL="402336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877859"/>
            <a:ext cx="2263140" cy="777240"/>
          </a:xfrm>
        </p:spPr>
        <p:txBody>
          <a:bodyPr>
            <a:noAutofit/>
          </a:bodyPr>
          <a:lstStyle>
            <a:lvl1pPr algn="ctr">
              <a:defRPr sz="2200">
                <a:solidFill>
                  <a:srgbClr val="FFFFFF"/>
                </a:solidFill>
              </a:defRPr>
            </a:lvl1pPr>
          </a:lstStyle>
          <a:p>
            <a:fld id="{3ADA297B-5B4C-4F93-9992-C5DB981892AA}" type="datetime1">
              <a:rPr lang="en-US" smtClean="0"/>
              <a:t>8/5/2025</a:t>
            </a:fld>
            <a:endParaRPr lang="en-US"/>
          </a:p>
        </p:txBody>
      </p:sp>
      <p:sp>
        <p:nvSpPr>
          <p:cNvPr id="17" name="Footer Placeholder 16"/>
          <p:cNvSpPr>
            <a:spLocks noGrp="1"/>
          </p:cNvSpPr>
          <p:nvPr>
            <p:ph type="ftr" sz="quarter" idx="11"/>
          </p:nvPr>
        </p:nvSpPr>
        <p:spPr>
          <a:xfrm>
            <a:off x="2293932" y="268082"/>
            <a:ext cx="6454140" cy="413808"/>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59080"/>
            <a:ext cx="922020" cy="4318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237758322"/>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744B2024-BE26-4695-9532-48E9079B0552}"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355547855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74BE3D7F-ACF5-4A19-B87D-0207DEBD69D9}"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408581440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04B7C4E4-2D06-490E-9697-F8F066CE1C1F}"/>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5" y="7358595"/>
            <a:ext cx="1307886" cy="413808"/>
          </a:xfrm>
        </p:spPr>
        <p:txBody>
          <a:bodyPr/>
          <a:lstStyle>
            <a:lvl1pPr algn="ctr">
              <a:defRPr/>
            </a:lvl1pPr>
          </a:lstStyle>
          <a:p>
            <a:fld id="{6FAD1D6C-C629-4F6E-A067-6059FC3B262A}"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47476927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8" y="1695071"/>
            <a:ext cx="7415700" cy="4931516"/>
          </a:xfrm>
          <a:prstGeom prst="rect">
            <a:avLst/>
          </a:prstGeom>
        </p:spPr>
        <p:txBody>
          <a:bodyPr/>
          <a:lstStyle>
            <a:lvl1pPr>
              <a:buClr>
                <a:schemeClr val="accent2"/>
              </a:buClr>
              <a:defRPr>
                <a:solidFill>
                  <a:schemeClr val="tx1">
                    <a:lumMod val="65000"/>
                    <a:lumOff val="35000"/>
                  </a:schemeClr>
                </a:solidFill>
              </a:defRPr>
            </a:lvl1pPr>
            <a:lvl2pPr marL="495062" indent="-212169">
              <a:buClr>
                <a:srgbClr val="0D6CB9"/>
              </a:buClr>
              <a:buFont typeface="Arial" panose="020B0604020202020204" pitchFamily="34" charset="0"/>
              <a:buChar char="•"/>
              <a:defRPr>
                <a:solidFill>
                  <a:schemeClr val="tx1">
                    <a:lumMod val="65000"/>
                    <a:lumOff val="35000"/>
                  </a:schemeClr>
                </a:solidFill>
              </a:defRPr>
            </a:lvl2pPr>
            <a:lvl3pPr marL="707231" indent="-141446">
              <a:buClr>
                <a:schemeClr val="accent2"/>
              </a:buClr>
              <a:buSzPct val="75000"/>
              <a:buFont typeface="Courier New" panose="02070309020205020404" pitchFamily="49" charset="0"/>
              <a:buChar char="o"/>
              <a:defRPr>
                <a:solidFill>
                  <a:schemeClr val="tx1">
                    <a:lumMod val="65000"/>
                    <a:lumOff val="35000"/>
                  </a:schemeClr>
                </a:solidFill>
              </a:defRPr>
            </a:lvl3pPr>
            <a:lvl4pPr marL="990124" indent="-141446">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5" y="7358595"/>
            <a:ext cx="1307886" cy="413808"/>
          </a:xfrm>
        </p:spPr>
        <p:txBody>
          <a:bodyPr/>
          <a:lstStyle>
            <a:lvl1pPr algn="ctr">
              <a:defRPr/>
            </a:lvl1pPr>
          </a:lstStyle>
          <a:p>
            <a:fld id="{450514A4-F649-463A-8792-F65ED49A7656}"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28328465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5" y="7358595"/>
            <a:ext cx="1307886" cy="413808"/>
          </a:xfrm>
        </p:spPr>
        <p:txBody>
          <a:bodyPr/>
          <a:lstStyle>
            <a:lvl1pPr algn="ctr">
              <a:defRPr/>
            </a:lvl1pPr>
          </a:lstStyle>
          <a:p>
            <a:fld id="{07B1CB81-8220-4C33-AAF1-FCEBF8D6CA84}"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56348476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5" y="7358595"/>
            <a:ext cx="1307886" cy="413808"/>
          </a:xfrm>
        </p:spPr>
        <p:txBody>
          <a:bodyPr/>
          <a:lstStyle>
            <a:lvl1pPr algn="ctr">
              <a:defRPr/>
            </a:lvl1pPr>
          </a:lstStyle>
          <a:p>
            <a:fld id="{FA175C19-428E-4377-965E-F1B1210851D3}"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22389323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87829"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9342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990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83954"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91512"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79426"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616265"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5" y="7358595"/>
            <a:ext cx="1307886" cy="413808"/>
          </a:xfrm>
        </p:spPr>
        <p:txBody>
          <a:bodyPr/>
          <a:lstStyle>
            <a:lvl1pPr algn="ctr">
              <a:defRPr/>
            </a:lvl1pPr>
          </a:lstStyle>
          <a:p>
            <a:fld id="{8BC13769-D5DE-4FD0-9E97-E66732C7CA15}"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60938735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6"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0"/>
            <a:ext cx="3681844" cy="2093476"/>
          </a:xfrm>
          <a:prstGeom prst="rect">
            <a:avLst/>
          </a:prstGeom>
        </p:spPr>
        <p:txBody>
          <a:bodyPr/>
          <a:lstStyle>
            <a:lvl1pPr>
              <a:buClr>
                <a:schemeClr val="accent2"/>
              </a:buClr>
              <a:defRPr sz="1485">
                <a:solidFill>
                  <a:schemeClr val="tx1">
                    <a:lumMod val="65000"/>
                    <a:lumOff val="35000"/>
                  </a:schemeClr>
                </a:solidFill>
              </a:defRPr>
            </a:lvl1pPr>
            <a:lvl2pPr marL="495062" indent="-212169">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4"/>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6">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7"/>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6">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4"/>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6">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5" y="7358595"/>
            <a:ext cx="1307886" cy="413808"/>
          </a:xfrm>
        </p:spPr>
        <p:txBody>
          <a:bodyPr/>
          <a:lstStyle>
            <a:lvl1pPr algn="ctr">
              <a:defRPr/>
            </a:lvl1pPr>
          </a:lstStyle>
          <a:p>
            <a:fld id="{DA62D560-C912-4352-9AE0-A6831A8A89D4}"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00875" y="7358595"/>
            <a:ext cx="1307886" cy="413808"/>
          </a:xfrm>
          <a:prstGeom prst="rect">
            <a:avLst/>
          </a:prstGeom>
        </p:spPr>
        <p:txBody>
          <a:bodyPr vert="horz" lIns="56579" tIns="28289" rIns="56579" bIns="2828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12797289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5"/>
            <a:ext cx="2263140" cy="413808"/>
          </a:xfrm>
        </p:spPr>
        <p:txBody>
          <a:bodyPr/>
          <a:lstStyle/>
          <a:p>
            <a:fld id="{917034B7-BCEB-4DD2-9087-8A5B876ADEF5}"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9395033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8"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5" y="7358595"/>
            <a:ext cx="1307886" cy="413808"/>
          </a:xfrm>
        </p:spPr>
        <p:txBody>
          <a:bodyPr/>
          <a:lstStyle>
            <a:lvl1pPr algn="ctr">
              <a:defRPr/>
            </a:lvl1pPr>
          </a:lstStyle>
          <a:p>
            <a:fld id="{ABA1B474-57C3-400C-B177-04E5BE137832}"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716240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095500" y="0"/>
            <a:ext cx="7962900" cy="138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
        <p:nvSpPr>
          <p:cNvPr id="3" name="Date Placeholder 2"/>
          <p:cNvSpPr>
            <a:spLocks noGrp="1"/>
          </p:cNvSpPr>
          <p:nvPr>
            <p:ph type="dt" sz="half" idx="10"/>
          </p:nvPr>
        </p:nvSpPr>
        <p:spPr/>
        <p:txBody>
          <a:bodyPr/>
          <a:lstStyle/>
          <a:p>
            <a:fld id="{742A1437-4314-4F9F-BFA0-A2B1A11AA04C}" type="datetime1">
              <a:rPr lang="en-US" smtClean="0"/>
              <a:t>8/5/2025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67640" y="172720"/>
            <a:ext cx="1779489" cy="1142159"/>
          </a:xfrm>
          <a:prstGeom prst="rect">
            <a:avLst/>
          </a:prstGeom>
        </p:spPr>
      </p:pic>
      <p:sp>
        <p:nvSpPr>
          <p:cNvPr id="11" name="Title 1"/>
          <p:cNvSpPr>
            <a:spLocks noGrp="1"/>
          </p:cNvSpPr>
          <p:nvPr>
            <p:ph type="title"/>
          </p:nvPr>
        </p:nvSpPr>
        <p:spPr>
          <a:xfrm>
            <a:off x="2095500" y="518160"/>
            <a:ext cx="7543800" cy="953414"/>
          </a:xfrm>
          <a:prstGeom prst="rect">
            <a:avLst/>
          </a:prstGeom>
        </p:spPr>
        <p:txBody>
          <a:bodyPr anchor="ctr">
            <a:noAutofit/>
          </a:bodyPr>
          <a:lstStyle>
            <a:lvl1pPr algn="l">
              <a:buNone/>
              <a:defRPr sz="308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86740" y="1986280"/>
            <a:ext cx="8968740" cy="5095240"/>
          </a:xfrm>
          <a:prstGeom prst="rect">
            <a:avLst/>
          </a:prstGeom>
        </p:spPr>
        <p:txBody>
          <a:bodyPr>
            <a:noAutofit/>
          </a:bodyPr>
          <a:lstStyle>
            <a:lvl1pPr>
              <a:lnSpc>
                <a:spcPct val="106000"/>
              </a:lnSpc>
              <a:spcBef>
                <a:spcPts val="660"/>
              </a:spcBef>
              <a:spcAft>
                <a:spcPts val="660"/>
              </a:spcAft>
              <a:buFont typeface="Wingdings" pitchFamily="2" charset="2"/>
              <a:buChar char="q"/>
              <a:defRPr sz="1980" baseline="0">
                <a:latin typeface="+mn-lt"/>
              </a:defRPr>
            </a:lvl1pPr>
          </a:lstStyle>
          <a:p>
            <a:pPr>
              <a:spcBef>
                <a:spcPts val="600"/>
              </a:spcBef>
              <a:spcAft>
                <a:spcPts val="600"/>
              </a:spcAft>
              <a:buFont typeface="Wingdings" pitchFamily="2" charset="2"/>
              <a:buChar char="q"/>
            </a:pPr>
            <a:r>
              <a:rPr lang="en-US" sz="2860"/>
              <a:t>Insert text</a:t>
            </a:r>
            <a:endParaRPr lang="en-US"/>
          </a:p>
        </p:txBody>
      </p:sp>
      <p:sp>
        <p:nvSpPr>
          <p:cNvPr id="12" name="Slide Number Placeholder 2"/>
          <p:cNvSpPr>
            <a:spLocks noGrp="1"/>
          </p:cNvSpPr>
          <p:nvPr>
            <p:ph type="sldNum" sz="quarter" idx="12"/>
          </p:nvPr>
        </p:nvSpPr>
        <p:spPr>
          <a:xfrm>
            <a:off x="0" y="1451628"/>
            <a:ext cx="586740" cy="277073"/>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526280" y="7254241"/>
            <a:ext cx="5029200" cy="227755"/>
          </a:xfrm>
          <a:prstGeom prst="rect">
            <a:avLst/>
          </a:prstGeom>
          <a:noFill/>
        </p:spPr>
        <p:txBody>
          <a:bodyPr wrap="square" rtlCol="0">
            <a:spAutoFit/>
          </a:bodyPr>
          <a:lstStyle/>
          <a:p>
            <a:pPr algn="r"/>
            <a:endParaRPr lang="en-US" sz="880" kern="1200">
              <a:solidFill>
                <a:schemeClr val="tx2"/>
              </a:solidFill>
              <a:effectLst/>
              <a:latin typeface="+mn-lt"/>
              <a:ea typeface="+mn-ea"/>
              <a:cs typeface="+mn-cs"/>
            </a:endParaRPr>
          </a:p>
        </p:txBody>
      </p:sp>
    </p:spTree>
    <p:extLst>
      <p:ext uri="{BB962C8B-B14F-4D97-AF65-F5344CB8AC3E}">
        <p14:creationId xmlns:p14="http://schemas.microsoft.com/office/powerpoint/2010/main" val="321941264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5"/>
            <a:ext cx="2263140" cy="413808"/>
          </a:xfrm>
        </p:spPr>
        <p:txBody>
          <a:bodyPr/>
          <a:lstStyle/>
          <a:p>
            <a:fld id="{5A49FBE9-D5D0-4D33-A154-C02AF7362E68}"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9" y="173661"/>
            <a:ext cx="7848983"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00875" y="7358595"/>
            <a:ext cx="1307886" cy="413808"/>
          </a:xfrm>
          <a:prstGeom prst="rect">
            <a:avLst/>
          </a:prstGeom>
        </p:spPr>
        <p:txBody>
          <a:bodyPr vert="horz" lIns="56579" tIns="28289" rIns="56579" bIns="2828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35796914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7" y="186541"/>
            <a:ext cx="8183885"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5" y="7358595"/>
            <a:ext cx="1307886" cy="413808"/>
          </a:xfrm>
        </p:spPr>
        <p:txBody>
          <a:bodyPr/>
          <a:lstStyle>
            <a:lvl1pPr algn="ctr">
              <a:defRPr/>
            </a:lvl1pPr>
          </a:lstStyle>
          <a:p>
            <a:fld id="{2B7B7581-5005-4AFC-AB0F-7185C231FDD5}"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6545564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1" y="191157"/>
            <a:ext cx="8154858" cy="851530"/>
          </a:xfrm>
        </p:spPr>
        <p:txBody>
          <a:bodyPr>
            <a:normAutofit/>
          </a:bodyPr>
          <a:lstStyle>
            <a:lvl1pPr algn="l">
              <a:defRPr sz="2228">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4943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55031"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99492" y="2802087"/>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51155"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58714"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46627"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583466"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5" y="7358595"/>
            <a:ext cx="1307886" cy="413808"/>
          </a:xfrm>
        </p:spPr>
        <p:txBody>
          <a:bodyPr/>
          <a:lstStyle>
            <a:lvl1pPr algn="ctr">
              <a:defRPr/>
            </a:lvl1pPr>
          </a:lstStyle>
          <a:p>
            <a:fld id="{7443E775-38C2-44E8-9449-67F3F2295202}"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8310519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8" y="18654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6"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4"/>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7"/>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4"/>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5" y="7358595"/>
            <a:ext cx="1307886" cy="413808"/>
          </a:xfrm>
        </p:spPr>
        <p:txBody>
          <a:bodyPr/>
          <a:lstStyle>
            <a:lvl1pPr algn="ctr">
              <a:defRPr/>
            </a:lvl1pPr>
          </a:lstStyle>
          <a:p>
            <a:fld id="{792D1BB5-1D57-4971-A0F4-3457DFABA34E}"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72835443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228">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5"/>
            <a:ext cx="1307886" cy="413808"/>
          </a:xfrm>
        </p:spPr>
        <p:txBody>
          <a:bodyPr/>
          <a:lstStyle>
            <a:lvl1pPr algn="ctr">
              <a:defRPr/>
            </a:lvl1pPr>
          </a:lstStyle>
          <a:p>
            <a:fld id="{A1119D10-C97B-4EAA-8549-CE2FC80C43C0}"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37875095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8/5/2025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91524" y="50297"/>
            <a:ext cx="8050633" cy="899663"/>
          </a:xfrm>
          <a:prstGeom prst="rect">
            <a:avLst/>
          </a:prstGeom>
        </p:spPr>
        <p:txBody>
          <a:bodyPr vert="horz" lIns="91440" tIns="45720" rIns="91440" bIns="45720" rtlCol="0" anchor="ctr">
            <a:normAutofit/>
          </a:bodyPr>
          <a:lstStyle>
            <a:lvl1pPr>
              <a:defRPr sz="3630"/>
            </a:lvl1pPr>
          </a:lstStyle>
          <a:p>
            <a:r>
              <a:rPr lang="en-US"/>
              <a:t>Click to edit Master title style</a:t>
            </a:r>
          </a:p>
        </p:txBody>
      </p:sp>
    </p:spTree>
    <p:extLst>
      <p:ext uri="{BB962C8B-B14F-4D97-AF65-F5344CB8AC3E}">
        <p14:creationId xmlns:p14="http://schemas.microsoft.com/office/powerpoint/2010/main" val="205846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0"/>
          </a:p>
        </p:txBody>
      </p:sp>
      <p:pic>
        <p:nvPicPr>
          <p:cNvPr id="11" name="Picture 10" descr="TSDS Logo_Reversed_notext.png"/>
          <p:cNvPicPr>
            <a:picLocks noChangeAspect="1"/>
          </p:cNvPicPr>
          <p:nvPr userDrawn="1"/>
        </p:nvPicPr>
        <p:blipFill>
          <a:blip r:embed="rId2" cstate="print"/>
          <a:stretch>
            <a:fillRect/>
          </a:stretch>
        </p:blipFill>
        <p:spPr>
          <a:xfrm>
            <a:off x="167640" y="172721"/>
            <a:ext cx="1210946" cy="777241"/>
          </a:xfrm>
          <a:prstGeom prst="rect">
            <a:avLst/>
          </a:prstGeom>
        </p:spPr>
      </p:pic>
      <p:sp>
        <p:nvSpPr>
          <p:cNvPr id="13" name="Slide Number Placeholder 12"/>
          <p:cNvSpPr>
            <a:spLocks noGrp="1"/>
          </p:cNvSpPr>
          <p:nvPr>
            <p:ph type="sldNum" sz="quarter" idx="11"/>
          </p:nvPr>
        </p:nvSpPr>
        <p:spPr>
          <a:xfrm>
            <a:off x="9304020" y="604520"/>
            <a:ext cx="586740" cy="277073"/>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55068944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560"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6202D9C0-2E80-4B0B-B7C7-E6E244102728}" type="datetime1">
              <a:rPr lang="en-US" smtClean="0"/>
              <a:t>8/5/2025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70561" y="7081301"/>
            <a:ext cx="5963191" cy="413808"/>
          </a:xfrm>
          <a:prstGeom prst="rect">
            <a:avLst/>
          </a:prstGeom>
        </p:spPr>
        <p:txBody>
          <a:bodyPr rtlCol="0"/>
          <a:lstStyle/>
          <a:p>
            <a:endParaRPr lang="en-US"/>
          </a:p>
        </p:txBody>
      </p:sp>
    </p:spTree>
    <p:extLst>
      <p:ext uri="{BB962C8B-B14F-4D97-AF65-F5344CB8AC3E}">
        <p14:creationId xmlns:p14="http://schemas.microsoft.com/office/powerpoint/2010/main" val="2720547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705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4B89E36-B3DA-4172-9AEC-9EC9986D219A}" type="datetime1">
              <a:rPr lang="en-US" smtClean="0"/>
              <a:t>8/5/2025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70561" y="7081301"/>
            <a:ext cx="5963191" cy="413808"/>
          </a:xfrm>
          <a:prstGeom prst="rect">
            <a:avLst/>
          </a:prstGeom>
        </p:spPr>
        <p:txBody>
          <a:bodyPr rtlCol="0"/>
          <a:lstStyle/>
          <a:p>
            <a:endParaRPr lang="en-US"/>
          </a:p>
        </p:txBody>
      </p:sp>
      <p:sp>
        <p:nvSpPr>
          <p:cNvPr id="16" name="Text Placeholder 15"/>
          <p:cNvSpPr>
            <a:spLocks noGrp="1"/>
          </p:cNvSpPr>
          <p:nvPr>
            <p:ph type="body" sz="quarter" idx="1"/>
          </p:nvPr>
        </p:nvSpPr>
        <p:spPr>
          <a:xfrm>
            <a:off x="670560" y="1986280"/>
            <a:ext cx="4274820" cy="725424"/>
          </a:xfrm>
          <a:prstGeom prst="rect">
            <a:avLst/>
          </a:prstGeom>
          <a:solidFill>
            <a:schemeClr val="accent2"/>
          </a:solidFill>
        </p:spPr>
        <p:txBody>
          <a:bodyPr rtlCol="0" anchor="ctr"/>
          <a:lstStyle>
            <a:lvl1pPr marL="0" indent="0">
              <a:buFontTx/>
              <a:buNone/>
              <a:defRPr sz="22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986280"/>
            <a:ext cx="4274820" cy="725424"/>
          </a:xfrm>
          <a:prstGeom prst="rect">
            <a:avLst/>
          </a:prstGeom>
          <a:solidFill>
            <a:schemeClr val="accent4"/>
          </a:solidFill>
        </p:spPr>
        <p:txBody>
          <a:bodyPr rtlCol="0" anchor="ctr"/>
          <a:lstStyle>
            <a:lvl1pPr marL="0" indent="0">
              <a:buFontTx/>
              <a:buNone/>
              <a:defRPr sz="22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948792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8DEC-10EA-4D15-AB46-933A76F240DC}" type="datetime1">
              <a:rPr lang="en-US" smtClean="0"/>
              <a:t>8/5/2025</a:t>
            </a:fld>
            <a:endParaRPr lang="en-US"/>
          </a:p>
        </p:txBody>
      </p:sp>
      <p:sp>
        <p:nvSpPr>
          <p:cNvPr id="4" name="Footer Placeholder 3"/>
          <p:cNvSpPr>
            <a:spLocks noGrp="1"/>
          </p:cNvSpPr>
          <p:nvPr>
            <p:ph type="ftr" sz="quarter" idx="11"/>
          </p:nvPr>
        </p:nvSpPr>
        <p:spPr>
          <a:xfrm>
            <a:off x="670561" y="7081301"/>
            <a:ext cx="5963191" cy="41380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864623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7081521"/>
            <a:ext cx="1844040" cy="413808"/>
          </a:xfrm>
        </p:spPr>
        <p:txBody>
          <a:bodyPr/>
          <a:lstStyle/>
          <a:p>
            <a:fld id="{7CA9B607-BFAB-46CA-A814-437EFDEDDABA}" type="datetime1">
              <a:rPr lang="en-US" smtClean="0"/>
              <a:t>8/5/2025</a:t>
            </a:fld>
            <a:endParaRPr lang="en-US"/>
          </a:p>
        </p:txBody>
      </p:sp>
      <p:sp>
        <p:nvSpPr>
          <p:cNvPr id="3" name="Footer Placeholder 2"/>
          <p:cNvSpPr>
            <a:spLocks noGrp="1"/>
          </p:cNvSpPr>
          <p:nvPr>
            <p:ph type="ftr" sz="quarter" idx="11"/>
          </p:nvPr>
        </p:nvSpPr>
        <p:spPr>
          <a:xfrm>
            <a:off x="670561" y="7081301"/>
            <a:ext cx="5963191"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0" y="7081520"/>
            <a:ext cx="586740" cy="4318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8573206" y="6678507"/>
            <a:ext cx="1345494" cy="863600"/>
          </a:xfrm>
          <a:prstGeom prst="rect">
            <a:avLst/>
          </a:prstGeom>
        </p:spPr>
      </p:pic>
      <p:sp>
        <p:nvSpPr>
          <p:cNvPr id="7" name="Title 1"/>
          <p:cNvSpPr>
            <a:spLocks noGrp="1"/>
          </p:cNvSpPr>
          <p:nvPr>
            <p:ph type="title"/>
          </p:nvPr>
        </p:nvSpPr>
        <p:spPr>
          <a:xfrm>
            <a:off x="2179320" y="518160"/>
            <a:ext cx="7376160" cy="777240"/>
          </a:xfrm>
          <a:prstGeom prst="rect">
            <a:avLst/>
          </a:prstGeom>
        </p:spPr>
        <p:txBody>
          <a:bodyPr anchor="ctr">
            <a:normAutofit/>
          </a:bodyPr>
          <a:lstStyle>
            <a:lvl1pPr algn="l">
              <a:buNone/>
              <a:defRPr sz="352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531401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1515" y="1384900"/>
            <a:ext cx="8675370" cy="5615658"/>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E29143-E2E5-47B6-A9FD-C52D4B70C0C7}" type="datetime1">
              <a:rPr lang="en-US" smtClean="0"/>
              <a:t>8/5/2025</a:t>
            </a:fld>
            <a:endParaRPr lang="en-US"/>
          </a:p>
        </p:txBody>
      </p:sp>
      <p:sp>
        <p:nvSpPr>
          <p:cNvPr id="5" name="Footer Placeholder 4"/>
          <p:cNvSpPr>
            <a:spLocks noGrp="1"/>
          </p:cNvSpPr>
          <p:nvPr>
            <p:ph type="ftr" sz="quarter" idx="11"/>
          </p:nvPr>
        </p:nvSpPr>
        <p:spPr>
          <a:xfrm>
            <a:off x="670561" y="7081301"/>
            <a:ext cx="5963191" cy="41380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179320" y="604520"/>
            <a:ext cx="7376160" cy="777240"/>
          </a:xfrm>
          <a:prstGeom prst="rect">
            <a:avLst/>
          </a:prstGeom>
        </p:spPr>
        <p:txBody>
          <a:bodyPr anchor="ctr">
            <a:normAutofit/>
          </a:bodyPr>
          <a:lstStyle>
            <a:lvl1pPr algn="l">
              <a:buNone/>
              <a:defRPr sz="352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16284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502920" y="739458"/>
            <a:ext cx="9083993" cy="3116157"/>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2920" y="4749801"/>
            <a:ext cx="8605520" cy="904981"/>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8690885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1"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3"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3"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92760"/>
            <a:ext cx="4543823"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9"/>
            <a:ext cx="713817" cy="594771"/>
          </a:xfrm>
          <a:prstGeom prst="rect">
            <a:avLst/>
          </a:prstGeom>
        </p:spPr>
      </p:pic>
    </p:spTree>
    <p:extLst>
      <p:ext uri="{BB962C8B-B14F-4D97-AF65-F5344CB8AC3E}">
        <p14:creationId xmlns:p14="http://schemas.microsoft.com/office/powerpoint/2010/main" val="375686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6"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8"/>
            <a:ext cx="713817" cy="594771"/>
          </a:xfrm>
          <a:prstGeom prst="rect">
            <a:avLst/>
          </a:prstGeom>
        </p:spPr>
      </p:pic>
    </p:spTree>
    <p:extLst>
      <p:ext uri="{BB962C8B-B14F-4D97-AF65-F5344CB8AC3E}">
        <p14:creationId xmlns:p14="http://schemas.microsoft.com/office/powerpoint/2010/main" val="2565215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1"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1"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3"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3"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61825"/>
            <a:ext cx="4543823"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9"/>
            <a:ext cx="713817" cy="594771"/>
          </a:xfrm>
          <a:prstGeom prst="rect">
            <a:avLst/>
          </a:prstGeom>
        </p:spPr>
      </p:pic>
    </p:spTree>
    <p:extLst>
      <p:ext uri="{BB962C8B-B14F-4D97-AF65-F5344CB8AC3E}">
        <p14:creationId xmlns:p14="http://schemas.microsoft.com/office/powerpoint/2010/main" val="4246784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1"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1"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3"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3"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3"/>
            <a:ext cx="4543823"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9"/>
            <a:ext cx="713817" cy="594771"/>
          </a:xfrm>
          <a:prstGeom prst="rect">
            <a:avLst/>
          </a:prstGeom>
        </p:spPr>
      </p:pic>
    </p:spTree>
    <p:extLst>
      <p:ext uri="{BB962C8B-B14F-4D97-AF65-F5344CB8AC3E}">
        <p14:creationId xmlns:p14="http://schemas.microsoft.com/office/powerpoint/2010/main" val="1848155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1"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3"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3"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3"/>
            <a:ext cx="4543823"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9"/>
            <a:ext cx="713817" cy="594771"/>
          </a:xfrm>
          <a:prstGeom prst="rect">
            <a:avLst/>
          </a:prstGeom>
        </p:spPr>
      </p:pic>
    </p:spTree>
    <p:extLst>
      <p:ext uri="{BB962C8B-B14F-4D97-AF65-F5344CB8AC3E}">
        <p14:creationId xmlns:p14="http://schemas.microsoft.com/office/powerpoint/2010/main" val="344351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3"/>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4"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8" y="381946"/>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8" y="2459327"/>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7"/>
            <a:ext cx="875080" cy="729140"/>
          </a:xfrm>
          <a:prstGeom prst="rect">
            <a:avLst/>
          </a:prstGeom>
        </p:spPr>
      </p:pic>
    </p:spTree>
    <p:extLst>
      <p:ext uri="{BB962C8B-B14F-4D97-AF65-F5344CB8AC3E}">
        <p14:creationId xmlns:p14="http://schemas.microsoft.com/office/powerpoint/2010/main" val="3252653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4"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8" y="381946"/>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8" y="2459327"/>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7"/>
            <a:ext cx="875080" cy="729140"/>
          </a:xfrm>
          <a:prstGeom prst="rect">
            <a:avLst/>
          </a:prstGeom>
        </p:spPr>
      </p:pic>
    </p:spTree>
    <p:extLst>
      <p:ext uri="{BB962C8B-B14F-4D97-AF65-F5344CB8AC3E}">
        <p14:creationId xmlns:p14="http://schemas.microsoft.com/office/powerpoint/2010/main" val="969059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4">
            <a:alphaModFix amt="65000"/>
            <a:extLst>
              <a:ext uri="{28A0092B-C50C-407E-A947-70E740481C1C}">
                <a14:useLocalDpi xmlns:a14="http://schemas.microsoft.com/office/drawing/2010/main" val="0"/>
              </a:ext>
            </a:extLst>
          </a:blip>
          <a:srcRect t="2711" r="1406" b="14039"/>
          <a:stretch/>
        </p:blipFill>
        <p:spPr>
          <a:xfrm>
            <a:off x="1"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custDataLst>
              <p:tags r:id="rId1"/>
            </p:custDataLst>
          </p:nvPr>
        </p:nvSpPr>
        <p:spPr>
          <a:xfrm>
            <a:off x="298244"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278" y="381946"/>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custDataLst>
              <p:tags r:id="rId2"/>
            </p:custDataLst>
          </p:nvPr>
        </p:nvSpPr>
        <p:spPr>
          <a:xfrm>
            <a:off x="377193"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543" y="6845417"/>
            <a:ext cx="875080" cy="729140"/>
          </a:xfrm>
          <a:prstGeom prst="rect">
            <a:avLst/>
          </a:prstGeom>
        </p:spPr>
      </p:pic>
    </p:spTree>
    <p:extLst>
      <p:ext uri="{BB962C8B-B14F-4D97-AF65-F5344CB8AC3E}">
        <p14:creationId xmlns:p14="http://schemas.microsoft.com/office/powerpoint/2010/main" val="3870200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2"/>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4"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8" y="381946"/>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7"/>
            <a:ext cx="875080" cy="729140"/>
          </a:xfrm>
          <a:prstGeom prst="rect">
            <a:avLst/>
          </a:prstGeom>
        </p:spPr>
      </p:pic>
    </p:spTree>
    <p:extLst>
      <p:ext uri="{BB962C8B-B14F-4D97-AF65-F5344CB8AC3E}">
        <p14:creationId xmlns:p14="http://schemas.microsoft.com/office/powerpoint/2010/main" val="1763700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58392995-739C-43B3-8FE4-A26D8EE179F5}"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
        <p:nvSpPr>
          <p:cNvPr id="14" name="TextBox 13">
            <a:extLst>
              <a:ext uri="{FF2B5EF4-FFF2-40B4-BE49-F238E27FC236}">
                <a16:creationId xmlns:a16="http://schemas.microsoft.com/office/drawing/2014/main" id="{18529544-674E-42DA-AA85-AFDDE53101B2}"/>
              </a:ext>
            </a:extLst>
          </p:cNvPr>
          <p:cNvSpPr txBox="1"/>
          <p:nvPr userDrawn="1"/>
        </p:nvSpPr>
        <p:spPr>
          <a:xfrm>
            <a:off x="3201544" y="7203872"/>
            <a:ext cx="3735284" cy="369332"/>
          </a:xfrm>
          <a:prstGeom prst="rect">
            <a:avLst/>
          </a:prstGeom>
          <a:solidFill>
            <a:schemeClr val="bg1"/>
          </a:solidFill>
        </p:spPr>
        <p:txBody>
          <a:bodyPr wrap="square" rtlCol="0">
            <a:spAutoFit/>
          </a:bodyPr>
          <a:lstStyle/>
          <a:p>
            <a:r>
              <a:rPr lang="en-US" sz="1747"/>
              <a:t>           </a:t>
            </a:r>
            <a:r>
              <a:rPr lang="en-US" sz="776">
                <a:solidFill>
                  <a:schemeClr val="bg1">
                    <a:lumMod val="65000"/>
                  </a:schemeClr>
                </a:solidFill>
              </a:rPr>
              <a:t>© </a:t>
            </a:r>
            <a:r>
              <a:rPr lang="en-US" sz="776">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904321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custDataLst>
              <p:tags r:id="rId1"/>
            </p:custDataLst>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custDataLst>
              <p:tags r:id="rId2"/>
            </p:custDataLst>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custDataLst>
              <p:tags r:id="rId3"/>
            </p:custDataLst>
          </p:nvPr>
        </p:nvSpPr>
        <p:spPr>
          <a:xfrm>
            <a:off x="587713"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custDataLst>
              <p:tags r:id="rId4"/>
            </p:custDataLst>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custDataLst>
              <p:tags r:id="rId5"/>
            </p:custDataLst>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custDataLst>
              <p:tags r:id="rId6"/>
            </p:custDataLst>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A8E4F76-B770-443E-A8A8-1D18323F9475}"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custDataLst>
              <p:tags r:id="rId7"/>
            </p:custDataLst>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274320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4"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6A6CD985-9A40-477F-9257-93DC13ED65DB}"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42039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5"/>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7"/>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2" y="6845417"/>
            <a:ext cx="875081" cy="729140"/>
          </a:xfrm>
          <a:prstGeom prst="rect">
            <a:avLst/>
          </a:prstGeom>
        </p:spPr>
      </p:pic>
    </p:spTree>
    <p:extLst>
      <p:ext uri="{BB962C8B-B14F-4D97-AF65-F5344CB8AC3E}">
        <p14:creationId xmlns:p14="http://schemas.microsoft.com/office/powerpoint/2010/main" val="4180239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80" y="1456814"/>
            <a:ext cx="4459901"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0"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45DCF0E9-28CB-481F-8172-7948842AEB2F}"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539451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5" y="3653332"/>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p:nvSpPr>
        <p:spPr>
          <a:xfrm>
            <a:off x="2180629" y="3653332"/>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4086224" y="3653332"/>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991820" y="3653332"/>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897414"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9" y="2708822"/>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49" y="417248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1"/>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79"/>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1" y="270882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DDC1E696-E6DB-43E1-AAB9-C605527369BF}"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3483094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58771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70033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726931"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0" y="1457997"/>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1"/>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4" y="1440144"/>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3"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2C01FEB-79AB-40F8-8353-1B515D01D06F}"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518964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56047B2-9445-43BE-8DEC-18B9CABA8486}"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770269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EC73ED6F-90AF-4939-B34E-E5567A25FFDE}"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110747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4" y="7358592"/>
            <a:ext cx="1307886" cy="413808"/>
          </a:xfrm>
        </p:spPr>
        <p:txBody>
          <a:bodyPr/>
          <a:lstStyle>
            <a:lvl1pPr algn="ctr">
              <a:defRPr/>
            </a:lvl1pPr>
          </a:lstStyle>
          <a:p>
            <a:fld id="{AA61C2DA-C693-406E-B97C-CE332DFCF743}"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304412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8" y="1695071"/>
            <a:ext cx="7415699" cy="4931516"/>
          </a:xfrm>
          <a:prstGeom prst="rect">
            <a:avLst/>
          </a:prstGeom>
        </p:spPr>
        <p:txBody>
          <a:bodyPr/>
          <a:lstStyle>
            <a:lvl1pPr>
              <a:buClr>
                <a:schemeClr val="accent2"/>
              </a:buClr>
              <a:defRPr>
                <a:solidFill>
                  <a:schemeClr val="tx1">
                    <a:lumMod val="65000"/>
                    <a:lumOff val="35000"/>
                  </a:schemeClr>
                </a:solidFill>
              </a:defRPr>
            </a:lvl1pPr>
            <a:lvl2pPr marL="660091" indent="-282896">
              <a:buClr>
                <a:srgbClr val="0D6CB9"/>
              </a:buClr>
              <a:buFont typeface="Arial" panose="020B0604020202020204" pitchFamily="34" charset="0"/>
              <a:buChar char="•"/>
              <a:defRPr>
                <a:solidFill>
                  <a:schemeClr val="tx1">
                    <a:lumMod val="65000"/>
                    <a:lumOff val="35000"/>
                  </a:schemeClr>
                </a:solidFill>
              </a:defRPr>
            </a:lvl2pPr>
            <a:lvl3pPr marL="942986" indent="-188597">
              <a:buClr>
                <a:schemeClr val="accent2"/>
              </a:buClr>
              <a:buSzPct val="75000"/>
              <a:buFont typeface="Courier New" panose="02070309020205020404" pitchFamily="49" charset="0"/>
              <a:buChar char="o"/>
              <a:defRPr>
                <a:solidFill>
                  <a:schemeClr val="tx1">
                    <a:lumMod val="65000"/>
                    <a:lumOff val="35000"/>
                  </a:schemeClr>
                </a:solidFill>
              </a:defRPr>
            </a:lvl3pPr>
            <a:lvl4pPr marL="1320181" indent="-188597">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4" y="7358592"/>
            <a:ext cx="1307886" cy="413808"/>
          </a:xfrm>
        </p:spPr>
        <p:txBody>
          <a:bodyPr/>
          <a:lstStyle>
            <a:lvl1pPr algn="ctr">
              <a:defRPr/>
            </a:lvl1pPr>
          </a:lstStyle>
          <a:p>
            <a:fld id="{FDF69645-DC86-422C-91D6-B184BA4A46F7}"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2784658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4" y="7358592"/>
            <a:ext cx="1307886" cy="413808"/>
          </a:xfrm>
        </p:spPr>
        <p:txBody>
          <a:bodyPr/>
          <a:lstStyle>
            <a:lvl1pPr algn="ctr">
              <a:defRPr/>
            </a:lvl1pPr>
          </a:lstStyle>
          <a:p>
            <a:fld id="{4AA421A9-AEBA-4A94-9C21-EAF6B43EFE28}"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75497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0"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0"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4" y="7358592"/>
            <a:ext cx="1307886" cy="413808"/>
          </a:xfrm>
        </p:spPr>
        <p:txBody>
          <a:bodyPr/>
          <a:lstStyle>
            <a:lvl1pPr algn="ctr">
              <a:defRPr/>
            </a:lvl1pPr>
          </a:lstStyle>
          <a:p>
            <a:fld id="{7AF8572A-1F27-4B73-863A-E45C61C53964}"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3133955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3"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87829"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93423"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99018"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3" y="417248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1"/>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5" y="4172479"/>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5" y="270882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4" y="7358592"/>
            <a:ext cx="1307886" cy="413808"/>
          </a:xfrm>
        </p:spPr>
        <p:txBody>
          <a:bodyPr/>
          <a:lstStyle>
            <a:lvl1pPr algn="ctr">
              <a:defRPr/>
            </a:lvl1pPr>
          </a:lstStyle>
          <a:p>
            <a:fld id="{7586CDCC-1C9B-416D-8BBD-4A221EB9792C}"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158010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5"/>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7"/>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2" y="6845417"/>
            <a:ext cx="875081" cy="729140"/>
          </a:xfrm>
          <a:prstGeom prst="rect">
            <a:avLst/>
          </a:prstGeom>
        </p:spPr>
      </p:pic>
    </p:spTree>
    <p:extLst>
      <p:ext uri="{BB962C8B-B14F-4D97-AF65-F5344CB8AC3E}">
        <p14:creationId xmlns:p14="http://schemas.microsoft.com/office/powerpoint/2010/main" val="1487792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1"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6" y="1461207"/>
            <a:ext cx="3681844" cy="2093476"/>
          </a:xfrm>
          <a:prstGeom prst="rect">
            <a:avLst/>
          </a:prstGeom>
        </p:spPr>
        <p:txBody>
          <a:bodyPr/>
          <a:lstStyle>
            <a:lvl1pPr>
              <a:buClr>
                <a:schemeClr val="accent2"/>
              </a:buClr>
              <a:defRPr sz="1980">
                <a:solidFill>
                  <a:schemeClr val="tx1">
                    <a:lumMod val="65000"/>
                    <a:lumOff val="35000"/>
                  </a:schemeClr>
                </a:solidFill>
              </a:defRPr>
            </a:lvl1pPr>
            <a:lvl2pPr marL="660091" indent="-282896">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2"/>
            <a:ext cx="3681844" cy="2093476"/>
          </a:xfrm>
          <a:prstGeom prst="rect">
            <a:avLst/>
          </a:prstGeom>
        </p:spPr>
        <p:txBody>
          <a:bodyPr/>
          <a:lstStyle>
            <a:lvl1pPr>
              <a:buClr>
                <a:schemeClr val="accent2"/>
              </a:buClr>
              <a:defRPr sz="1980">
                <a:solidFill>
                  <a:schemeClr val="tx1">
                    <a:lumMod val="65000"/>
                    <a:lumOff val="35000"/>
                  </a:schemeClr>
                </a:solidFill>
              </a:defRPr>
            </a:lvl1pPr>
            <a:lvl2pPr marL="565792" indent="-188597">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4"/>
            <a:ext cx="3681844" cy="2093476"/>
          </a:xfrm>
          <a:prstGeom prst="rect">
            <a:avLst/>
          </a:prstGeom>
        </p:spPr>
        <p:txBody>
          <a:bodyPr/>
          <a:lstStyle>
            <a:lvl1pPr>
              <a:buClr>
                <a:schemeClr val="accent2"/>
              </a:buClr>
              <a:defRPr sz="1980">
                <a:solidFill>
                  <a:schemeClr val="tx1">
                    <a:lumMod val="65000"/>
                    <a:lumOff val="35000"/>
                  </a:schemeClr>
                </a:solidFill>
              </a:defRPr>
            </a:lvl1pPr>
            <a:lvl2pPr marL="565792" indent="-188597">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2"/>
            <a:ext cx="3681844" cy="2093476"/>
          </a:xfrm>
          <a:prstGeom prst="rect">
            <a:avLst/>
          </a:prstGeom>
        </p:spPr>
        <p:txBody>
          <a:bodyPr/>
          <a:lstStyle>
            <a:lvl1pPr>
              <a:buClr>
                <a:schemeClr val="accent2"/>
              </a:buClr>
              <a:defRPr sz="1980">
                <a:solidFill>
                  <a:schemeClr val="tx1">
                    <a:lumMod val="65000"/>
                    <a:lumOff val="35000"/>
                  </a:schemeClr>
                </a:solidFill>
              </a:defRPr>
            </a:lvl1pPr>
            <a:lvl2pPr marL="565792" indent="-188597">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4" y="7358592"/>
            <a:ext cx="1307886" cy="413808"/>
          </a:xfrm>
        </p:spPr>
        <p:txBody>
          <a:bodyPr/>
          <a:lstStyle>
            <a:lvl1pPr algn="ctr">
              <a:defRPr/>
            </a:lvl1pPr>
          </a:lstStyle>
          <a:p>
            <a:fld id="{55A15CAB-D862-4A09-8364-C199CE1D5953}"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4" y="7358592"/>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1651044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2" y="7358592"/>
            <a:ext cx="2263140" cy="413808"/>
          </a:xfrm>
        </p:spPr>
        <p:txBody>
          <a:bodyPr/>
          <a:lstStyle/>
          <a:p>
            <a:fld id="{6F27FC52-E93C-44B1-821D-D790C9DE3FF0}"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69380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8" y="1695071"/>
            <a:ext cx="741569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4" y="7358592"/>
            <a:ext cx="1307886" cy="413808"/>
          </a:xfrm>
        </p:spPr>
        <p:txBody>
          <a:bodyPr/>
          <a:lstStyle>
            <a:lvl1pPr algn="ctr">
              <a:defRPr/>
            </a:lvl1pPr>
          </a:lstStyle>
          <a:p>
            <a:fld id="{27E4A41E-89C2-4847-AA23-6BCDF1283ACA}"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2003731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2" y="7358592"/>
            <a:ext cx="2263140" cy="413808"/>
          </a:xfrm>
        </p:spPr>
        <p:txBody>
          <a:bodyPr/>
          <a:lstStyle/>
          <a:p>
            <a:fld id="{D5A05AFE-41A7-4F39-AC98-067FE81C8135}"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2"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4" y="7358592"/>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4936052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7" y="186541"/>
            <a:ext cx="8183885"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0"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0"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4" y="7358592"/>
            <a:ext cx="1307886" cy="413808"/>
          </a:xfrm>
        </p:spPr>
        <p:txBody>
          <a:bodyPr/>
          <a:lstStyle>
            <a:lvl1pPr algn="ctr">
              <a:defRPr/>
            </a:lvl1pPr>
          </a:lstStyle>
          <a:p>
            <a:fld id="{F1155372-1FE1-4F24-ABE5-F5DF8614D8FA}"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4118413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0"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5"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55030"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60624"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662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3" y="2802085"/>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5" y="417248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4" y="2708821"/>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79"/>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5" y="270882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4" y="7358592"/>
            <a:ext cx="1307886" cy="413808"/>
          </a:xfrm>
        </p:spPr>
        <p:txBody>
          <a:bodyPr/>
          <a:lstStyle>
            <a:lvl1pPr algn="ctr">
              <a:defRPr/>
            </a:lvl1pPr>
          </a:lstStyle>
          <a:p>
            <a:fld id="{3BB30B76-750E-46BF-84E6-CD074F9E8AF0}"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2190704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7"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1"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6" y="1461207"/>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4"/>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4" y="7358592"/>
            <a:ext cx="1307886" cy="413808"/>
          </a:xfrm>
        </p:spPr>
        <p:txBody>
          <a:bodyPr/>
          <a:lstStyle>
            <a:lvl1pPr algn="ctr">
              <a:defRPr/>
            </a:lvl1pPr>
          </a:lstStyle>
          <a:p>
            <a:fld id="{614247A8-1633-4554-8211-CA60931581A8}"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793989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7"/>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4" y="7358592"/>
            <a:ext cx="1307886" cy="413808"/>
          </a:xfrm>
        </p:spPr>
        <p:txBody>
          <a:bodyPr/>
          <a:lstStyle>
            <a:lvl1pPr algn="ctr">
              <a:defRPr/>
            </a:lvl1pPr>
          </a:lstStyle>
          <a:p>
            <a:fld id="{6B24F81E-AA37-45BD-B375-72B836ECFB3E}"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3529724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86277" y="612381"/>
            <a:ext cx="8675370" cy="5017451"/>
          </a:xfrm>
        </p:spPr>
        <p:txBody>
          <a:bodyPr/>
          <a:lstStyle>
            <a:lvl1pPr marL="0" indent="0">
              <a:buNone/>
              <a:defRPr sz="2562">
                <a:solidFill>
                  <a:schemeClr val="tx1"/>
                </a:solidFill>
              </a:defRPr>
            </a:lvl1pPr>
            <a:lvl2pPr marL="488134" indent="0">
              <a:buNone/>
              <a:defRPr sz="2135">
                <a:solidFill>
                  <a:schemeClr val="tx1">
                    <a:tint val="75000"/>
                  </a:schemeClr>
                </a:solidFill>
              </a:defRPr>
            </a:lvl2pPr>
            <a:lvl3pPr marL="976268" indent="0">
              <a:buNone/>
              <a:defRPr sz="1922">
                <a:solidFill>
                  <a:schemeClr val="tx1">
                    <a:tint val="75000"/>
                  </a:schemeClr>
                </a:solidFill>
              </a:defRPr>
            </a:lvl3pPr>
            <a:lvl4pPr marL="1464402" indent="0">
              <a:buNone/>
              <a:defRPr sz="1708">
                <a:solidFill>
                  <a:schemeClr val="tx1">
                    <a:tint val="75000"/>
                  </a:schemeClr>
                </a:solidFill>
              </a:defRPr>
            </a:lvl4pPr>
            <a:lvl5pPr marL="1952537" indent="0">
              <a:buNone/>
              <a:defRPr sz="1708">
                <a:solidFill>
                  <a:schemeClr val="tx1">
                    <a:tint val="75000"/>
                  </a:schemeClr>
                </a:solidFill>
              </a:defRPr>
            </a:lvl5pPr>
            <a:lvl6pPr marL="2440671" indent="0">
              <a:buNone/>
              <a:defRPr sz="1708">
                <a:solidFill>
                  <a:schemeClr val="tx1">
                    <a:tint val="75000"/>
                  </a:schemeClr>
                </a:solidFill>
              </a:defRPr>
            </a:lvl6pPr>
            <a:lvl7pPr marL="2928805" indent="0">
              <a:buNone/>
              <a:defRPr sz="1708">
                <a:solidFill>
                  <a:schemeClr val="tx1">
                    <a:tint val="75000"/>
                  </a:schemeClr>
                </a:solidFill>
              </a:defRPr>
            </a:lvl7pPr>
            <a:lvl8pPr marL="3416939" indent="0">
              <a:buNone/>
              <a:defRPr sz="1708">
                <a:solidFill>
                  <a:schemeClr val="tx1">
                    <a:tint val="75000"/>
                  </a:schemeClr>
                </a:solidFill>
              </a:defRPr>
            </a:lvl8pPr>
            <a:lvl9pPr marL="3905073" indent="0">
              <a:buNone/>
              <a:defRPr sz="1708">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504DDBA-C7E6-41CE-BBD6-D62D7EB2D360}" type="datetime1">
              <a:rPr lang="en-US" smtClean="0"/>
              <a:t>8/5/2025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331845" y="7203872"/>
            <a:ext cx="3394710" cy="41380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86277" y="5888184"/>
            <a:ext cx="8675370" cy="1160953"/>
          </a:xfrm>
        </p:spPr>
        <p:txBody>
          <a:bodyPr anchor="b">
            <a:normAutofit/>
          </a:bodyPr>
          <a:lstStyle>
            <a:lvl1pPr>
              <a:defRPr sz="4698">
                <a:solidFill>
                  <a:srgbClr val="CCF0F5"/>
                </a:solidFill>
              </a:defRPr>
            </a:lvl1pPr>
          </a:lstStyle>
          <a:p>
            <a:r>
              <a:rPr lang="en-US"/>
              <a:t>Contents</a:t>
            </a:r>
          </a:p>
        </p:txBody>
      </p:sp>
    </p:spTree>
    <p:extLst>
      <p:ext uri="{BB962C8B-B14F-4D97-AF65-F5344CB8AC3E}">
        <p14:creationId xmlns:p14="http://schemas.microsoft.com/office/powerpoint/2010/main" val="674621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82" b="1" i="0">
                <a:solidFill>
                  <a:srgbClr val="43A77B"/>
                </a:solidFill>
                <a:latin typeface="Arial"/>
                <a:cs typeface="Arial"/>
              </a:defRPr>
            </a:lvl1pPr>
          </a:lstStyle>
          <a:p>
            <a:endParaRPr/>
          </a:p>
        </p:txBody>
      </p:sp>
      <p:sp>
        <p:nvSpPr>
          <p:cNvPr id="3" name="Holder 3"/>
          <p:cNvSpPr>
            <a:spLocks noGrp="1"/>
          </p:cNvSpPr>
          <p:nvPr>
            <p:ph sz="half" idx="2"/>
          </p:nvPr>
        </p:nvSpPr>
        <p:spPr>
          <a:xfrm>
            <a:off x="834644" y="2047559"/>
            <a:ext cx="3818890" cy="221599"/>
          </a:xfrm>
          <a:prstGeom prst="rect">
            <a:avLst/>
          </a:prstGeom>
        </p:spPr>
        <p:txBody>
          <a:bodyPr wrap="square" lIns="0" tIns="0" rIns="0" bIns="0">
            <a:spAutoFit/>
          </a:bodyPr>
          <a:lstStyle>
            <a:lvl1pPr>
              <a:defRPr sz="1553" b="0" i="0">
                <a:solidFill>
                  <a:srgbClr val="2E74B5"/>
                </a:solidFill>
                <a:latin typeface="Calibri Light"/>
                <a:cs typeface="Calibri Light"/>
              </a:defRPr>
            </a:lvl1pPr>
          </a:lstStyle>
          <a:p>
            <a:endParaRPr/>
          </a:p>
        </p:txBody>
      </p:sp>
      <p:sp>
        <p:nvSpPr>
          <p:cNvPr id="4" name="Holder 4"/>
          <p:cNvSpPr>
            <a:spLocks noGrp="1"/>
          </p:cNvSpPr>
          <p:nvPr>
            <p:ph sz="half" idx="3"/>
          </p:nvPr>
        </p:nvSpPr>
        <p:spPr>
          <a:xfrm>
            <a:off x="5180075" y="1787652"/>
            <a:ext cx="4375404" cy="31995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2EFB091-A77B-4F8A-AF8D-711E6C9608B1}" type="datetime1">
              <a:rPr lang="en-US" smtClean="0"/>
              <a:t>8/5/2025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455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5"/>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2" y="6845417"/>
            <a:ext cx="875081" cy="729140"/>
          </a:xfrm>
          <a:prstGeom prst="rect">
            <a:avLst/>
          </a:prstGeom>
        </p:spPr>
      </p:pic>
    </p:spTree>
    <p:extLst>
      <p:ext uri="{BB962C8B-B14F-4D97-AF65-F5344CB8AC3E}">
        <p14:creationId xmlns:p14="http://schemas.microsoft.com/office/powerpoint/2010/main" val="40199389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92763"/>
            <a:ext cx="4543824" cy="2708242"/>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1681083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61825"/>
            <a:ext cx="4543824" cy="2739176"/>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1266776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3"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502921" y="739458"/>
            <a:ext cx="9083993" cy="3116157"/>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06472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38836064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5"/>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1"/>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11266759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1"/>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152379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664900"/>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13075658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301"/>
            <a:ext cx="2368401" cy="2711302"/>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12154525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02B9F136-0CF0-4413-B0A6-AA5A8437AF18}"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6786582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1B449A07-E4F6-429C-AF75-265C03588462}"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128137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5"/>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2" y="6845417"/>
            <a:ext cx="875081" cy="729140"/>
          </a:xfrm>
          <a:prstGeom prst="rect">
            <a:avLst/>
          </a:prstGeom>
        </p:spPr>
      </p:pic>
    </p:spTree>
    <p:extLst>
      <p:ext uri="{BB962C8B-B14F-4D97-AF65-F5344CB8AC3E}">
        <p14:creationId xmlns:p14="http://schemas.microsoft.com/office/powerpoint/2010/main" val="357660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6"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A8B55860-4DBA-4EE7-AD9C-F571DC4C9F0B}"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41396231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2"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1F381256-5323-4AE2-B5D1-6B51A0FAA917}"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41707201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3C630556-1203-444D-9406-8EE318B5B62D}"/>
              </a:ext>
            </a:extLst>
          </p:cNvPr>
          <p:cNvSpPr/>
          <p:nvPr/>
        </p:nvSpPr>
        <p:spPr>
          <a:xfrm>
            <a:off x="218063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408622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99182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897416"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8" y="270882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50"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1"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7807D66D-B6DB-4D16-8BC6-7D84477468DA}"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27008346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6"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587716"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700340"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726933"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1" y="145800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20" y="4293675"/>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5" y="1440148"/>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5"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C44CFA0B-1A44-4DA3-9B25-642FC5E0D367}"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3707381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519B83BE-876E-4876-B793-66477A2A0294}"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1043246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0AFD8225-1F91-48B2-B3E1-D1E5ADC9A8CE}"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2883399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04B7C4E4-2D06-490E-9697-F8F066CE1C1F}"/>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6" y="7358596"/>
            <a:ext cx="1307886" cy="413808"/>
          </a:xfrm>
        </p:spPr>
        <p:txBody>
          <a:bodyPr/>
          <a:lstStyle>
            <a:lvl1pPr algn="ctr">
              <a:defRPr/>
            </a:lvl1pPr>
          </a:lstStyle>
          <a:p>
            <a:fld id="{87146EAC-E611-431D-8CFB-78FFB30B68EE}"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4041279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9" y="1695071"/>
            <a:ext cx="7415700" cy="4931516"/>
          </a:xfrm>
          <a:prstGeom prst="rect">
            <a:avLst/>
          </a:prstGeom>
        </p:spPr>
        <p:txBody>
          <a:bodyPr/>
          <a:lstStyle>
            <a:lvl1pPr>
              <a:buClr>
                <a:schemeClr val="accent2"/>
              </a:buClr>
              <a:defRPr>
                <a:solidFill>
                  <a:schemeClr val="tx1">
                    <a:lumMod val="65000"/>
                    <a:lumOff val="35000"/>
                  </a:schemeClr>
                </a:solidFill>
              </a:defRPr>
            </a:lvl1pPr>
            <a:lvl2pPr marL="495062" indent="-212169">
              <a:buClr>
                <a:srgbClr val="0D6CB9"/>
              </a:buClr>
              <a:buFont typeface="Arial" panose="020B0604020202020204" pitchFamily="34" charset="0"/>
              <a:buChar char="•"/>
              <a:defRPr>
                <a:solidFill>
                  <a:schemeClr val="tx1">
                    <a:lumMod val="65000"/>
                    <a:lumOff val="35000"/>
                  </a:schemeClr>
                </a:solidFill>
              </a:defRPr>
            </a:lvl2pPr>
            <a:lvl3pPr marL="707232" indent="-141447">
              <a:buClr>
                <a:schemeClr val="accent2"/>
              </a:buClr>
              <a:buSzPct val="75000"/>
              <a:buFont typeface="Courier New" panose="02070309020205020404" pitchFamily="49" charset="0"/>
              <a:buChar char="o"/>
              <a:defRPr>
                <a:solidFill>
                  <a:schemeClr val="tx1">
                    <a:lumMod val="65000"/>
                    <a:lumOff val="35000"/>
                  </a:schemeClr>
                </a:solidFill>
              </a:defRPr>
            </a:lvl3pPr>
            <a:lvl4pPr marL="990124" indent="-141447">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6" y="7358596"/>
            <a:ext cx="1307886" cy="413808"/>
          </a:xfrm>
        </p:spPr>
        <p:txBody>
          <a:bodyPr/>
          <a:lstStyle>
            <a:lvl1pPr algn="ctr">
              <a:defRPr/>
            </a:lvl1pPr>
          </a:lstStyle>
          <a:p>
            <a:fld id="{60A0E5E2-07D9-4FE5-B3F4-DB6405EF210C}"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232510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9"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1"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6" y="7358596"/>
            <a:ext cx="1307886" cy="413808"/>
          </a:xfrm>
        </p:spPr>
        <p:txBody>
          <a:bodyPr/>
          <a:lstStyle>
            <a:lvl1pPr algn="ctr">
              <a:defRPr/>
            </a:lvl1pPr>
          </a:lstStyle>
          <a:p>
            <a:fld id="{D7786ECA-1527-42E9-B99A-AEB0A1372B3E}"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5419070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6" y="7358596"/>
            <a:ext cx="1307886" cy="413808"/>
          </a:xfrm>
        </p:spPr>
        <p:txBody>
          <a:bodyPr/>
          <a:lstStyle>
            <a:lvl1pPr algn="ctr">
              <a:defRPr/>
            </a:lvl1pPr>
          </a:lstStyle>
          <a:p>
            <a:fld id="{E997EB6A-6391-4A19-8569-3C26C592A169}"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7403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DAF3D80-A2F1-467A-88D1-5C064BC99037}"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6080284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39878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8934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7990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4"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6"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5"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2" name="Rectangle 31">
            <a:extLst>
              <a:ext uri="{FF2B5EF4-FFF2-40B4-BE49-F238E27FC236}">
                <a16:creationId xmlns:a16="http://schemas.microsoft.com/office/drawing/2014/main" id="{EB4592BA-DF80-CC4D-BC9D-88314565611D}"/>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6" y="7358596"/>
            <a:ext cx="1307886" cy="413808"/>
          </a:xfrm>
        </p:spPr>
        <p:txBody>
          <a:bodyPr/>
          <a:lstStyle>
            <a:lvl1pPr algn="ctr">
              <a:defRPr/>
            </a:lvl1pPr>
          </a:lstStyle>
          <a:p>
            <a:fld id="{D2BB45BD-3124-455B-AFE1-5F47DE53918B}"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96769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959307"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1"/>
            <a:ext cx="3681844" cy="2093476"/>
          </a:xfrm>
          <a:prstGeom prst="rect">
            <a:avLst/>
          </a:prstGeom>
        </p:spPr>
        <p:txBody>
          <a:bodyPr/>
          <a:lstStyle>
            <a:lvl1pPr>
              <a:buClr>
                <a:schemeClr val="accent2"/>
              </a:buClr>
              <a:defRPr sz="1485">
                <a:solidFill>
                  <a:schemeClr val="tx1">
                    <a:lumMod val="65000"/>
                    <a:lumOff val="35000"/>
                  </a:schemeClr>
                </a:solidFill>
              </a:defRPr>
            </a:lvl1pPr>
            <a:lvl2pPr marL="495062" indent="-212169">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7" y="4296886"/>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8"/>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6"/>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6" y="7358596"/>
            <a:ext cx="1307886" cy="413808"/>
          </a:xfrm>
        </p:spPr>
        <p:txBody>
          <a:bodyPr/>
          <a:lstStyle>
            <a:lvl1pPr algn="ctr">
              <a:defRPr/>
            </a:lvl1pPr>
          </a:lstStyle>
          <a:p>
            <a:fld id="{DDFA5151-DAB5-4448-AD64-8B5C1D3A97A5}"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9" name="Rectangle 28">
            <a:extLst>
              <a:ext uri="{FF2B5EF4-FFF2-40B4-BE49-F238E27FC236}">
                <a16:creationId xmlns:a16="http://schemas.microsoft.com/office/drawing/2014/main" id="{42FE50E5-E585-294D-8EA1-6FF47F94FAEF}"/>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6" y="7358596"/>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28682170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6"/>
            <a:ext cx="2263140" cy="413808"/>
          </a:xfrm>
        </p:spPr>
        <p:txBody>
          <a:bodyPr/>
          <a:lstStyle/>
          <a:p>
            <a:fld id="{CFAC1D3F-2F1F-45CC-A793-FFE9335C67A5}"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6352784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9"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6" y="7358596"/>
            <a:ext cx="1307886" cy="413808"/>
          </a:xfrm>
        </p:spPr>
        <p:txBody>
          <a:bodyPr/>
          <a:lstStyle>
            <a:lvl1pPr algn="ctr">
              <a:defRPr/>
            </a:lvl1pPr>
          </a:lstStyle>
          <a:p>
            <a:fld id="{80F604E2-B50E-40C6-B0E8-87FC3FB643AA}"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5189378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6"/>
            <a:ext cx="2263140" cy="413808"/>
          </a:xfrm>
        </p:spPr>
        <p:txBody>
          <a:bodyPr/>
          <a:lstStyle/>
          <a:p>
            <a:fld id="{9E191F89-E83A-4204-9930-D950518EDF75}"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100" y="173661"/>
            <a:ext cx="7848983"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9"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1"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6" y="7358596"/>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2342343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6" y="7358596"/>
            <a:ext cx="1307886" cy="413808"/>
          </a:xfrm>
        </p:spPr>
        <p:txBody>
          <a:bodyPr/>
          <a:lstStyle>
            <a:lvl1pPr algn="ctr">
              <a:defRPr/>
            </a:lvl1pPr>
          </a:lstStyle>
          <a:p>
            <a:fld id="{3272DB2C-9701-42CE-BA04-AAB619179AEE}"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24540381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2" y="191157"/>
            <a:ext cx="8154858" cy="851530"/>
          </a:xfrm>
        </p:spPr>
        <p:txBody>
          <a:bodyPr>
            <a:normAutofit/>
          </a:bodyPr>
          <a:lstStyle>
            <a:lvl1pPr algn="l">
              <a:defRPr sz="2228">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3955031"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86062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766221"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2" y="280208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5"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3"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6"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6" y="7358596"/>
            <a:ext cx="1307886" cy="413808"/>
          </a:xfrm>
        </p:spPr>
        <p:txBody>
          <a:bodyPr/>
          <a:lstStyle>
            <a:lvl1pPr algn="ctr">
              <a:defRPr/>
            </a:lvl1pPr>
          </a:lstStyle>
          <a:p>
            <a:fld id="{AAAEE6C5-464E-4418-B6CC-43C22BC15D4D}"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1077188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9" y="18654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959307"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1"/>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7"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8"/>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6" y="7358596"/>
            <a:ext cx="1307886" cy="413808"/>
          </a:xfrm>
        </p:spPr>
        <p:txBody>
          <a:bodyPr/>
          <a:lstStyle>
            <a:lvl1pPr algn="ctr">
              <a:defRPr/>
            </a:lvl1pPr>
          </a:lstStyle>
          <a:p>
            <a:fld id="{A0D6ADCD-2E3B-4891-9B36-D4AACACDB53D}"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950007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228">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6" y="7358596"/>
            <a:ext cx="1307886" cy="413808"/>
          </a:xfrm>
        </p:spPr>
        <p:txBody>
          <a:bodyPr/>
          <a:lstStyle>
            <a:lvl1pPr algn="ctr">
              <a:defRPr/>
            </a:lvl1pPr>
          </a:lstStyle>
          <a:p>
            <a:fld id="{5CC4CF78-1777-4039-8624-C2D8CFF78B2E}"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592047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98420" y="4577080"/>
            <a:ext cx="71247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856709"/>
            <a:ext cx="7376160" cy="777240"/>
          </a:xfrm>
        </p:spPr>
        <p:txBody>
          <a:bodyPr anchor="ctr">
            <a:normAutofit/>
          </a:bodyPr>
          <a:lstStyle>
            <a:lvl1pPr marL="0" indent="0" algn="l">
              <a:buNone/>
              <a:defRPr sz="2145">
                <a:solidFill>
                  <a:srgbClr val="FFFFFF"/>
                </a:solidFill>
              </a:defRPr>
            </a:lvl1pPr>
            <a:lvl2pPr marL="377190" indent="0" algn="ctr">
              <a:buNone/>
            </a:lvl2pPr>
            <a:lvl3pPr marL="754380" indent="0" algn="ctr">
              <a:buNone/>
            </a:lvl3pPr>
            <a:lvl4pPr marL="1131570" indent="0" algn="ctr">
              <a:buNone/>
            </a:lvl4pPr>
            <a:lvl5pPr marL="1508760" indent="0" algn="ctr">
              <a:buNone/>
            </a:lvl5pPr>
            <a:lvl6pPr marL="1885950" indent="0" algn="ctr">
              <a:buNone/>
            </a:lvl6pPr>
            <a:lvl7pPr marL="2263140" indent="0" algn="ctr">
              <a:buNone/>
            </a:lvl7pPr>
            <a:lvl8pPr marL="2640330" indent="0" algn="ctr">
              <a:buNone/>
            </a:lvl8pPr>
            <a:lvl9pPr marL="301752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877859"/>
            <a:ext cx="2263140" cy="777240"/>
          </a:xfrm>
        </p:spPr>
        <p:txBody>
          <a:bodyPr>
            <a:noAutofit/>
          </a:bodyPr>
          <a:lstStyle>
            <a:lvl1pPr algn="ctr">
              <a:defRPr sz="1650">
                <a:solidFill>
                  <a:srgbClr val="FFFFFF"/>
                </a:solidFill>
              </a:defRPr>
            </a:lvl1pPr>
          </a:lstStyle>
          <a:p>
            <a:fld id="{9D7E7BC5-0AD2-4FFB-AD18-07A6EA3D8702}" type="datetime1">
              <a:rPr lang="en-US" smtClean="0"/>
              <a:t>8/5/2025</a:t>
            </a:fld>
            <a:endParaRPr lang="en-US"/>
          </a:p>
        </p:txBody>
      </p:sp>
      <p:sp>
        <p:nvSpPr>
          <p:cNvPr id="17" name="Footer Placeholder 16"/>
          <p:cNvSpPr>
            <a:spLocks noGrp="1"/>
          </p:cNvSpPr>
          <p:nvPr>
            <p:ph type="ftr" sz="quarter" idx="11"/>
          </p:nvPr>
        </p:nvSpPr>
        <p:spPr>
          <a:xfrm>
            <a:off x="2293932" y="268084"/>
            <a:ext cx="6454140" cy="413808"/>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59080"/>
            <a:ext cx="922020" cy="4318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19887664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26" Type="http://schemas.openxmlformats.org/officeDocument/2006/relationships/slideLayout" Target="../slideLayouts/slideLayout311.xml"/><Relationship Id="rId3" Type="http://schemas.openxmlformats.org/officeDocument/2006/relationships/slideLayout" Target="../slideLayouts/slideLayout288.xml"/><Relationship Id="rId21" Type="http://schemas.openxmlformats.org/officeDocument/2006/relationships/slideLayout" Target="../slideLayouts/slideLayout306.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5" Type="http://schemas.openxmlformats.org/officeDocument/2006/relationships/slideLayout" Target="../slideLayouts/slideLayout310.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slideLayout" Target="../slideLayouts/slideLayout305.xml"/><Relationship Id="rId29" Type="http://schemas.openxmlformats.org/officeDocument/2006/relationships/slideLayout" Target="../slideLayouts/slideLayout314.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24" Type="http://schemas.openxmlformats.org/officeDocument/2006/relationships/slideLayout" Target="../slideLayouts/slideLayout309.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23" Type="http://schemas.openxmlformats.org/officeDocument/2006/relationships/slideLayout" Target="../slideLayouts/slideLayout308.xml"/><Relationship Id="rId28" Type="http://schemas.openxmlformats.org/officeDocument/2006/relationships/slideLayout" Target="../slideLayouts/slideLayout313.xml"/><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31" Type="http://schemas.openxmlformats.org/officeDocument/2006/relationships/theme" Target="../theme/theme10.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slideLayout" Target="../slideLayouts/slideLayout307.xml"/><Relationship Id="rId27" Type="http://schemas.openxmlformats.org/officeDocument/2006/relationships/slideLayout" Target="../slideLayouts/slideLayout312.xml"/><Relationship Id="rId30" Type="http://schemas.openxmlformats.org/officeDocument/2006/relationships/slideLayout" Target="../slideLayouts/slideLayout31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21" Type="http://schemas.openxmlformats.org/officeDocument/2006/relationships/slideLayout" Target="../slideLayouts/slideLayout59.xml"/><Relationship Id="rId34" Type="http://schemas.openxmlformats.org/officeDocument/2006/relationships/tags" Target="../tags/tag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ags" Target="../tags/tag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theme" Target="../theme/theme2.xml"/><Relationship Id="rId37" Type="http://schemas.openxmlformats.org/officeDocument/2006/relationships/tags" Target="../tags/tag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tags" Target="../tags/tag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tags" Target="../tags/tag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theme" Target="../theme/theme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8" Type="http://schemas.openxmlformats.org/officeDocument/2006/relationships/slideLayout" Target="../slideLayouts/slideLayout77.xml"/><Relationship Id="rId3"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0.xml"/><Relationship Id="rId7" Type="http://schemas.openxmlformats.org/officeDocument/2006/relationships/theme" Target="../theme/theme5.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slideLayout" Target="../slideLayouts/slideLayout172.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theme" Target="../theme/theme6.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theme" Target="../theme/theme7.xml"/><Relationship Id="rId7" Type="http://schemas.openxmlformats.org/officeDocument/2006/relationships/slideLayout" Target="../slideLayouts/slideLayout18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41" Type="http://schemas.openxmlformats.org/officeDocument/2006/relationships/slideLayout" Target="../slideLayouts/slideLayout214.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8" Type="http://schemas.openxmlformats.org/officeDocument/2006/relationships/slideLayout" Target="../slideLayouts/slideLayout181.xml"/><Relationship Id="rId3" Type="http://schemas.openxmlformats.org/officeDocument/2006/relationships/slideLayout" Target="../slideLayouts/slideLayout176.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26" Type="http://schemas.openxmlformats.org/officeDocument/2006/relationships/slideLayout" Target="../slideLayouts/slideLayout240.xml"/><Relationship Id="rId3" Type="http://schemas.openxmlformats.org/officeDocument/2006/relationships/slideLayout" Target="../slideLayouts/slideLayout217.xml"/><Relationship Id="rId21" Type="http://schemas.openxmlformats.org/officeDocument/2006/relationships/slideLayout" Target="../slideLayouts/slideLayout235.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5" Type="http://schemas.openxmlformats.org/officeDocument/2006/relationships/slideLayout" Target="../slideLayouts/slideLayout239.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slideLayout" Target="../slideLayouts/slideLayout234.xml"/><Relationship Id="rId29" Type="http://schemas.openxmlformats.org/officeDocument/2006/relationships/slideLayout" Target="../slideLayouts/slideLayout243.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24" Type="http://schemas.openxmlformats.org/officeDocument/2006/relationships/slideLayout" Target="../slideLayouts/slideLayout238.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23" Type="http://schemas.openxmlformats.org/officeDocument/2006/relationships/slideLayout" Target="../slideLayouts/slideLayout237.xml"/><Relationship Id="rId28" Type="http://schemas.openxmlformats.org/officeDocument/2006/relationships/slideLayout" Target="../slideLayouts/slideLayout242.xml"/><Relationship Id="rId10" Type="http://schemas.openxmlformats.org/officeDocument/2006/relationships/slideLayout" Target="../slideLayouts/slideLayout224.xml"/><Relationship Id="rId19" Type="http://schemas.openxmlformats.org/officeDocument/2006/relationships/slideLayout" Target="../slideLayouts/slideLayout233.xml"/><Relationship Id="rId31" Type="http://schemas.openxmlformats.org/officeDocument/2006/relationships/theme" Target="../theme/theme8.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 Id="rId22" Type="http://schemas.openxmlformats.org/officeDocument/2006/relationships/slideLayout" Target="../slideLayouts/slideLayout236.xml"/><Relationship Id="rId27" Type="http://schemas.openxmlformats.org/officeDocument/2006/relationships/slideLayout" Target="../slideLayouts/slideLayout241.xml"/><Relationship Id="rId30" Type="http://schemas.openxmlformats.org/officeDocument/2006/relationships/slideLayout" Target="../slideLayouts/slideLayout244.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39" Type="http://schemas.openxmlformats.org/officeDocument/2006/relationships/slideLayout" Target="../slideLayouts/slideLayout283.xml"/><Relationship Id="rId21" Type="http://schemas.openxmlformats.org/officeDocument/2006/relationships/slideLayout" Target="../slideLayouts/slideLayout265.xml"/><Relationship Id="rId34" Type="http://schemas.openxmlformats.org/officeDocument/2006/relationships/slideLayout" Target="../slideLayouts/slideLayout278.xml"/><Relationship Id="rId42" Type="http://schemas.openxmlformats.org/officeDocument/2006/relationships/theme" Target="../theme/theme9.xml"/><Relationship Id="rId7" Type="http://schemas.openxmlformats.org/officeDocument/2006/relationships/slideLayout" Target="../slideLayouts/slideLayout251.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29" Type="http://schemas.openxmlformats.org/officeDocument/2006/relationships/slideLayout" Target="../slideLayouts/slideLayout273.xml"/><Relationship Id="rId41" Type="http://schemas.openxmlformats.org/officeDocument/2006/relationships/slideLayout" Target="../slideLayouts/slideLayout285.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32" Type="http://schemas.openxmlformats.org/officeDocument/2006/relationships/slideLayout" Target="../slideLayouts/slideLayout276.xml"/><Relationship Id="rId37" Type="http://schemas.openxmlformats.org/officeDocument/2006/relationships/slideLayout" Target="../slideLayouts/slideLayout281.xml"/><Relationship Id="rId40" Type="http://schemas.openxmlformats.org/officeDocument/2006/relationships/slideLayout" Target="../slideLayouts/slideLayout284.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slideLayout" Target="../slideLayouts/slideLayout272.xml"/><Relationship Id="rId36" Type="http://schemas.openxmlformats.org/officeDocument/2006/relationships/slideLayout" Target="../slideLayouts/slideLayout280.xml"/><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31" Type="http://schemas.openxmlformats.org/officeDocument/2006/relationships/slideLayout" Target="../slideLayouts/slideLayout275.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slideLayout" Target="../slideLayouts/slideLayout271.xml"/><Relationship Id="rId30" Type="http://schemas.openxmlformats.org/officeDocument/2006/relationships/slideLayout" Target="../slideLayouts/slideLayout274.xml"/><Relationship Id="rId35" Type="http://schemas.openxmlformats.org/officeDocument/2006/relationships/slideLayout" Target="../slideLayouts/slideLayout279.xml"/><Relationship Id="rId8" Type="http://schemas.openxmlformats.org/officeDocument/2006/relationships/slideLayout" Target="../slideLayouts/slideLayout252.xml"/><Relationship Id="rId3" Type="http://schemas.openxmlformats.org/officeDocument/2006/relationships/slideLayout" Target="../slideLayouts/slideLayout247.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33" Type="http://schemas.openxmlformats.org/officeDocument/2006/relationships/slideLayout" Target="../slideLayouts/slideLayout277.xml"/><Relationship Id="rId38" Type="http://schemas.openxmlformats.org/officeDocument/2006/relationships/slideLayout" Target="../slideLayouts/slideLayout2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bg1"/>
                </a:solidFill>
              </a:defRPr>
            </a:lvl1pPr>
          </a:lstStyle>
          <a:p>
            <a:fld id="{6FE1D3D9-0027-4C5A-9E65-0CB9A684060E}"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bg1"/>
                </a:solidFill>
              </a:defRPr>
            </a:lvl1pPr>
          </a:lstStyle>
          <a:p>
            <a:fld id="{B6F15528-21DE-4FAA-801E-634DDDAF4B2B}" type="slidenum">
              <a:rPr lang="en-US" smtClean="0"/>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1"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2306166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697" r:id="rId31"/>
    <p:sldLayoutId id="2147483700" r:id="rId32"/>
    <p:sldLayoutId id="2147483701" r:id="rId33"/>
    <p:sldLayoutId id="2147483702" r:id="rId34"/>
    <p:sldLayoutId id="2147483703" r:id="rId35"/>
    <p:sldLayoutId id="2147483704" r:id="rId36"/>
    <p:sldLayoutId id="2147483705" r:id="rId37"/>
    <p:sldLayoutId id="2147483706" r:id="rId38"/>
  </p:sldLayoutIdLst>
  <p:hf hdr="0" ftr="0" dt="0"/>
  <p:txStyles>
    <p:titleStyle>
      <a:lvl1pPr algn="l" defTabSz="754380"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5" indent="-188595" algn="l" defTabSz="754380"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85" indent="-188595" algn="l" defTabSz="754380"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75" indent="-188595" algn="l" defTabSz="754380"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6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5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bg1"/>
                </a:solidFill>
              </a:defRPr>
            </a:lvl1pPr>
          </a:lstStyle>
          <a:p>
            <a:fld id="{B3381B35-B2F1-4177-9370-4190A000A975}"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2"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057070668"/>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 id="2147484085" r:id="rId19"/>
    <p:sldLayoutId id="2147484086" r:id="rId20"/>
    <p:sldLayoutId id="2147484087" r:id="rId21"/>
    <p:sldLayoutId id="2147484088" r:id="rId22"/>
    <p:sldLayoutId id="2147484089" r:id="rId23"/>
    <p:sldLayoutId id="2147484090" r:id="rId24"/>
    <p:sldLayoutId id="2147484091" r:id="rId25"/>
    <p:sldLayoutId id="2147484092" r:id="rId26"/>
    <p:sldLayoutId id="2147484093" r:id="rId27"/>
    <p:sldLayoutId id="2147484094" r:id="rId28"/>
    <p:sldLayoutId id="2147484095" r:id="rId29"/>
    <p:sldLayoutId id="2147484096" r:id="rId30"/>
  </p:sldLayoutIdLst>
  <p:hf hdr="0" ftr="0" dt="0"/>
  <p:txStyles>
    <p:titleStyle>
      <a:lvl1pPr algn="l" defTabSz="565785" rtl="0" eaLnBrk="1" latinLnBrk="0" hangingPunct="1">
        <a:lnSpc>
          <a:spcPct val="90000"/>
        </a:lnSpc>
        <a:spcBef>
          <a:spcPct val="0"/>
        </a:spcBef>
        <a:buNone/>
        <a:defRPr sz="2228" b="1" kern="1200">
          <a:solidFill>
            <a:schemeClr val="accent1"/>
          </a:solidFill>
          <a:latin typeface="+mn-lt"/>
          <a:ea typeface="+mj-ea"/>
          <a:cs typeface="+mj-cs"/>
        </a:defRPr>
      </a:lvl1pPr>
    </p:titleStyle>
    <p:bodyStyle>
      <a:lvl1pPr marL="141446" indent="-141446" algn="l" defTabSz="565785" rtl="0" eaLnBrk="1" latinLnBrk="0" hangingPunct="1">
        <a:lnSpc>
          <a:spcPct val="90000"/>
        </a:lnSpc>
        <a:spcBef>
          <a:spcPts val="619"/>
        </a:spcBef>
        <a:buClr>
          <a:schemeClr val="bg2"/>
        </a:buClr>
        <a:buFont typeface="Wingdings" panose="05000000000000000000" pitchFamily="2" charset="2"/>
        <a:buChar char="§"/>
        <a:defRPr sz="1733" kern="1200">
          <a:solidFill>
            <a:schemeClr val="bg1"/>
          </a:solidFill>
          <a:latin typeface="+mn-lt"/>
          <a:ea typeface="+mn-ea"/>
          <a:cs typeface="+mn-cs"/>
        </a:defRPr>
      </a:lvl1pPr>
      <a:lvl2pPr marL="424339" indent="-141446" algn="l" defTabSz="565785" rtl="0" eaLnBrk="1" latinLnBrk="0" hangingPunct="1">
        <a:lnSpc>
          <a:spcPct val="90000"/>
        </a:lnSpc>
        <a:spcBef>
          <a:spcPts val="309"/>
        </a:spcBef>
        <a:buClr>
          <a:schemeClr val="bg2"/>
        </a:buClr>
        <a:buFont typeface="Wingdings" panose="05000000000000000000" pitchFamily="2" charset="2"/>
        <a:buChar char="§"/>
        <a:defRPr sz="1485" kern="1200">
          <a:solidFill>
            <a:schemeClr val="bg1"/>
          </a:solidFill>
          <a:latin typeface="+mn-lt"/>
          <a:ea typeface="+mn-ea"/>
          <a:cs typeface="+mn-cs"/>
        </a:defRPr>
      </a:lvl2pPr>
      <a:lvl3pPr marL="707231" indent="-141446" algn="l" defTabSz="565785" rtl="0" eaLnBrk="1" latinLnBrk="0" hangingPunct="1">
        <a:lnSpc>
          <a:spcPct val="90000"/>
        </a:lnSpc>
        <a:spcBef>
          <a:spcPts val="309"/>
        </a:spcBef>
        <a:buClr>
          <a:schemeClr val="bg2"/>
        </a:buClr>
        <a:buFont typeface="Wingdings" panose="05000000000000000000" pitchFamily="2" charset="2"/>
        <a:buChar char="§"/>
        <a:defRPr sz="1238" kern="1200">
          <a:solidFill>
            <a:schemeClr val="bg1"/>
          </a:solidFill>
          <a:latin typeface="+mn-lt"/>
          <a:ea typeface="+mn-ea"/>
          <a:cs typeface="+mn-cs"/>
        </a:defRPr>
      </a:lvl3pPr>
      <a:lvl4pPr marL="990124" indent="-141446"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4pPr>
      <a:lvl5pPr marL="1273016" indent="-141446"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custDataLst>
              <p:tags r:id="rId33"/>
            </p:custDataLst>
          </p:nvPr>
        </p:nvSpPr>
        <p:spPr>
          <a:xfrm>
            <a:off x="3331845" y="7416917"/>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custDataLst>
              <p:tags r:id="rId34"/>
            </p:custDataLst>
          </p:nvPr>
        </p:nvSpPr>
        <p:spPr>
          <a:xfrm>
            <a:off x="196453" y="7409692"/>
            <a:ext cx="2263140" cy="413808"/>
          </a:xfrm>
          <a:prstGeom prst="rect">
            <a:avLst/>
          </a:prstGeom>
        </p:spPr>
        <p:txBody>
          <a:bodyPr vert="horz" lIns="91440" tIns="45720" rIns="91440" bIns="45720" rtlCol="0" anchor="ctr"/>
          <a:lstStyle>
            <a:lvl1pPr algn="l">
              <a:defRPr sz="990">
                <a:solidFill>
                  <a:schemeClr val="bg1"/>
                </a:solidFill>
              </a:defRPr>
            </a:lvl1pPr>
          </a:lstStyle>
          <a:p>
            <a:fld id="{80ABF058-A2E6-4729-97F9-4D2E2609F857}"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custDataLst>
              <p:tags r:id="rId35"/>
            </p:custDataLst>
          </p:nvPr>
        </p:nvSpPr>
        <p:spPr>
          <a:xfrm>
            <a:off x="7598807" y="7399677"/>
            <a:ext cx="2263140" cy="413808"/>
          </a:xfrm>
          <a:prstGeom prst="rect">
            <a:avLst/>
          </a:prstGeom>
        </p:spPr>
        <p:txBody>
          <a:bodyPr vert="horz" lIns="91440" tIns="45720" rIns="91440" bIns="45720" rtlCol="0" anchor="ctr"/>
          <a:lstStyle>
            <a:lvl1pPr algn="r">
              <a:defRPr sz="99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custDataLst>
              <p:tags r:id="rId36"/>
            </p:custDataLst>
          </p:nvPr>
        </p:nvSpPr>
        <p:spPr>
          <a:xfrm>
            <a:off x="526311" y="118019"/>
            <a:ext cx="9210455" cy="851530"/>
          </a:xfrm>
          <a:prstGeom prst="rect">
            <a:avLst/>
          </a:prstGeom>
        </p:spPr>
        <p:txBody>
          <a:bodyPr vert="horz" lIns="91440" tIns="45720" rIns="91440" bIns="45720" rtlCol="0" anchor="ctr">
            <a:normAutofit/>
          </a:bodyPr>
          <a:lstStyle/>
          <a:p>
            <a:r>
              <a:rPr lang="en-US"/>
              <a:t>Click to edit Header</a:t>
            </a:r>
          </a:p>
        </p:txBody>
      </p:sp>
      <p:sp>
        <p:nvSpPr>
          <p:cNvPr id="7" name="TextBox 6">
            <a:extLst>
              <a:ext uri="{FF2B5EF4-FFF2-40B4-BE49-F238E27FC236}">
                <a16:creationId xmlns:a16="http://schemas.microsoft.com/office/drawing/2014/main" id="{25AFD4B9-4890-4A7F-AF2E-BD1C00AB1A3A}"/>
              </a:ext>
            </a:extLst>
          </p:cNvPr>
          <p:cNvSpPr txBox="1"/>
          <p:nvPr userDrawn="1">
            <p:custDataLst>
              <p:tags r:id="rId37"/>
            </p:custDataLst>
          </p:nvPr>
        </p:nvSpPr>
        <p:spPr>
          <a:xfrm>
            <a:off x="3121572" y="7203872"/>
            <a:ext cx="3783725" cy="369332"/>
          </a:xfrm>
          <a:prstGeom prst="rect">
            <a:avLst/>
          </a:prstGeom>
          <a:solidFill>
            <a:schemeClr val="bg1"/>
          </a:solidFill>
        </p:spPr>
        <p:txBody>
          <a:bodyPr wrap="square" rtlCol="0">
            <a:spAutoFit/>
          </a:bodyPr>
          <a:lstStyle/>
          <a:p>
            <a:r>
              <a:rPr lang="en-US" sz="1747"/>
              <a:t>          </a:t>
            </a:r>
            <a:r>
              <a:rPr lang="en-US" sz="776">
                <a:solidFill>
                  <a:schemeClr val="bg1">
                    <a:lumMod val="65000"/>
                  </a:schemeClr>
                </a:solidFill>
              </a:rPr>
              <a:t>© </a:t>
            </a:r>
            <a:r>
              <a:rPr lang="en-US" sz="776">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97183194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Lst>
  <p:hf hdr="0" ftr="0" dt="0"/>
  <p:txStyles>
    <p:titleStyle>
      <a:lvl1pPr algn="l" defTabSz="754389"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7" indent="-188597" algn="l" defTabSz="754389"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92" indent="-188597" algn="l" defTabSz="754389"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86" indent="-188597" algn="l" defTabSz="754389"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81" indent="-188597" algn="l" defTabSz="754389"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76" indent="-188597" algn="l" defTabSz="754389"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70" indent="-188597" algn="l" defTabSz="754389"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65" indent="-188597" algn="l" defTabSz="754389"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59" indent="-188597" algn="l" defTabSz="754389"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54" indent="-188597" algn="l" defTabSz="754389"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9" rtl="0" eaLnBrk="1" latinLnBrk="0" hangingPunct="1">
        <a:defRPr sz="1485" kern="1200">
          <a:solidFill>
            <a:schemeClr val="tx1"/>
          </a:solidFill>
          <a:latin typeface="+mn-lt"/>
          <a:ea typeface="+mn-ea"/>
          <a:cs typeface="+mn-cs"/>
        </a:defRPr>
      </a:lvl1pPr>
      <a:lvl2pPr marL="377195" algn="l" defTabSz="754389" rtl="0" eaLnBrk="1" latinLnBrk="0" hangingPunct="1">
        <a:defRPr sz="1485" kern="1200">
          <a:solidFill>
            <a:schemeClr val="tx1"/>
          </a:solidFill>
          <a:latin typeface="+mn-lt"/>
          <a:ea typeface="+mn-ea"/>
          <a:cs typeface="+mn-cs"/>
        </a:defRPr>
      </a:lvl2pPr>
      <a:lvl3pPr marL="754389" algn="l" defTabSz="754389" rtl="0" eaLnBrk="1" latinLnBrk="0" hangingPunct="1">
        <a:defRPr sz="1485" kern="1200">
          <a:solidFill>
            <a:schemeClr val="tx1"/>
          </a:solidFill>
          <a:latin typeface="+mn-lt"/>
          <a:ea typeface="+mn-ea"/>
          <a:cs typeface="+mn-cs"/>
        </a:defRPr>
      </a:lvl3pPr>
      <a:lvl4pPr marL="1131584" algn="l" defTabSz="754389" rtl="0" eaLnBrk="1" latinLnBrk="0" hangingPunct="1">
        <a:defRPr sz="1485" kern="1200">
          <a:solidFill>
            <a:schemeClr val="tx1"/>
          </a:solidFill>
          <a:latin typeface="+mn-lt"/>
          <a:ea typeface="+mn-ea"/>
          <a:cs typeface="+mn-cs"/>
        </a:defRPr>
      </a:lvl4pPr>
      <a:lvl5pPr marL="1508778" algn="l" defTabSz="754389" rtl="0" eaLnBrk="1" latinLnBrk="0" hangingPunct="1">
        <a:defRPr sz="1485" kern="1200">
          <a:solidFill>
            <a:schemeClr val="tx1"/>
          </a:solidFill>
          <a:latin typeface="+mn-lt"/>
          <a:ea typeface="+mn-ea"/>
          <a:cs typeface="+mn-cs"/>
        </a:defRPr>
      </a:lvl5pPr>
      <a:lvl6pPr marL="1885973" algn="l" defTabSz="754389" rtl="0" eaLnBrk="1" latinLnBrk="0" hangingPunct="1">
        <a:defRPr sz="1485" kern="1200">
          <a:solidFill>
            <a:schemeClr val="tx1"/>
          </a:solidFill>
          <a:latin typeface="+mn-lt"/>
          <a:ea typeface="+mn-ea"/>
          <a:cs typeface="+mn-cs"/>
        </a:defRPr>
      </a:lvl6pPr>
      <a:lvl7pPr marL="2263167" algn="l" defTabSz="754389" rtl="0" eaLnBrk="1" latinLnBrk="0" hangingPunct="1">
        <a:defRPr sz="1485" kern="1200">
          <a:solidFill>
            <a:schemeClr val="tx1"/>
          </a:solidFill>
          <a:latin typeface="+mn-lt"/>
          <a:ea typeface="+mn-ea"/>
          <a:cs typeface="+mn-cs"/>
        </a:defRPr>
      </a:lvl7pPr>
      <a:lvl8pPr marL="2640362" algn="l" defTabSz="754389" rtl="0" eaLnBrk="1" latinLnBrk="0" hangingPunct="1">
        <a:defRPr sz="1485" kern="1200">
          <a:solidFill>
            <a:schemeClr val="tx1"/>
          </a:solidFill>
          <a:latin typeface="+mn-lt"/>
          <a:ea typeface="+mn-ea"/>
          <a:cs typeface="+mn-cs"/>
        </a:defRPr>
      </a:lvl8pPr>
      <a:lvl9pPr marL="3017557" algn="l" defTabSz="754389" rtl="0" eaLnBrk="1" latinLnBrk="0" hangingPunct="1">
        <a:defRPr sz="14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bg1"/>
                </a:solidFill>
              </a:defRPr>
            </a:lvl1pPr>
          </a:lstStyle>
          <a:p>
            <a:fld id="{F4CFA13C-2B51-47B0-9BD1-F8EE7F9D5D62}"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3"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03182328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82" r:id="rId39"/>
  </p:sldLayoutIdLst>
  <p:hf hdr="0" ftr="0" dt="0"/>
  <p:txStyles>
    <p:titleStyle>
      <a:lvl1pPr algn="l" defTabSz="565785" rtl="0" eaLnBrk="1" latinLnBrk="0" hangingPunct="1">
        <a:lnSpc>
          <a:spcPct val="90000"/>
        </a:lnSpc>
        <a:spcBef>
          <a:spcPct val="0"/>
        </a:spcBef>
        <a:buNone/>
        <a:defRPr sz="2228" b="1" kern="1200">
          <a:solidFill>
            <a:schemeClr val="accent1"/>
          </a:solidFill>
          <a:latin typeface="+mn-lt"/>
          <a:ea typeface="+mj-ea"/>
          <a:cs typeface="+mj-cs"/>
        </a:defRPr>
      </a:lvl1pPr>
    </p:titleStyle>
    <p:bodyStyle>
      <a:lvl1pPr marL="141447" indent="-141447" algn="l" defTabSz="565785" rtl="0" eaLnBrk="1" latinLnBrk="0" hangingPunct="1">
        <a:lnSpc>
          <a:spcPct val="90000"/>
        </a:lnSpc>
        <a:spcBef>
          <a:spcPts val="619"/>
        </a:spcBef>
        <a:buClr>
          <a:schemeClr val="bg2"/>
        </a:buClr>
        <a:buFont typeface="Wingdings" panose="05000000000000000000" pitchFamily="2" charset="2"/>
        <a:buChar char="§"/>
        <a:defRPr sz="1733" kern="1200">
          <a:solidFill>
            <a:schemeClr val="bg1"/>
          </a:solidFill>
          <a:latin typeface="+mn-lt"/>
          <a:ea typeface="+mn-ea"/>
          <a:cs typeface="+mn-cs"/>
        </a:defRPr>
      </a:lvl1pPr>
      <a:lvl2pPr marL="424339" indent="-141447" algn="l" defTabSz="565785" rtl="0" eaLnBrk="1" latinLnBrk="0" hangingPunct="1">
        <a:lnSpc>
          <a:spcPct val="90000"/>
        </a:lnSpc>
        <a:spcBef>
          <a:spcPts val="309"/>
        </a:spcBef>
        <a:buClr>
          <a:schemeClr val="bg2"/>
        </a:buClr>
        <a:buFont typeface="Wingdings" panose="05000000000000000000" pitchFamily="2" charset="2"/>
        <a:buChar char="§"/>
        <a:defRPr sz="1485" kern="1200">
          <a:solidFill>
            <a:schemeClr val="bg1"/>
          </a:solidFill>
          <a:latin typeface="+mn-lt"/>
          <a:ea typeface="+mn-ea"/>
          <a:cs typeface="+mn-cs"/>
        </a:defRPr>
      </a:lvl2pPr>
      <a:lvl3pPr marL="707232" indent="-141447" algn="l" defTabSz="565785" rtl="0" eaLnBrk="1" latinLnBrk="0" hangingPunct="1">
        <a:lnSpc>
          <a:spcPct val="90000"/>
        </a:lnSpc>
        <a:spcBef>
          <a:spcPts val="309"/>
        </a:spcBef>
        <a:buClr>
          <a:schemeClr val="bg2"/>
        </a:buClr>
        <a:buFont typeface="Wingdings" panose="05000000000000000000" pitchFamily="2" charset="2"/>
        <a:buChar char="§"/>
        <a:defRPr sz="1238" kern="1200">
          <a:solidFill>
            <a:schemeClr val="bg1"/>
          </a:solidFill>
          <a:latin typeface="+mn-lt"/>
          <a:ea typeface="+mn-ea"/>
          <a:cs typeface="+mn-cs"/>
        </a:defRPr>
      </a:lvl3pPr>
      <a:lvl4pPr marL="990124"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4pPr>
      <a:lvl5pPr marL="1273017"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bg1"/>
                </a:solidFill>
              </a:defRPr>
            </a:lvl1pPr>
          </a:lstStyle>
          <a:p>
            <a:fld id="{9B439768-0C9A-4363-BAB7-E3FAEE32C3B4}"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2"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7257358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Lst>
  <p:hf hdr="0" ftr="0" dt="0"/>
  <p:txStyles>
    <p:titleStyle>
      <a:lvl1pPr algn="l" defTabSz="754380"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5" indent="-188595" algn="l" defTabSz="754380"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85" indent="-188595" algn="l" defTabSz="754380"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75" indent="-188595" algn="l" defTabSz="754380"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6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5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7923" y="59868"/>
            <a:ext cx="8477897"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502920" y="1787653"/>
            <a:ext cx="90525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3"/>
            <a:ext cx="32186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3"/>
            <a:ext cx="2313432" cy="276999"/>
          </a:xfrm>
          <a:prstGeom prst="rect">
            <a:avLst/>
          </a:prstGeom>
        </p:spPr>
        <p:txBody>
          <a:bodyPr wrap="square" lIns="0" tIns="0" rIns="0" bIns="0">
            <a:spAutoFit/>
          </a:bodyPr>
          <a:lstStyle>
            <a:lvl1pPr algn="l">
              <a:defRPr>
                <a:solidFill>
                  <a:schemeClr val="tx1">
                    <a:tint val="75000"/>
                  </a:schemeClr>
                </a:solidFill>
              </a:defRPr>
            </a:lvl1pPr>
          </a:lstStyle>
          <a:p>
            <a:fld id="{BE4F737E-ACA6-4F9C-A4B7-225B7154A05A}" type="datetime1">
              <a:rPr lang="en-US" smtClean="0"/>
              <a:t>8/5/2025</a:t>
            </a:fld>
            <a:endParaRPr lang="en-US"/>
          </a:p>
        </p:txBody>
      </p:sp>
      <p:sp>
        <p:nvSpPr>
          <p:cNvPr id="6" name="Holder 6"/>
          <p:cNvSpPr>
            <a:spLocks noGrp="1"/>
          </p:cNvSpPr>
          <p:nvPr>
            <p:ph type="sldNum" sz="quarter" idx="7"/>
          </p:nvPr>
        </p:nvSpPr>
        <p:spPr>
          <a:xfrm>
            <a:off x="7242048" y="7228333"/>
            <a:ext cx="231343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966362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77190">
        <a:defRPr>
          <a:latin typeface="+mn-lt"/>
          <a:ea typeface="+mn-ea"/>
          <a:cs typeface="+mn-cs"/>
        </a:defRPr>
      </a:lvl2pPr>
      <a:lvl3pPr marL="754380">
        <a:defRPr>
          <a:latin typeface="+mn-lt"/>
          <a:ea typeface="+mn-ea"/>
          <a:cs typeface="+mn-cs"/>
        </a:defRPr>
      </a:lvl3pPr>
      <a:lvl4pPr marL="1131570">
        <a:defRPr>
          <a:latin typeface="+mn-lt"/>
          <a:ea typeface="+mn-ea"/>
          <a:cs typeface="+mn-cs"/>
        </a:defRPr>
      </a:lvl4pPr>
      <a:lvl5pPr marL="1508760">
        <a:defRPr>
          <a:latin typeface="+mn-lt"/>
          <a:ea typeface="+mn-ea"/>
          <a:cs typeface="+mn-cs"/>
        </a:defRPr>
      </a:lvl5pPr>
      <a:lvl6pPr marL="1885950">
        <a:defRPr>
          <a:latin typeface="+mn-lt"/>
          <a:ea typeface="+mn-ea"/>
          <a:cs typeface="+mn-cs"/>
        </a:defRPr>
      </a:lvl6pPr>
      <a:lvl7pPr marL="2263140">
        <a:defRPr>
          <a:latin typeface="+mn-lt"/>
          <a:ea typeface="+mn-ea"/>
          <a:cs typeface="+mn-cs"/>
        </a:defRPr>
      </a:lvl7pPr>
      <a:lvl8pPr marL="2640330">
        <a:defRPr>
          <a:latin typeface="+mn-lt"/>
          <a:ea typeface="+mn-ea"/>
          <a:cs typeface="+mn-cs"/>
        </a:defRPr>
      </a:lvl8pPr>
      <a:lvl9pPr marL="3017520">
        <a:defRPr>
          <a:latin typeface="+mn-lt"/>
          <a:ea typeface="+mn-ea"/>
          <a:cs typeface="+mn-cs"/>
        </a:defRPr>
      </a:lvl9pPr>
    </p:bodyStyle>
    <p:otherStyle>
      <a:lvl1pPr marL="0">
        <a:defRPr>
          <a:latin typeface="+mn-lt"/>
          <a:ea typeface="+mn-ea"/>
          <a:cs typeface="+mn-cs"/>
        </a:defRPr>
      </a:lvl1pPr>
      <a:lvl2pPr marL="377190">
        <a:defRPr>
          <a:latin typeface="+mn-lt"/>
          <a:ea typeface="+mn-ea"/>
          <a:cs typeface="+mn-cs"/>
        </a:defRPr>
      </a:lvl2pPr>
      <a:lvl3pPr marL="754380">
        <a:defRPr>
          <a:latin typeface="+mn-lt"/>
          <a:ea typeface="+mn-ea"/>
          <a:cs typeface="+mn-cs"/>
        </a:defRPr>
      </a:lvl3pPr>
      <a:lvl4pPr marL="1131570">
        <a:defRPr>
          <a:latin typeface="+mn-lt"/>
          <a:ea typeface="+mn-ea"/>
          <a:cs typeface="+mn-cs"/>
        </a:defRPr>
      </a:lvl4pPr>
      <a:lvl5pPr marL="1508760">
        <a:defRPr>
          <a:latin typeface="+mn-lt"/>
          <a:ea typeface="+mn-ea"/>
          <a:cs typeface="+mn-cs"/>
        </a:defRPr>
      </a:lvl5pPr>
      <a:lvl6pPr marL="1885950">
        <a:defRPr>
          <a:latin typeface="+mn-lt"/>
          <a:ea typeface="+mn-ea"/>
          <a:cs typeface="+mn-cs"/>
        </a:defRPr>
      </a:lvl6pPr>
      <a:lvl7pPr marL="2263140">
        <a:defRPr>
          <a:latin typeface="+mn-lt"/>
          <a:ea typeface="+mn-ea"/>
          <a:cs typeface="+mn-cs"/>
        </a:defRPr>
      </a:lvl7pPr>
      <a:lvl8pPr marL="2640330">
        <a:defRPr>
          <a:latin typeface="+mn-lt"/>
          <a:ea typeface="+mn-ea"/>
          <a:cs typeface="+mn-cs"/>
        </a:defRPr>
      </a:lvl8pPr>
      <a:lvl9pPr marL="301752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bg1"/>
                </a:solidFill>
              </a:defRPr>
            </a:lvl1pPr>
          </a:lstStyle>
          <a:p>
            <a:fld id="{3638AD6F-7F47-4DE4-8D7C-2B844EA246D8}"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2"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3236602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Lst>
  <p:hf hdr="0" ftr="0" dt="0"/>
  <p:txStyles>
    <p:titleStyle>
      <a:lvl1pPr algn="l" defTabSz="754380"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5" indent="-188595" algn="l" defTabSz="754380"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85" indent="-188595" algn="l" defTabSz="754380"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75" indent="-188595" algn="l" defTabSz="754380"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6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5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bg1"/>
                </a:solidFill>
              </a:defRPr>
            </a:lvl1pPr>
          </a:lstStyle>
          <a:p>
            <a:fld id="{044F076B-96A8-42B5-A35B-4D05D6AF907E}"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2"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53691123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 id="2147483982" r:id="rId31"/>
    <p:sldLayoutId id="2147483983" r:id="rId32"/>
    <p:sldLayoutId id="2147483984" r:id="rId33"/>
    <p:sldLayoutId id="2147483985" r:id="rId34"/>
    <p:sldLayoutId id="2147483986" r:id="rId35"/>
    <p:sldLayoutId id="2147483987" r:id="rId36"/>
    <p:sldLayoutId id="2147483988" r:id="rId37"/>
    <p:sldLayoutId id="2147483989" r:id="rId38"/>
    <p:sldLayoutId id="2147483990" r:id="rId39"/>
    <p:sldLayoutId id="2147483991" r:id="rId40"/>
    <p:sldLayoutId id="2147483992" r:id="rId41"/>
  </p:sldLayoutIdLst>
  <p:hf hdr="0" ftr="0" dt="0"/>
  <p:txStyles>
    <p:titleStyle>
      <a:lvl1pPr algn="l" defTabSz="754380"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5" indent="-188595" algn="l" defTabSz="754380"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85" indent="-188595" algn="l" defTabSz="754380"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75" indent="-188595" algn="l" defTabSz="754380"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6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5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bg1"/>
                </a:solidFill>
              </a:defRPr>
            </a:lvl1pPr>
          </a:lstStyle>
          <a:p>
            <a:fld id="{FA6A0AD2-53AF-4D84-8AC9-3DBC493F2F75}" type="datetimeFigureOut">
              <a:rPr lang="en-US" smtClean="0"/>
              <a:pPr/>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3"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32363724"/>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 id="2147484011" r:id="rId18"/>
    <p:sldLayoutId id="2147484012" r:id="rId19"/>
    <p:sldLayoutId id="2147484013" r:id="rId20"/>
    <p:sldLayoutId id="2147484014" r:id="rId21"/>
    <p:sldLayoutId id="2147484015" r:id="rId22"/>
    <p:sldLayoutId id="2147484016" r:id="rId23"/>
    <p:sldLayoutId id="2147484017" r:id="rId24"/>
    <p:sldLayoutId id="2147484018" r:id="rId25"/>
    <p:sldLayoutId id="2147484019" r:id="rId26"/>
    <p:sldLayoutId id="2147484020" r:id="rId27"/>
    <p:sldLayoutId id="2147484021" r:id="rId28"/>
    <p:sldLayoutId id="2147484022" r:id="rId29"/>
    <p:sldLayoutId id="2147484023" r:id="rId30"/>
  </p:sldLayoutIdLst>
  <p:txStyles>
    <p:titleStyle>
      <a:lvl1pPr algn="l" defTabSz="565785" rtl="0" eaLnBrk="1" latinLnBrk="0" hangingPunct="1">
        <a:lnSpc>
          <a:spcPct val="90000"/>
        </a:lnSpc>
        <a:spcBef>
          <a:spcPct val="0"/>
        </a:spcBef>
        <a:buNone/>
        <a:defRPr sz="2228" b="1" kern="1200">
          <a:solidFill>
            <a:schemeClr val="accent1"/>
          </a:solidFill>
          <a:latin typeface="+mn-lt"/>
          <a:ea typeface="+mj-ea"/>
          <a:cs typeface="+mj-cs"/>
        </a:defRPr>
      </a:lvl1pPr>
    </p:titleStyle>
    <p:bodyStyle>
      <a:lvl1pPr marL="141447" indent="-141447" algn="l" defTabSz="565785" rtl="0" eaLnBrk="1" latinLnBrk="0" hangingPunct="1">
        <a:lnSpc>
          <a:spcPct val="90000"/>
        </a:lnSpc>
        <a:spcBef>
          <a:spcPts val="619"/>
        </a:spcBef>
        <a:buClr>
          <a:schemeClr val="bg2"/>
        </a:buClr>
        <a:buFont typeface="Wingdings" panose="05000000000000000000" pitchFamily="2" charset="2"/>
        <a:buChar char="§"/>
        <a:defRPr sz="1733" kern="1200">
          <a:solidFill>
            <a:schemeClr val="bg1"/>
          </a:solidFill>
          <a:latin typeface="+mn-lt"/>
          <a:ea typeface="+mn-ea"/>
          <a:cs typeface="+mn-cs"/>
        </a:defRPr>
      </a:lvl1pPr>
      <a:lvl2pPr marL="424339" indent="-141447" algn="l" defTabSz="565785" rtl="0" eaLnBrk="1" latinLnBrk="0" hangingPunct="1">
        <a:lnSpc>
          <a:spcPct val="90000"/>
        </a:lnSpc>
        <a:spcBef>
          <a:spcPts val="309"/>
        </a:spcBef>
        <a:buClr>
          <a:schemeClr val="bg2"/>
        </a:buClr>
        <a:buFont typeface="Wingdings" panose="05000000000000000000" pitchFamily="2" charset="2"/>
        <a:buChar char="§"/>
        <a:defRPr sz="1485" kern="1200">
          <a:solidFill>
            <a:schemeClr val="bg1"/>
          </a:solidFill>
          <a:latin typeface="+mn-lt"/>
          <a:ea typeface="+mn-ea"/>
          <a:cs typeface="+mn-cs"/>
        </a:defRPr>
      </a:lvl2pPr>
      <a:lvl3pPr marL="707232" indent="-141447" algn="l" defTabSz="565785" rtl="0" eaLnBrk="1" latinLnBrk="0" hangingPunct="1">
        <a:lnSpc>
          <a:spcPct val="90000"/>
        </a:lnSpc>
        <a:spcBef>
          <a:spcPts val="309"/>
        </a:spcBef>
        <a:buClr>
          <a:schemeClr val="bg2"/>
        </a:buClr>
        <a:buFont typeface="Wingdings" panose="05000000000000000000" pitchFamily="2" charset="2"/>
        <a:buChar char="§"/>
        <a:defRPr sz="1238" kern="1200">
          <a:solidFill>
            <a:schemeClr val="bg1"/>
          </a:solidFill>
          <a:latin typeface="+mn-lt"/>
          <a:ea typeface="+mn-ea"/>
          <a:cs typeface="+mn-cs"/>
        </a:defRPr>
      </a:lvl3pPr>
      <a:lvl4pPr marL="990124"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4pPr>
      <a:lvl5pPr marL="1273017"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bg1"/>
                </a:solidFill>
              </a:defRPr>
            </a:lvl1pPr>
          </a:lstStyle>
          <a:p>
            <a:fld id="{AFDD46B6-6FDB-4B2E-9AF6-9CF9B399001E}"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3"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0167526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50" r:id="rId26"/>
    <p:sldLayoutId id="2147484051" r:id="rId27"/>
    <p:sldLayoutId id="2147484052" r:id="rId28"/>
    <p:sldLayoutId id="2147484053" r:id="rId29"/>
    <p:sldLayoutId id="2147484054" r:id="rId30"/>
    <p:sldLayoutId id="2147484055" r:id="rId31"/>
    <p:sldLayoutId id="2147484056" r:id="rId32"/>
    <p:sldLayoutId id="2147484057" r:id="rId33"/>
    <p:sldLayoutId id="2147484058" r:id="rId34"/>
    <p:sldLayoutId id="2147484059" r:id="rId35"/>
    <p:sldLayoutId id="2147484060" r:id="rId36"/>
    <p:sldLayoutId id="2147484061" r:id="rId37"/>
    <p:sldLayoutId id="2147484062" r:id="rId38"/>
    <p:sldLayoutId id="2147484063" r:id="rId39"/>
    <p:sldLayoutId id="2147484064" r:id="rId40"/>
    <p:sldLayoutId id="2147484065" r:id="rId41"/>
  </p:sldLayoutIdLst>
  <p:hf hdr="0" ftr="0" dt="0"/>
  <p:txStyles>
    <p:titleStyle>
      <a:lvl1pPr algn="l" defTabSz="565785" rtl="0" eaLnBrk="1" latinLnBrk="0" hangingPunct="1">
        <a:lnSpc>
          <a:spcPct val="90000"/>
        </a:lnSpc>
        <a:spcBef>
          <a:spcPct val="0"/>
        </a:spcBef>
        <a:buNone/>
        <a:defRPr sz="2228" b="1" kern="1200">
          <a:solidFill>
            <a:schemeClr val="accent1"/>
          </a:solidFill>
          <a:latin typeface="+mn-lt"/>
          <a:ea typeface="+mj-ea"/>
          <a:cs typeface="+mj-cs"/>
        </a:defRPr>
      </a:lvl1pPr>
    </p:titleStyle>
    <p:bodyStyle>
      <a:lvl1pPr marL="141447" indent="-141447" algn="l" defTabSz="565785" rtl="0" eaLnBrk="1" latinLnBrk="0" hangingPunct="1">
        <a:lnSpc>
          <a:spcPct val="90000"/>
        </a:lnSpc>
        <a:spcBef>
          <a:spcPts val="619"/>
        </a:spcBef>
        <a:buClr>
          <a:schemeClr val="bg2"/>
        </a:buClr>
        <a:buFont typeface="Wingdings" panose="05000000000000000000" pitchFamily="2" charset="2"/>
        <a:buChar char="§"/>
        <a:defRPr sz="1733" kern="1200">
          <a:solidFill>
            <a:schemeClr val="bg1"/>
          </a:solidFill>
          <a:latin typeface="+mn-lt"/>
          <a:ea typeface="+mn-ea"/>
          <a:cs typeface="+mn-cs"/>
        </a:defRPr>
      </a:lvl1pPr>
      <a:lvl2pPr marL="424339" indent="-141447" algn="l" defTabSz="565785" rtl="0" eaLnBrk="1" latinLnBrk="0" hangingPunct="1">
        <a:lnSpc>
          <a:spcPct val="90000"/>
        </a:lnSpc>
        <a:spcBef>
          <a:spcPts val="309"/>
        </a:spcBef>
        <a:buClr>
          <a:schemeClr val="bg2"/>
        </a:buClr>
        <a:buFont typeface="Wingdings" panose="05000000000000000000" pitchFamily="2" charset="2"/>
        <a:buChar char="§"/>
        <a:defRPr sz="1485" kern="1200">
          <a:solidFill>
            <a:schemeClr val="bg1"/>
          </a:solidFill>
          <a:latin typeface="+mn-lt"/>
          <a:ea typeface="+mn-ea"/>
          <a:cs typeface="+mn-cs"/>
        </a:defRPr>
      </a:lvl2pPr>
      <a:lvl3pPr marL="707232" indent="-141447" algn="l" defTabSz="565785" rtl="0" eaLnBrk="1" latinLnBrk="0" hangingPunct="1">
        <a:lnSpc>
          <a:spcPct val="90000"/>
        </a:lnSpc>
        <a:spcBef>
          <a:spcPts val="309"/>
        </a:spcBef>
        <a:buClr>
          <a:schemeClr val="bg2"/>
        </a:buClr>
        <a:buFont typeface="Wingdings" panose="05000000000000000000" pitchFamily="2" charset="2"/>
        <a:buChar char="§"/>
        <a:defRPr sz="1238" kern="1200">
          <a:solidFill>
            <a:schemeClr val="bg1"/>
          </a:solidFill>
          <a:latin typeface="+mn-lt"/>
          <a:ea typeface="+mn-ea"/>
          <a:cs typeface="+mn-cs"/>
        </a:defRPr>
      </a:lvl3pPr>
      <a:lvl4pPr marL="990124"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4pPr>
      <a:lvl5pPr marL="1273017"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14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68.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hyperlink" Target="http://tea4avcastro.tea.state.tx.us/tsds_training/nut/uid/uid-id-assignment-process-reference-guide.pdf" TargetMode="External"/><Relationship Id="rId2" Type="http://schemas.openxmlformats.org/officeDocument/2006/relationships/notesSlide" Target="../notesSlides/notesSlide11.xml"/><Relationship Id="rId1" Type="http://schemas.openxmlformats.org/officeDocument/2006/relationships/slideLayout" Target="../slideLayouts/slideLayout16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66.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197.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18.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7.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xasstudentdatasystem.org/TSDS/TEDS/1920A/TEDS_Section_9_Unique_ID_Specifications" TargetMode="External"/><Relationship Id="rId2" Type="http://schemas.openxmlformats.org/officeDocument/2006/relationships/notesSlide" Target="../notesSlides/notesSlide17.xml"/><Relationship Id="rId1" Type="http://schemas.openxmlformats.org/officeDocument/2006/relationships/slideLayout" Target="../slideLayouts/slideLayout19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20.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Layout" Target="../slideLayouts/slideLayout24.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tea4avcastro.tea.state.tx.us/tsds_training/TSDSUpgradeProject2024/KeyTermsandDefinitions/Key_Terms_and_Definitions.pdf" TargetMode="External"/><Relationship Id="rId2" Type="http://schemas.openxmlformats.org/officeDocument/2006/relationships/notesSlide" Target="../notesSlides/notesSlide2.xml"/><Relationship Id="rId1" Type="http://schemas.openxmlformats.org/officeDocument/2006/relationships/slideLayout" Target="../slideLayouts/slideLayout30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33.xml"/><Relationship Id="rId4" Type="http://schemas.openxmlformats.org/officeDocument/2006/relationships/image" Target="../media/image4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jukebox.esc13.net/teadeveloper02/TSDS_Sims/UID_NEAR_MATCH_RESOLUTION"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8.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34.xml"/><Relationship Id="rId4" Type="http://schemas.openxmlformats.org/officeDocument/2006/relationships/image" Target="../media/image49.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ags" Target="../tags/tag35.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ags" Target="../tags/tag36.xml"/><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37.xml"/><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hyperlink" Target="http://jukebox.esc13.net/teadeveloper02/TSDS_Sims/UID_NEAR_MATCH_RESOLUTION"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4.xml"/><Relationship Id="rId1" Type="http://schemas.openxmlformats.org/officeDocument/2006/relationships/tags" Target="../tags/tag38.xml"/><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3.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39.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4.svg"/><Relationship Id="rId4" Type="http://schemas.openxmlformats.org/officeDocument/2006/relationships/diagramData" Target="../diagrams/data2.xml"/><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7.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tags" Target="../tags/tag4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4.xml"/><Relationship Id="rId1" Type="http://schemas.openxmlformats.org/officeDocument/2006/relationships/tags" Target="../tags/tag43.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4.xml"/><Relationship Id="rId1" Type="http://schemas.openxmlformats.org/officeDocument/2006/relationships/tags" Target="../tags/tag44.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tags" Target="../tags/tag45.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2.xml"/><Relationship Id="rId7" Type="http://schemas.openxmlformats.org/officeDocument/2006/relationships/diagramColors" Target="../diagrams/colors3.xml"/><Relationship Id="rId2" Type="http://schemas.openxmlformats.org/officeDocument/2006/relationships/slideLayout" Target="../slideLayouts/slideLayout24.xml"/><Relationship Id="rId1" Type="http://schemas.openxmlformats.org/officeDocument/2006/relationships/tags" Target="../tags/tag4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4.xml"/><Relationship Id="rId1" Type="http://schemas.openxmlformats.org/officeDocument/2006/relationships/tags" Target="../tags/tag47.xml"/><Relationship Id="rId4" Type="http://schemas.openxmlformats.org/officeDocument/2006/relationships/image" Target="../media/image64.jpg"/></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4.xml"/><Relationship Id="rId1" Type="http://schemas.openxmlformats.org/officeDocument/2006/relationships/tags" Target="../tags/tag48.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3.xml"/><Relationship Id="rId1" Type="http://schemas.openxmlformats.org/officeDocument/2006/relationships/tags" Target="../tags/tag49.xml"/><Relationship Id="rId5" Type="http://schemas.openxmlformats.org/officeDocument/2006/relationships/hyperlink" Target="https://tealprod.tea.state.tx.us/TWEDS/101/0/0/0/DataSubmission/TechnicalResources/1756" TargetMode="Externa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4.xml"/><Relationship Id="rId1" Type="http://schemas.openxmlformats.org/officeDocument/2006/relationships/tags" Target="../tags/tag50.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4.xml"/><Relationship Id="rId1" Type="http://schemas.openxmlformats.org/officeDocument/2006/relationships/tags" Target="../tags/tag51.xml"/><Relationship Id="rId5" Type="http://schemas.openxmlformats.org/officeDocument/2006/relationships/image" Target="../media/image70.png"/><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97.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66.xml"/><Relationship Id="rId4" Type="http://schemas.openxmlformats.org/officeDocument/2006/relationships/image" Target="../media/image32.png"/></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0.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hyperlink" Target="https://www.texasstudentdatasystem.org/tsds/about/training-and-support/tsds-upgrade-project-training-materials" TargetMode="External"/><Relationship Id="rId7" Type="http://schemas.openxmlformats.org/officeDocument/2006/relationships/diagramLayout" Target="../diagrams/layout5.xml"/><Relationship Id="rId12" Type="http://schemas.openxmlformats.org/officeDocument/2006/relationships/image" Target="../media/image82.svg"/><Relationship Id="rId2" Type="http://schemas.openxmlformats.org/officeDocument/2006/relationships/notesSlide" Target="../notesSlides/notesSlide61.xml"/><Relationship Id="rId1" Type="http://schemas.openxmlformats.org/officeDocument/2006/relationships/slideLayout" Target="../slideLayouts/slideLayout172.xml"/><Relationship Id="rId6" Type="http://schemas.openxmlformats.org/officeDocument/2006/relationships/diagramData" Target="../diagrams/data5.xml"/><Relationship Id="rId11" Type="http://schemas.openxmlformats.org/officeDocument/2006/relationships/image" Target="../media/image81.png"/><Relationship Id="rId5" Type="http://schemas.openxmlformats.org/officeDocument/2006/relationships/hyperlink" Target="http://tea4avcastro.tea.state.tx.us/tsds_training/nut/uid/uid-id-assignment-process-reference-guide.pdf" TargetMode="External"/><Relationship Id="rId10" Type="http://schemas.microsoft.com/office/2007/relationships/diagramDrawing" Target="../diagrams/drawing5.xml"/><Relationship Id="rId4" Type="http://schemas.openxmlformats.org/officeDocument/2006/relationships/hyperlink" Target="https://tea4avcastro.tea.state.tx.us/tsds_training/TSDSUpgradeProject2024/KeyTermsandDefinitions/Key_Terms_and_Definitions.pdf" TargetMode="External"/><Relationship Id="rId9" Type="http://schemas.openxmlformats.org/officeDocument/2006/relationships/diagramColors" Target="../diagrams/colors5.xml"/></Relationships>
</file>

<file path=ppt/slides/_rels/slide62.xml.rels><?xml version="1.0" encoding="UTF-8" standalone="yes"?>
<Relationships xmlns="http://schemas.openxmlformats.org/package/2006/relationships"><Relationship Id="rId8" Type="http://schemas.openxmlformats.org/officeDocument/2006/relationships/hyperlink" Target="https://tealprod.tea.state.tx.us/tims/browse/TSDSKB-557" TargetMode="External"/><Relationship Id="rId3" Type="http://schemas.openxmlformats.org/officeDocument/2006/relationships/notesSlide" Target="../notesSlides/notesSlide62.xml"/><Relationship Id="rId7" Type="http://schemas.openxmlformats.org/officeDocument/2006/relationships/hyperlink" Target="https://tealprod.tea.state.tx.us/tims/browse/TSDSKB-278" TargetMode="External"/><Relationship Id="rId2" Type="http://schemas.openxmlformats.org/officeDocument/2006/relationships/slideLayout" Target="../slideLayouts/slideLayout197.xml"/><Relationship Id="rId1" Type="http://schemas.openxmlformats.org/officeDocument/2006/relationships/tags" Target="../tags/tag52.xml"/><Relationship Id="rId6" Type="http://schemas.openxmlformats.org/officeDocument/2006/relationships/hyperlink" Target="https://www.texasstudentdatasystem.org/TSDS/TEDS/1920A/TEDS_Section_9_Unique_ID_Specifications" TargetMode="External"/><Relationship Id="rId5" Type="http://schemas.openxmlformats.org/officeDocument/2006/relationships/hyperlink" Target="https://www.texasstudentdatasystem.org/TSDS/attachments/User_Guides_and_Data_Dictionaries/TSDS_UID_User_Guide/" TargetMode="External"/><Relationship Id="rId10" Type="http://schemas.openxmlformats.org/officeDocument/2006/relationships/hyperlink" Target="http://jukebox.esc13.net/teadeveloper02/TSDS_Sims/UID_NEAR_MATCH_RESOLUTION" TargetMode="External"/><Relationship Id="rId4" Type="http://schemas.openxmlformats.org/officeDocument/2006/relationships/hyperlink" Target="https://tea.texas.gov/about-tea/news-and-multimedia/correspondence/taa-letters/residential-facilities-tracker-in-the-texas-student-data-system" TargetMode="External"/><Relationship Id="rId9" Type="http://schemas.openxmlformats.org/officeDocument/2006/relationships/hyperlink" Target="http://jukebox.esc13.net/teadeveloper02/TSDS_Sims/Introduction_%20to_UID.MP4"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3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8.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hyperlink" Target="https://tealprod.tea.state.tx.us/" TargetMode="External"/><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6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153" y="3484420"/>
            <a:ext cx="7264051" cy="1077218"/>
          </a:xfrm>
          <a:prstGeom prst="rect">
            <a:avLst/>
          </a:prstGeom>
        </p:spPr>
        <p:txBody>
          <a:bodyPr vert="horz" wrap="square" lIns="0" tIns="0" rIns="0" bIns="0" rtlCol="0">
            <a:spAutoFit/>
          </a:bodyPr>
          <a:lstStyle/>
          <a:p>
            <a:pPr algn="ctr" defTabSz="754380">
              <a:lnSpc>
                <a:spcPts val="3675"/>
              </a:lnSpc>
              <a:defRPr/>
            </a:pPr>
            <a:r>
              <a:rPr sz="4125" b="1">
                <a:solidFill>
                  <a:srgbClr val="3B6DBD"/>
                </a:solidFill>
                <a:latin typeface="Calibri"/>
                <a:cs typeface="Calibri"/>
              </a:rPr>
              <a:t>TITLE</a:t>
            </a:r>
            <a:r>
              <a:rPr sz="4125" b="1" spc="-25">
                <a:solidFill>
                  <a:srgbClr val="3B6DBD"/>
                </a:solidFill>
                <a:latin typeface="Calibri"/>
                <a:cs typeface="Calibri"/>
              </a:rPr>
              <a:t> </a:t>
            </a:r>
            <a:r>
              <a:rPr sz="4125" b="1">
                <a:solidFill>
                  <a:srgbClr val="3B6DBD"/>
                </a:solidFill>
                <a:latin typeface="Calibri"/>
                <a:cs typeface="Calibri"/>
              </a:rPr>
              <a:t>SLIDE:</a:t>
            </a:r>
            <a:r>
              <a:rPr sz="4125" b="1" spc="-29">
                <a:solidFill>
                  <a:srgbClr val="3B6DBD"/>
                </a:solidFill>
                <a:latin typeface="Calibri"/>
                <a:cs typeface="Calibri"/>
              </a:rPr>
              <a:t> </a:t>
            </a:r>
            <a:r>
              <a:rPr sz="4125" b="1">
                <a:solidFill>
                  <a:srgbClr val="3B6DBD"/>
                </a:solidFill>
                <a:latin typeface="Calibri"/>
                <a:cs typeface="Calibri"/>
              </a:rPr>
              <a:t>TSDS</a:t>
            </a:r>
            <a:r>
              <a:rPr sz="4125" b="1" spc="-33">
                <a:solidFill>
                  <a:srgbClr val="3B6DBD"/>
                </a:solidFill>
                <a:latin typeface="Calibri"/>
                <a:cs typeface="Calibri"/>
              </a:rPr>
              <a:t> </a:t>
            </a:r>
            <a:r>
              <a:rPr sz="4125" b="1">
                <a:solidFill>
                  <a:srgbClr val="3B6DBD"/>
                </a:solidFill>
                <a:latin typeface="Calibri"/>
                <a:cs typeface="Calibri"/>
              </a:rPr>
              <a:t>ODS</a:t>
            </a:r>
            <a:r>
              <a:rPr sz="4125" b="1" spc="-21">
                <a:solidFill>
                  <a:srgbClr val="3B6DBD"/>
                </a:solidFill>
                <a:latin typeface="Calibri"/>
                <a:cs typeface="Calibri"/>
              </a:rPr>
              <a:t> </a:t>
            </a:r>
            <a:r>
              <a:rPr sz="4125" b="1">
                <a:solidFill>
                  <a:srgbClr val="3B6DBD"/>
                </a:solidFill>
                <a:latin typeface="Calibri"/>
                <a:cs typeface="Calibri"/>
              </a:rPr>
              <a:t>3.x</a:t>
            </a:r>
            <a:r>
              <a:rPr sz="4125" b="1" spc="-17">
                <a:solidFill>
                  <a:srgbClr val="3B6DBD"/>
                </a:solidFill>
                <a:latin typeface="Calibri"/>
                <a:cs typeface="Calibri"/>
              </a:rPr>
              <a:t> </a:t>
            </a:r>
            <a:r>
              <a:rPr sz="4125" b="1" spc="-9">
                <a:solidFill>
                  <a:srgbClr val="3B6DBD"/>
                </a:solidFill>
                <a:latin typeface="Calibri"/>
                <a:cs typeface="Calibri"/>
              </a:rPr>
              <a:t>Project</a:t>
            </a:r>
            <a:endParaRPr sz="4125">
              <a:solidFill>
                <a:prstClr val="black"/>
              </a:solidFill>
              <a:latin typeface="Calibri"/>
              <a:cs typeface="Calibri"/>
            </a:endParaRPr>
          </a:p>
          <a:p>
            <a:pPr marL="1048" algn="ctr" defTabSz="754380">
              <a:lnSpc>
                <a:spcPts val="4703"/>
              </a:lnSpc>
              <a:defRPr/>
            </a:pPr>
            <a:r>
              <a:rPr sz="4125" b="1" spc="-9">
                <a:solidFill>
                  <a:srgbClr val="3B6DBD"/>
                </a:solidFill>
                <a:latin typeface="Calibri"/>
                <a:cs typeface="Calibri"/>
              </a:rPr>
              <a:t>Updates</a:t>
            </a:r>
            <a:endParaRPr sz="4125">
              <a:solidFill>
                <a:prstClr val="black"/>
              </a:solidFill>
              <a:latin typeface="Calibri"/>
              <a:cs typeface="Calibri"/>
            </a:endParaRPr>
          </a:p>
        </p:txBody>
      </p:sp>
      <p:grpSp>
        <p:nvGrpSpPr>
          <p:cNvPr id="3" name="object 3"/>
          <p:cNvGrpSpPr/>
          <p:nvPr/>
        </p:nvGrpSpPr>
        <p:grpSpPr>
          <a:xfrm>
            <a:off x="0" y="1515150"/>
            <a:ext cx="10058400" cy="6257250"/>
            <a:chOff x="0" y="1339855"/>
            <a:chExt cx="12192000" cy="5694043"/>
          </a:xfrm>
        </p:grpSpPr>
        <p:pic>
          <p:nvPicPr>
            <p:cNvPr id="4" name="object 4"/>
            <p:cNvPicPr/>
            <p:nvPr/>
          </p:nvPicPr>
          <p:blipFill>
            <a:blip r:embed="rId3" cstate="print"/>
            <a:stretch>
              <a:fillRect/>
            </a:stretch>
          </p:blipFill>
          <p:spPr>
            <a:xfrm>
              <a:off x="0" y="1339855"/>
              <a:ext cx="12191999" cy="5694043"/>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754380">
                <a:defRPr/>
              </a:pPr>
              <a:endParaRPr sz="1485">
                <a:solidFill>
                  <a:prstClr val="black"/>
                </a:solidFill>
                <a:latin typeface="Calibri"/>
              </a:endParaRPr>
            </a:p>
          </p:txBody>
        </p:sp>
      </p:grpSp>
      <p:sp>
        <p:nvSpPr>
          <p:cNvPr id="6" name="object 6"/>
          <p:cNvSpPr txBox="1"/>
          <p:nvPr/>
        </p:nvSpPr>
        <p:spPr>
          <a:xfrm>
            <a:off x="2" y="4834819"/>
            <a:ext cx="10058399" cy="2418771"/>
          </a:xfrm>
          <a:prstGeom prst="rect">
            <a:avLst/>
          </a:prstGeom>
        </p:spPr>
        <p:txBody>
          <a:bodyPr vert="horz" wrap="square" lIns="0" tIns="55531" rIns="0" bIns="0" rtlCol="0" anchor="t">
            <a:spAutoFit/>
          </a:bodyPr>
          <a:lstStyle/>
          <a:p>
            <a:pPr algn="ctr" defTabSz="754380">
              <a:spcBef>
                <a:spcPts val="438"/>
              </a:spcBef>
              <a:defRPr/>
            </a:pPr>
            <a:endParaRPr lang="en-US" sz="1980" spc="-87">
              <a:solidFill>
                <a:srgbClr val="0D6CB8"/>
              </a:solidFill>
              <a:latin typeface="Calibri"/>
              <a:cs typeface="Calibri"/>
            </a:endParaRPr>
          </a:p>
          <a:p>
            <a:pPr algn="ctr" defTabSz="754380">
              <a:spcBef>
                <a:spcPts val="438"/>
              </a:spcBef>
              <a:defRPr/>
            </a:pPr>
            <a:r>
              <a:rPr lang="en-US" sz="4620" b="1" spc="-87">
                <a:solidFill>
                  <a:srgbClr val="0D6CB8"/>
                </a:solidFill>
                <a:latin typeface="Calibri"/>
                <a:cs typeface="Calibri"/>
              </a:rPr>
              <a:t>TSDS UNIQUE ID (UID)</a:t>
            </a:r>
          </a:p>
          <a:p>
            <a:pPr algn="ctr" defTabSz="754380">
              <a:spcBef>
                <a:spcPts val="438"/>
              </a:spcBef>
              <a:defRPr/>
            </a:pPr>
            <a:r>
              <a:rPr lang="en-US" sz="4620" b="1" spc="-87">
                <a:solidFill>
                  <a:srgbClr val="0D6CB8"/>
                </a:solidFill>
                <a:latin typeface="Calibri"/>
                <a:cs typeface="Calibri"/>
              </a:rPr>
              <a:t>UID ID ASSIGNMENT</a:t>
            </a:r>
          </a:p>
          <a:p>
            <a:pPr marL="1923669" marR="1915287" algn="ctr" defTabSz="754380">
              <a:spcBef>
                <a:spcPts val="153"/>
              </a:spcBef>
              <a:defRPr/>
            </a:pPr>
            <a:r>
              <a:rPr lang="en-US" sz="3300">
                <a:solidFill>
                  <a:srgbClr val="0D6CB8"/>
                </a:solidFill>
                <a:latin typeface="Calibri"/>
                <a:cs typeface="Calibri"/>
              </a:rPr>
              <a:t>New User Certification Training</a:t>
            </a:r>
            <a:endParaRPr lang="en-US" sz="3300">
              <a:solidFill>
                <a:prstClr val="black"/>
              </a:solidFill>
              <a:latin typeface="Calibri"/>
              <a:cs typeface="Calibri"/>
            </a:endParaRPr>
          </a:p>
        </p:txBody>
      </p:sp>
      <p:sp>
        <p:nvSpPr>
          <p:cNvPr id="7" name="Slide Number Placeholder 6">
            <a:extLst>
              <a:ext uri="{FF2B5EF4-FFF2-40B4-BE49-F238E27FC236}">
                <a16:creationId xmlns:a16="http://schemas.microsoft.com/office/drawing/2014/main" id="{429E0C4F-FEE4-336D-DE22-B79676CEEF01}"/>
              </a:ext>
            </a:extLst>
          </p:cNvPr>
          <p:cNvSpPr>
            <a:spLocks noGrp="1"/>
          </p:cNvSpPr>
          <p:nvPr>
            <p:ph type="sldNum" sz="quarter" idx="7"/>
          </p:nvPr>
        </p:nvSpPr>
        <p:spPr>
          <a:xfrm>
            <a:off x="7242048" y="7228333"/>
            <a:ext cx="2313432" cy="153888"/>
          </a:xfrm>
        </p:spPr>
        <p:txBody>
          <a:bodyPr/>
          <a:lstStyle/>
          <a:p>
            <a:fld id="{B6F15528-21DE-4FAA-801E-634DDDAF4B2B}" type="slidenum">
              <a:rPr lang="en-US" sz="1000" smtClean="0">
                <a:solidFill>
                  <a:srgbClr val="0070C0"/>
                </a:solidFill>
              </a:rPr>
              <a:t>1</a:t>
            </a:fld>
            <a:endParaRPr lang="en-US" sz="100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a:xfrm>
            <a:off x="1682755" y="333145"/>
            <a:ext cx="8120560" cy="826485"/>
          </a:xfrm>
        </p:spPr>
        <p:txBody>
          <a:bodyPr>
            <a:noAutofit/>
          </a:bodyPr>
          <a:lstStyle/>
          <a:p>
            <a:pPr algn="ctr"/>
            <a:r>
              <a:rPr lang="en-US" sz="4400"/>
              <a:t>UID TEAL ROLE AND PRIVILEGE</a:t>
            </a:r>
            <a:endParaRPr lang="en-US" sz="4400">
              <a:ea typeface="Calibri"/>
              <a:cs typeface="Calibri"/>
            </a:endParaRP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1762314" y="1345789"/>
            <a:ext cx="3681825" cy="3589854"/>
          </a:xfrm>
        </p:spPr>
        <p:txBody>
          <a:bodyPr lIns="100584" tIns="50292" rIns="100584" bIns="50292" anchor="t"/>
          <a:lstStyle/>
          <a:p>
            <a:pPr marL="0" indent="0">
              <a:buNone/>
            </a:pPr>
            <a:r>
              <a:rPr lang="en-US"/>
              <a:t>Enter your </a:t>
            </a:r>
            <a:r>
              <a:rPr lang="en-US" b="1"/>
              <a:t>Employing Organization</a:t>
            </a:r>
            <a:r>
              <a:rPr lang="en-US"/>
              <a:t> and select the appropriate UID role.</a:t>
            </a:r>
          </a:p>
        </p:txBody>
      </p:sp>
      <p:sp>
        <p:nvSpPr>
          <p:cNvPr id="6" name="Content Placeholder 5">
            <a:extLst>
              <a:ext uri="{FF2B5EF4-FFF2-40B4-BE49-F238E27FC236}">
                <a16:creationId xmlns:a16="http://schemas.microsoft.com/office/drawing/2014/main" id="{D81DEFA9-0087-86DA-B90D-235A8B74712B}"/>
              </a:ext>
            </a:extLst>
          </p:cNvPr>
          <p:cNvSpPr>
            <a:spLocks noGrp="1"/>
          </p:cNvSpPr>
          <p:nvPr>
            <p:ph idx="13"/>
          </p:nvPr>
        </p:nvSpPr>
        <p:spPr>
          <a:xfrm>
            <a:off x="5858612" y="1345789"/>
            <a:ext cx="4187603" cy="3589854"/>
          </a:xfrm>
        </p:spPr>
        <p:txBody>
          <a:bodyPr lIns="100584" tIns="50292" rIns="100584" bIns="50292" anchor="t"/>
          <a:lstStyle/>
          <a:p>
            <a:pPr marL="0" indent="0">
              <a:buNone/>
            </a:pPr>
            <a:r>
              <a:rPr lang="en-US"/>
              <a:t>Enter the </a:t>
            </a:r>
            <a:r>
              <a:rPr lang="en-US" b="1"/>
              <a:t>Requested Organization</a:t>
            </a:r>
            <a:r>
              <a:rPr lang="en-US"/>
              <a:t> in the </a:t>
            </a:r>
            <a:r>
              <a:rPr lang="en-US" i="1"/>
              <a:t>Requested Organization ID </a:t>
            </a:r>
            <a:r>
              <a:rPr lang="en-US"/>
              <a:t>field. The UID privilege for each role is checked by default. Click </a:t>
            </a:r>
            <a:r>
              <a:rPr lang="en-US" b="1"/>
              <a:t>Done</a:t>
            </a:r>
            <a:r>
              <a:rPr lang="en-US"/>
              <a:t>. Click </a:t>
            </a:r>
            <a:r>
              <a:rPr lang="en-US" b="1"/>
              <a:t>Save Changes</a:t>
            </a:r>
            <a:r>
              <a:rPr lang="en-US"/>
              <a:t>.</a:t>
            </a:r>
          </a:p>
        </p:txBody>
      </p:sp>
      <p:pic>
        <p:nvPicPr>
          <p:cNvPr id="3" name="Picture 2">
            <a:extLst>
              <a:ext uri="{FF2B5EF4-FFF2-40B4-BE49-F238E27FC236}">
                <a16:creationId xmlns:a16="http://schemas.microsoft.com/office/drawing/2014/main" id="{9AAB8FFF-F86A-F686-3998-F24504A27D6F}"/>
              </a:ext>
            </a:extLst>
          </p:cNvPr>
          <p:cNvPicPr>
            <a:picLocks noChangeAspect="1"/>
          </p:cNvPicPr>
          <p:nvPr/>
        </p:nvPicPr>
        <p:blipFill rotWithShape="1">
          <a:blip r:embed="rId3"/>
          <a:srcRect b="49438"/>
          <a:stretch/>
        </p:blipFill>
        <p:spPr>
          <a:xfrm>
            <a:off x="1832542" y="3864181"/>
            <a:ext cx="3924492" cy="1737376"/>
          </a:xfrm>
          <a:prstGeom prst="rect">
            <a:avLst/>
          </a:prstGeom>
        </p:spPr>
      </p:pic>
      <p:sp>
        <p:nvSpPr>
          <p:cNvPr id="14" name="Rectangle 13">
            <a:extLst>
              <a:ext uri="{FF2B5EF4-FFF2-40B4-BE49-F238E27FC236}">
                <a16:creationId xmlns:a16="http://schemas.microsoft.com/office/drawing/2014/main" id="{AE49DBA4-7967-A9AC-B31B-DE5EECA7999C}"/>
              </a:ext>
            </a:extLst>
          </p:cNvPr>
          <p:cNvSpPr/>
          <p:nvPr/>
        </p:nvSpPr>
        <p:spPr>
          <a:xfrm>
            <a:off x="5911563" y="3886202"/>
            <a:ext cx="3881400" cy="260365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485">
              <a:solidFill>
                <a:prstClr val="white"/>
              </a:solidFill>
              <a:latin typeface="Calibri" panose="020F0502020204030204"/>
            </a:endParaRPr>
          </a:p>
        </p:txBody>
      </p:sp>
      <p:cxnSp>
        <p:nvCxnSpPr>
          <p:cNvPr id="2" name="Straight Arrow Connector 1">
            <a:extLst>
              <a:ext uri="{FF2B5EF4-FFF2-40B4-BE49-F238E27FC236}">
                <a16:creationId xmlns:a16="http://schemas.microsoft.com/office/drawing/2014/main" id="{F4215210-D1FD-EBE3-A2DD-87A087202710}"/>
              </a:ext>
            </a:extLst>
          </p:cNvPr>
          <p:cNvCxnSpPr>
            <a:cxnSpLocks/>
          </p:cNvCxnSpPr>
          <p:nvPr/>
        </p:nvCxnSpPr>
        <p:spPr>
          <a:xfrm>
            <a:off x="1633593" y="4953427"/>
            <a:ext cx="370267" cy="13317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86D9B7-1E34-FD07-8FDB-DD3ED76CAA80}"/>
              </a:ext>
            </a:extLst>
          </p:cNvPr>
          <p:cNvSpPr>
            <a:spLocks noGrp="1"/>
          </p:cNvSpPr>
          <p:nvPr>
            <p:ph type="sldNum" sz="quarter" idx="12"/>
          </p:nvPr>
        </p:nvSpPr>
        <p:spPr>
          <a:xfrm>
            <a:off x="7711710" y="7235341"/>
            <a:ext cx="2263140" cy="301228"/>
          </a:xfrm>
        </p:spPr>
        <p:txBody>
          <a:bodyPr/>
          <a:lstStyle/>
          <a:p>
            <a:pPr defTabSz="1005840"/>
            <a:fld id="{69C126A4-BD19-47E2-8A0E-0DE1B9D8C925}" type="slidenum">
              <a:rPr lang="en-US" sz="1100">
                <a:solidFill>
                  <a:srgbClr val="0070C0"/>
                </a:solidFill>
                <a:latin typeface="Calibri" panose="020F0502020204030204"/>
              </a:rPr>
              <a:pPr defTabSz="1005840"/>
              <a:t>10</a:t>
            </a:fld>
            <a:endParaRPr lang="en-US" sz="1100">
              <a:solidFill>
                <a:srgbClr val="0070C0"/>
              </a:solidFill>
              <a:latin typeface="Calibri" panose="020F0502020204030204"/>
            </a:endParaRPr>
          </a:p>
        </p:txBody>
      </p:sp>
      <p:pic>
        <p:nvPicPr>
          <p:cNvPr id="7" name="Picture 6">
            <a:extLst>
              <a:ext uri="{FF2B5EF4-FFF2-40B4-BE49-F238E27FC236}">
                <a16:creationId xmlns:a16="http://schemas.microsoft.com/office/drawing/2014/main" id="{D921B6E9-4CD7-3825-05AD-F282DD87B6BF}"/>
              </a:ext>
            </a:extLst>
          </p:cNvPr>
          <p:cNvPicPr>
            <a:picLocks noChangeAspect="1"/>
          </p:cNvPicPr>
          <p:nvPr/>
        </p:nvPicPr>
        <p:blipFill>
          <a:blip r:embed="rId4"/>
          <a:stretch>
            <a:fillRect/>
          </a:stretch>
        </p:blipFill>
        <p:spPr>
          <a:xfrm>
            <a:off x="1832542" y="5548329"/>
            <a:ext cx="3134162" cy="941525"/>
          </a:xfrm>
          <a:prstGeom prst="rect">
            <a:avLst/>
          </a:prstGeom>
        </p:spPr>
      </p:pic>
      <p:sp>
        <p:nvSpPr>
          <p:cNvPr id="13" name="Rectangle 12">
            <a:extLst>
              <a:ext uri="{FF2B5EF4-FFF2-40B4-BE49-F238E27FC236}">
                <a16:creationId xmlns:a16="http://schemas.microsoft.com/office/drawing/2014/main" id="{719309F3-42BF-96DC-C690-8633FC33C8DA}"/>
              </a:ext>
            </a:extLst>
          </p:cNvPr>
          <p:cNvSpPr/>
          <p:nvPr/>
        </p:nvSpPr>
        <p:spPr>
          <a:xfrm>
            <a:off x="1734924" y="3863801"/>
            <a:ext cx="4012292" cy="262605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485">
              <a:solidFill>
                <a:prstClr val="white"/>
              </a:solidFill>
              <a:latin typeface="Calibri" panose="020F0502020204030204"/>
            </a:endParaRPr>
          </a:p>
        </p:txBody>
      </p:sp>
      <p:sp>
        <p:nvSpPr>
          <p:cNvPr id="9" name="Rectangle 8">
            <a:extLst>
              <a:ext uri="{FF2B5EF4-FFF2-40B4-BE49-F238E27FC236}">
                <a16:creationId xmlns:a16="http://schemas.microsoft.com/office/drawing/2014/main" id="{DC5685A4-24CE-1153-0FC6-609B2514E154}"/>
              </a:ext>
            </a:extLst>
          </p:cNvPr>
          <p:cNvSpPr/>
          <p:nvPr/>
        </p:nvSpPr>
        <p:spPr>
          <a:xfrm>
            <a:off x="6285051" y="5752618"/>
            <a:ext cx="1157470" cy="238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DFFCC02-4AAC-B84F-0069-079DDB15E740}"/>
              </a:ext>
            </a:extLst>
          </p:cNvPr>
          <p:cNvPicPr>
            <a:picLocks noChangeAspect="1"/>
          </p:cNvPicPr>
          <p:nvPr/>
        </p:nvPicPr>
        <p:blipFill>
          <a:blip r:embed="rId5"/>
          <a:stretch>
            <a:fillRect/>
          </a:stretch>
        </p:blipFill>
        <p:spPr>
          <a:xfrm>
            <a:off x="5956238" y="3889139"/>
            <a:ext cx="3766497" cy="2600715"/>
          </a:xfrm>
          <a:prstGeom prst="rect">
            <a:avLst/>
          </a:prstGeom>
        </p:spPr>
      </p:pic>
      <p:cxnSp>
        <p:nvCxnSpPr>
          <p:cNvPr id="15" name="Straight Arrow Connector 14">
            <a:extLst>
              <a:ext uri="{FF2B5EF4-FFF2-40B4-BE49-F238E27FC236}">
                <a16:creationId xmlns:a16="http://schemas.microsoft.com/office/drawing/2014/main" id="{D9B159CF-F506-50B2-6A80-7051FF3D45AC}"/>
              </a:ext>
            </a:extLst>
          </p:cNvPr>
          <p:cNvCxnSpPr>
            <a:cxnSpLocks/>
          </p:cNvCxnSpPr>
          <p:nvPr/>
        </p:nvCxnSpPr>
        <p:spPr>
          <a:xfrm flipH="1">
            <a:off x="7567444" y="4900809"/>
            <a:ext cx="384970" cy="23841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ACA07CD-8908-79AE-5C77-512FC5FB1796}"/>
              </a:ext>
            </a:extLst>
          </p:cNvPr>
          <p:cNvCxnSpPr>
            <a:cxnSpLocks/>
          </p:cNvCxnSpPr>
          <p:nvPr/>
        </p:nvCxnSpPr>
        <p:spPr>
          <a:xfrm flipV="1">
            <a:off x="4851107" y="4456253"/>
            <a:ext cx="1224922" cy="114530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4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prstGeom prst="rect">
            <a:avLst/>
          </a:prstGeom>
        </p:spPr>
        <p:txBody>
          <a:bodyPr>
            <a:normAutofit/>
          </a:bodyPr>
          <a:lstStyle/>
          <a:p>
            <a:pPr defTabSz="754380">
              <a:defRPr/>
            </a:pPr>
            <a:fld id="{69C126A4-BD19-47E2-8A0E-0DE1B9D8C925}" type="slidenum">
              <a:rPr lang="en-US" sz="1000" smtClean="0">
                <a:solidFill>
                  <a:srgbClr val="0070C0"/>
                </a:solidFill>
                <a:latin typeface="Calibri" panose="020F0502020204030204"/>
              </a:rPr>
              <a:pPr defTabSz="754380">
                <a:defRPr/>
              </a:pPr>
              <a:t>11</a:t>
            </a:fld>
            <a:endParaRPr lang="en-US" sz="1000">
              <a:solidFill>
                <a:prstClr val="black">
                  <a:lumMod val="50000"/>
                  <a:lumOff val="50000"/>
                </a:prstClr>
              </a:solidFill>
              <a:latin typeface="Calibri" panose="020F0502020204030204"/>
            </a:endParaRPr>
          </a:p>
        </p:txBody>
      </p:sp>
      <p:sp>
        <p:nvSpPr>
          <p:cNvPr id="7" name="Title 6"/>
          <p:cNvSpPr>
            <a:spLocks noGrp="1"/>
          </p:cNvSpPr>
          <p:nvPr>
            <p:ph type="title"/>
          </p:nvPr>
        </p:nvSpPr>
        <p:spPr>
          <a:xfrm>
            <a:off x="1655957" y="298302"/>
            <a:ext cx="8398623" cy="858870"/>
          </a:xfrm>
        </p:spPr>
        <p:txBody>
          <a:bodyPr>
            <a:noAutofit/>
          </a:bodyPr>
          <a:lstStyle/>
          <a:p>
            <a:pPr algn="ctr">
              <a:defRPr/>
            </a:pPr>
            <a:r>
              <a:rPr lang="en-US" sz="4400">
                <a:solidFill>
                  <a:srgbClr val="0070C0"/>
                </a:solidFill>
              </a:rPr>
              <a:t>DEMO</a:t>
            </a:r>
            <a:endParaRPr lang="en-US" sz="4400">
              <a:solidFill>
                <a:srgbClr val="0070C0"/>
              </a:solidFill>
              <a:ea typeface="ＭＳ Ｐゴシック"/>
              <a:cs typeface="Arial" charset="0"/>
            </a:endParaRPr>
          </a:p>
        </p:txBody>
      </p:sp>
      <p:sp>
        <p:nvSpPr>
          <p:cNvPr id="3" name="Rectangle 2">
            <a:extLst>
              <a:ext uri="{FF2B5EF4-FFF2-40B4-BE49-F238E27FC236}">
                <a16:creationId xmlns:a16="http://schemas.microsoft.com/office/drawing/2014/main" id="{15B291DA-7ADE-4ADF-B46D-80A2EC6E830F}"/>
              </a:ext>
            </a:extLst>
          </p:cNvPr>
          <p:cNvSpPr/>
          <p:nvPr/>
        </p:nvSpPr>
        <p:spPr>
          <a:xfrm>
            <a:off x="1819114" y="1158382"/>
            <a:ext cx="7683946" cy="5306068"/>
          </a:xfrm>
          <a:prstGeom prst="rect">
            <a:avLst/>
          </a:prstGeom>
        </p:spPr>
        <p:txBody>
          <a:bodyPr wrap="square" lIns="91440" tIns="45720" rIns="91440" bIns="45720" anchor="t">
            <a:spAutoFit/>
          </a:bodyPr>
          <a:lstStyle/>
          <a:p>
            <a:pPr marL="514350" indent="-514350" defTabSz="754380">
              <a:buClr>
                <a:schemeClr val="accent2"/>
              </a:buClr>
              <a:buSzPct val="100000"/>
              <a:buFont typeface="+mj-lt"/>
              <a:buAutoNum type="arabicPeriod"/>
              <a:defRPr/>
            </a:pPr>
            <a:r>
              <a:rPr lang="en-US" sz="3080">
                <a:solidFill>
                  <a:srgbClr val="0070C0"/>
                </a:solidFill>
              </a:rPr>
              <a:t>Login to TEAL Account</a:t>
            </a:r>
          </a:p>
          <a:p>
            <a:pPr marL="514350" indent="-514350" defTabSz="754380">
              <a:buClr>
                <a:schemeClr val="accent2"/>
              </a:buClr>
              <a:buSzPct val="100000"/>
              <a:buFont typeface="+mj-lt"/>
              <a:buAutoNum type="arabicPeriod"/>
              <a:defRPr/>
            </a:pPr>
            <a:endParaRPr lang="en-US" sz="3080">
              <a:solidFill>
                <a:srgbClr val="0070C0"/>
              </a:solidFill>
            </a:endParaRPr>
          </a:p>
          <a:p>
            <a:pPr marL="514350" indent="-514350" defTabSz="754380">
              <a:buClr>
                <a:schemeClr val="accent2"/>
              </a:buClr>
              <a:buSzPct val="100000"/>
              <a:buFont typeface="+mj-lt"/>
              <a:buAutoNum type="arabicPeriod"/>
              <a:defRPr/>
            </a:pPr>
            <a:r>
              <a:rPr lang="en-US" sz="3080">
                <a:solidFill>
                  <a:srgbClr val="0070C0"/>
                </a:solidFill>
              </a:rPr>
              <a:t>Navigate to TSDS Unique ID</a:t>
            </a:r>
          </a:p>
          <a:p>
            <a:pPr marL="514350" indent="-514350" defTabSz="754380">
              <a:buClr>
                <a:schemeClr val="accent2"/>
              </a:buClr>
              <a:buSzPct val="100000"/>
              <a:buFont typeface="+mj-lt"/>
              <a:buAutoNum type="arabicPeriod"/>
              <a:defRPr/>
            </a:pPr>
            <a:endParaRPr lang="en-US" sz="3080">
              <a:solidFill>
                <a:srgbClr val="0070C0"/>
              </a:solidFill>
            </a:endParaRPr>
          </a:p>
          <a:p>
            <a:pPr marL="514350" indent="-514350" defTabSz="754380">
              <a:buClr>
                <a:schemeClr val="accent2"/>
              </a:buClr>
              <a:buSzPct val="100000"/>
              <a:buFont typeface="+mj-lt"/>
              <a:buAutoNum type="arabicPeriod"/>
              <a:defRPr/>
            </a:pPr>
            <a:r>
              <a:rPr lang="en-US" sz="3050">
                <a:solidFill>
                  <a:srgbClr val="0070C0"/>
                </a:solidFill>
              </a:rPr>
              <a:t>Upload UID Assignment File</a:t>
            </a:r>
            <a:endParaRPr lang="en-US" sz="3050">
              <a:solidFill>
                <a:srgbClr val="0070C0"/>
              </a:solidFill>
              <a:cs typeface="Calibri"/>
            </a:endParaRPr>
          </a:p>
          <a:p>
            <a:pPr marL="514350" indent="-514350" defTabSz="754380">
              <a:buClr>
                <a:schemeClr val="accent2"/>
              </a:buClr>
              <a:buSzPct val="100000"/>
              <a:buFont typeface="+mj-lt"/>
              <a:buAutoNum type="arabicPeriod"/>
              <a:defRPr/>
            </a:pPr>
            <a:endParaRPr lang="en-US" sz="3080">
              <a:solidFill>
                <a:srgbClr val="0070C0"/>
              </a:solidFill>
            </a:endParaRPr>
          </a:p>
          <a:p>
            <a:pPr marL="514350" indent="-514350" defTabSz="754380">
              <a:buClr>
                <a:schemeClr val="accent2"/>
              </a:buClr>
              <a:buSzPct val="100000"/>
              <a:buFont typeface="+mj-lt"/>
              <a:buAutoNum type="arabicPeriod"/>
              <a:defRPr/>
            </a:pPr>
            <a:r>
              <a:rPr lang="en-US" sz="3080">
                <a:solidFill>
                  <a:srgbClr val="0070C0"/>
                </a:solidFill>
              </a:rPr>
              <a:t>Monitor File Validation and Data Validation</a:t>
            </a:r>
          </a:p>
          <a:p>
            <a:pPr marL="514350" indent="-514350" defTabSz="754380">
              <a:buClr>
                <a:schemeClr val="accent2"/>
              </a:buClr>
              <a:buSzPct val="100000"/>
              <a:buFont typeface="+mj-lt"/>
              <a:buAutoNum type="arabicPeriod"/>
              <a:defRPr/>
            </a:pPr>
            <a:endParaRPr lang="en-US" sz="3080">
              <a:solidFill>
                <a:srgbClr val="0070C0"/>
              </a:solidFill>
            </a:endParaRPr>
          </a:p>
          <a:p>
            <a:pPr marL="514350" indent="-514350" defTabSz="754380">
              <a:buClr>
                <a:schemeClr val="accent2"/>
              </a:buClr>
              <a:buSzPct val="100000"/>
              <a:buFont typeface="+mj-lt"/>
              <a:buAutoNum type="arabicPeriod"/>
              <a:defRPr/>
            </a:pPr>
            <a:r>
              <a:rPr lang="en-US" sz="3080">
                <a:solidFill>
                  <a:srgbClr val="0070C0"/>
                </a:solidFill>
              </a:rPr>
              <a:t>Resolve Near Matches</a:t>
            </a:r>
          </a:p>
          <a:p>
            <a:pPr marL="514350" indent="-514350" defTabSz="754380">
              <a:buClr>
                <a:schemeClr val="accent2"/>
              </a:buClr>
              <a:buSzPct val="100000"/>
              <a:buFont typeface="+mj-lt"/>
              <a:buAutoNum type="arabicPeriod"/>
              <a:defRPr/>
            </a:pPr>
            <a:endParaRPr lang="en-US" sz="3080">
              <a:solidFill>
                <a:srgbClr val="0070C0"/>
              </a:solidFill>
            </a:endParaRPr>
          </a:p>
          <a:p>
            <a:pPr marL="514350" indent="-514350" defTabSz="754380">
              <a:buClr>
                <a:schemeClr val="accent2"/>
              </a:buClr>
              <a:buSzPct val="100000"/>
              <a:buFont typeface="+mj-lt"/>
              <a:buAutoNum type="arabicPeriod"/>
              <a:defRPr/>
            </a:pPr>
            <a:r>
              <a:rPr lang="en-US" sz="3050">
                <a:solidFill>
                  <a:srgbClr val="0070C0"/>
                </a:solidFill>
              </a:rPr>
              <a:t>Download Newly Assigned UIDs</a:t>
            </a:r>
            <a:endParaRPr lang="en-US" sz="3050">
              <a:solidFill>
                <a:srgbClr val="0070C0"/>
              </a:solidFill>
              <a:cs typeface="Calibri"/>
            </a:endParaRPr>
          </a:p>
        </p:txBody>
      </p:sp>
      <p:sp>
        <p:nvSpPr>
          <p:cNvPr id="8" name="TextBox 7">
            <a:extLst>
              <a:ext uri="{FF2B5EF4-FFF2-40B4-BE49-F238E27FC236}">
                <a16:creationId xmlns:a16="http://schemas.microsoft.com/office/drawing/2014/main" id="{8AE102FE-FA7A-8F48-376C-607B83065D82}"/>
              </a:ext>
            </a:extLst>
          </p:cNvPr>
          <p:cNvSpPr txBox="1"/>
          <p:nvPr/>
        </p:nvSpPr>
        <p:spPr>
          <a:xfrm>
            <a:off x="1819114" y="6467669"/>
            <a:ext cx="7683946" cy="1006429"/>
          </a:xfrm>
          <a:prstGeom prst="rect">
            <a:avLst/>
          </a:prstGeom>
          <a:noFill/>
        </p:spPr>
        <p:txBody>
          <a:bodyPr wrap="square">
            <a:spAutoFit/>
          </a:bodyPr>
          <a:lstStyle/>
          <a:p>
            <a:pPr marL="62865"/>
            <a:r>
              <a:rPr lang="en-US" sz="1980">
                <a:solidFill>
                  <a:srgbClr val="0070C0"/>
                </a:solidFill>
              </a:rPr>
              <a:t>Note: The Reference Guide (RG) is a resource that provides step-by-step instructions for assigning UIDs in the UID system. </a:t>
            </a:r>
          </a:p>
          <a:p>
            <a:pPr marL="62865"/>
            <a:r>
              <a:rPr lang="en-US" sz="1980" u="sng">
                <a:solidFill>
                  <a:srgbClr val="0070C0"/>
                </a:solidFill>
                <a:hlinkClick r:id="rId3"/>
              </a:rPr>
              <a:t>UID ID Assignment Reference Guide</a:t>
            </a:r>
            <a:endParaRPr lang="en-US" sz="3080">
              <a:solidFill>
                <a:srgbClr val="0070C0"/>
              </a:solidFill>
            </a:endParaRPr>
          </a:p>
        </p:txBody>
      </p:sp>
    </p:spTree>
    <p:extLst>
      <p:ext uri="{BB962C8B-B14F-4D97-AF65-F5344CB8AC3E}">
        <p14:creationId xmlns:p14="http://schemas.microsoft.com/office/powerpoint/2010/main" val="4446738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8686" y="0"/>
            <a:ext cx="10063352" cy="77723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8686" y="5700545"/>
            <a:ext cx="10058400" cy="1463562"/>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754380">
              <a:defRPr/>
            </a:pPr>
            <a:endParaRPr sz="1485"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6210" y="5629107"/>
            <a:ext cx="10058400" cy="1935562"/>
          </a:xfrm>
          <a:prstGeom prst="rect">
            <a:avLst/>
          </a:prstGeom>
        </p:spPr>
        <p:txBody>
          <a:bodyPr vert="horz" wrap="square" lIns="0" tIns="55531" rIns="0" bIns="0" rtlCol="0" anchor="t">
            <a:spAutoFit/>
          </a:bodyPr>
          <a:lstStyle/>
          <a:p>
            <a:pPr algn="ctr" defTabSz="754380">
              <a:spcBef>
                <a:spcPts val="438"/>
              </a:spcBef>
              <a:defRPr/>
            </a:pPr>
            <a:r>
              <a:rPr lang="en-US" sz="5280" b="1" kern="0">
                <a:solidFill>
                  <a:srgbClr val="0D6CB8"/>
                </a:solidFill>
                <a:latin typeface="Calibri"/>
                <a:cs typeface="Calibri"/>
              </a:rPr>
              <a:t>KEY CONCEPTS</a:t>
            </a:r>
          </a:p>
          <a:p>
            <a:pPr algn="ctr" defTabSz="754380">
              <a:defRPr/>
            </a:pPr>
            <a:r>
              <a:rPr lang="en-US" sz="3300" kern="0">
                <a:solidFill>
                  <a:srgbClr val="0082C8"/>
                </a:solidFill>
                <a:latin typeface="Calibri"/>
                <a:cs typeface="Calibri"/>
              </a:rPr>
              <a:t>Unique ID Assignment and Searching in Unique ID</a:t>
            </a:r>
          </a:p>
          <a:p>
            <a:pPr algn="ctr" defTabSz="754380">
              <a:spcBef>
                <a:spcPts val="438"/>
              </a:spcBef>
              <a:defRPr/>
            </a:pPr>
            <a:endParaRPr lang="en-US" sz="3300" b="1" kern="0">
              <a:solidFill>
                <a:srgbClr val="0D6CB8"/>
              </a:solidFill>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4068" y="408434"/>
            <a:ext cx="2834897" cy="876380"/>
          </a:xfrm>
          <a:prstGeom prst="rect">
            <a:avLst/>
          </a:prstGeom>
        </p:spPr>
      </p:pic>
      <p:sp>
        <p:nvSpPr>
          <p:cNvPr id="2" name="Slide Number Placeholder 1">
            <a:extLst>
              <a:ext uri="{FF2B5EF4-FFF2-40B4-BE49-F238E27FC236}">
                <a16:creationId xmlns:a16="http://schemas.microsoft.com/office/drawing/2014/main" id="{CF4FA48E-6C1D-080E-1857-C42272E0463F}"/>
              </a:ext>
            </a:extLst>
          </p:cNvPr>
          <p:cNvSpPr>
            <a:spLocks noGrp="1"/>
          </p:cNvSpPr>
          <p:nvPr>
            <p:ph type="sldNum" sz="quarter" idx="12"/>
          </p:nvPr>
        </p:nvSpPr>
        <p:spPr/>
        <p:txBody>
          <a:bodyPr/>
          <a:lstStyle/>
          <a:p>
            <a:fld id="{69C126A4-BD19-47E2-8A0E-0DE1B9D8C925}" type="slidenum">
              <a:rPr lang="en-US" sz="1000" smtClean="0"/>
              <a:pPr/>
              <a:t>12</a:t>
            </a:fld>
            <a:endParaRPr lang="en-US" sz="1000"/>
          </a:p>
        </p:txBody>
      </p:sp>
    </p:spTree>
    <p:extLst>
      <p:ext uri="{BB962C8B-B14F-4D97-AF65-F5344CB8AC3E}">
        <p14:creationId xmlns:p14="http://schemas.microsoft.com/office/powerpoint/2010/main" val="192689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defTabSz="1005840"/>
            <a:fld id="{2F0C4421-5918-4AA3-AE4A-C36EDD2FD6EB}" type="slidenum">
              <a:rPr lang="en-US" sz="1000" smtClean="0">
                <a:solidFill>
                  <a:srgbClr val="0D6CB9"/>
                </a:solidFill>
                <a:latin typeface="Calibri" panose="020F0502020204030204"/>
              </a:rPr>
              <a:pPr defTabSz="1005840"/>
              <a:t>13</a:t>
            </a:fld>
            <a:endParaRPr lang="en-US" sz="1000">
              <a:solidFill>
                <a:srgbClr val="0D6CB9"/>
              </a:solidFill>
              <a:latin typeface="Calibri" panose="020F0502020204030204"/>
            </a:endParaRPr>
          </a:p>
        </p:txBody>
      </p:sp>
      <p:sp>
        <p:nvSpPr>
          <p:cNvPr id="2" name="Title 1"/>
          <p:cNvSpPr>
            <a:spLocks noGrp="1"/>
          </p:cNvSpPr>
          <p:nvPr>
            <p:ph type="title"/>
          </p:nvPr>
        </p:nvSpPr>
        <p:spPr>
          <a:xfrm>
            <a:off x="1476027" y="174584"/>
            <a:ext cx="8582374" cy="851530"/>
          </a:xfrm>
        </p:spPr>
        <p:txBody>
          <a:bodyPr>
            <a:normAutofit/>
          </a:bodyPr>
          <a:lstStyle/>
          <a:p>
            <a:pPr algn="ctr"/>
            <a:r>
              <a:rPr lang="en-US" sz="4400">
                <a:solidFill>
                  <a:srgbClr val="0070C0"/>
                </a:solidFill>
              </a:rPr>
              <a:t>KEY TERMS FOR ID ASSIGNMENT</a:t>
            </a:r>
          </a:p>
        </p:txBody>
      </p:sp>
      <p:sp>
        <p:nvSpPr>
          <p:cNvPr id="6" name="Content Placeholder 5"/>
          <p:cNvSpPr>
            <a:spLocks noGrp="1"/>
          </p:cNvSpPr>
          <p:nvPr>
            <p:ph type="body" sz="quarter" idx="14"/>
          </p:nvPr>
        </p:nvSpPr>
        <p:spPr>
          <a:xfrm>
            <a:off x="2003667" y="1461208"/>
            <a:ext cx="3681844" cy="2093477"/>
          </a:xfrm>
          <a:solidFill>
            <a:srgbClr val="75CAA6"/>
          </a:solidFill>
        </p:spPr>
        <p:txBody>
          <a:bodyPr>
            <a:normAutofit/>
          </a:bodyPr>
          <a:lstStyle/>
          <a:p>
            <a:pPr marL="11112" marR="168258" lvl="0" indent="0" defTabSz="887517">
              <a:lnSpc>
                <a:spcPct val="100000"/>
              </a:lnSpc>
              <a:spcBef>
                <a:spcPts val="0"/>
              </a:spcBef>
              <a:buSzPct val="100000"/>
              <a:buNone/>
              <a:tabLst>
                <a:tab pos="322957" algn="l"/>
              </a:tabLst>
              <a:defRPr/>
            </a:pPr>
            <a:r>
              <a:rPr lang="en-US" sz="2000" b="1" spc="-5">
                <a:solidFill>
                  <a:schemeClr val="tx1"/>
                </a:solidFill>
                <a:cs typeface="Tw Cen MT"/>
              </a:rPr>
              <a:t>Maste</a:t>
            </a:r>
            <a:r>
              <a:rPr lang="en-US" sz="2000" b="1">
                <a:solidFill>
                  <a:schemeClr val="tx1"/>
                </a:solidFill>
                <a:cs typeface="Tw Cen MT"/>
              </a:rPr>
              <a:t>r</a:t>
            </a:r>
            <a:r>
              <a:rPr lang="en-US" sz="2000" b="1" spc="-5">
                <a:solidFill>
                  <a:schemeClr val="tx1"/>
                </a:solidFill>
                <a:cs typeface="Tw Cen MT"/>
              </a:rPr>
              <a:t> </a:t>
            </a:r>
            <a:r>
              <a:rPr lang="en-US" sz="2000" b="1" spc="-73">
                <a:solidFill>
                  <a:schemeClr val="tx1"/>
                </a:solidFill>
                <a:cs typeface="Tw Cen MT"/>
              </a:rPr>
              <a:t>R</a:t>
            </a:r>
            <a:r>
              <a:rPr lang="en-US" sz="2000" b="1">
                <a:solidFill>
                  <a:schemeClr val="tx1"/>
                </a:solidFill>
                <a:cs typeface="Tw Cen MT"/>
              </a:rPr>
              <a:t>ecord</a:t>
            </a:r>
            <a:r>
              <a:rPr lang="en-US" sz="2000" b="1" spc="5">
                <a:solidFill>
                  <a:schemeClr val="tx1"/>
                </a:solidFill>
                <a:cs typeface="Tw Cen MT"/>
              </a:rPr>
              <a:t> </a:t>
            </a:r>
            <a:r>
              <a:rPr lang="en-US" sz="2000">
                <a:solidFill>
                  <a:schemeClr val="tx1"/>
                </a:solidFill>
                <a:cs typeface="Tw Cen MT"/>
              </a:rPr>
              <a:t>–</a:t>
            </a:r>
            <a:r>
              <a:rPr lang="en-US" sz="2000" spc="-10">
                <a:solidFill>
                  <a:schemeClr val="tx1"/>
                </a:solidFill>
                <a:cs typeface="Tw Cen MT"/>
              </a:rPr>
              <a:t> </a:t>
            </a:r>
            <a:r>
              <a:rPr lang="en-US" sz="2000">
                <a:solidFill>
                  <a:schemeClr val="tx1"/>
                </a:solidFill>
                <a:cs typeface="Tw Cen MT"/>
              </a:rPr>
              <a:t>The current</a:t>
            </a:r>
            <a:r>
              <a:rPr lang="en-US" sz="2000" spc="-10">
                <a:solidFill>
                  <a:schemeClr val="tx1"/>
                </a:solidFill>
                <a:cs typeface="Tw Cen MT"/>
              </a:rPr>
              <a:t> </a:t>
            </a:r>
            <a:r>
              <a:rPr lang="en-US" sz="2000">
                <a:solidFill>
                  <a:schemeClr val="tx1"/>
                </a:solidFill>
                <a:cs typeface="Tw Cen MT"/>
              </a:rPr>
              <a:t>acti</a:t>
            </a:r>
            <a:r>
              <a:rPr lang="en-US" sz="2000" spc="-49">
                <a:solidFill>
                  <a:schemeClr val="tx1"/>
                </a:solidFill>
                <a:cs typeface="Tw Cen MT"/>
              </a:rPr>
              <a:t>v</a:t>
            </a:r>
            <a:r>
              <a:rPr lang="en-US" sz="2000">
                <a:solidFill>
                  <a:schemeClr val="tx1"/>
                </a:solidFill>
                <a:cs typeface="Tw Cen MT"/>
              </a:rPr>
              <a:t>e</a:t>
            </a:r>
            <a:r>
              <a:rPr lang="en-US" sz="2000" spc="-10">
                <a:solidFill>
                  <a:schemeClr val="tx1"/>
                </a:solidFill>
                <a:cs typeface="Tw Cen MT"/>
              </a:rPr>
              <a:t> </a:t>
            </a:r>
            <a:r>
              <a:rPr lang="en-US" sz="2000">
                <a:solidFill>
                  <a:schemeClr val="tx1"/>
                </a:solidFill>
                <a:cs typeface="Tw Cen MT"/>
              </a:rPr>
              <a:t>record </a:t>
            </a:r>
            <a:r>
              <a:rPr lang="en-US" sz="2000" spc="-5">
                <a:solidFill>
                  <a:schemeClr val="tx1"/>
                </a:solidFill>
                <a:cs typeface="Tw Cen MT"/>
              </a:rPr>
              <a:t>i</a:t>
            </a:r>
            <a:r>
              <a:rPr lang="en-US" sz="2000">
                <a:solidFill>
                  <a:schemeClr val="tx1"/>
                </a:solidFill>
                <a:cs typeface="Tw Cen MT"/>
              </a:rPr>
              <a:t>n the repository </a:t>
            </a:r>
            <a:r>
              <a:rPr lang="en-US" sz="2000" spc="-5">
                <a:solidFill>
                  <a:schemeClr val="tx1"/>
                </a:solidFill>
                <a:cs typeface="Tw Cen MT"/>
              </a:rPr>
              <a:t>i</a:t>
            </a:r>
            <a:r>
              <a:rPr lang="en-US" sz="2000">
                <a:solidFill>
                  <a:schemeClr val="tx1"/>
                </a:solidFill>
                <a:cs typeface="Tw Cen MT"/>
              </a:rPr>
              <a:t>n the</a:t>
            </a:r>
            <a:r>
              <a:rPr lang="en-US" sz="2000" spc="-15">
                <a:solidFill>
                  <a:schemeClr val="tx1"/>
                </a:solidFill>
                <a:cs typeface="Tw Cen MT"/>
              </a:rPr>
              <a:t> </a:t>
            </a:r>
            <a:r>
              <a:rPr lang="en-US" sz="2000">
                <a:solidFill>
                  <a:schemeClr val="tx1"/>
                </a:solidFill>
                <a:cs typeface="Tw Cen MT"/>
              </a:rPr>
              <a:t>UID system</a:t>
            </a:r>
            <a:r>
              <a:rPr lang="en-US" sz="2000" spc="-15">
                <a:solidFill>
                  <a:schemeClr val="tx1"/>
                </a:solidFill>
                <a:cs typeface="Tw Cen MT"/>
              </a:rPr>
              <a:t> </a:t>
            </a:r>
            <a:r>
              <a:rPr lang="en-US" sz="2000">
                <a:solidFill>
                  <a:schemeClr val="tx1"/>
                </a:solidFill>
                <a:cs typeface="Tw Cen MT"/>
              </a:rPr>
              <a:t>whi</a:t>
            </a:r>
            <a:r>
              <a:rPr lang="en-US" sz="2000" spc="92">
                <a:solidFill>
                  <a:schemeClr val="tx1"/>
                </a:solidFill>
                <a:cs typeface="Tw Cen MT"/>
              </a:rPr>
              <a:t>c</a:t>
            </a:r>
            <a:r>
              <a:rPr lang="en-US" sz="2000">
                <a:solidFill>
                  <a:schemeClr val="tx1"/>
                </a:solidFill>
                <a:cs typeface="Tw Cen MT"/>
              </a:rPr>
              <a:t>h </a:t>
            </a:r>
            <a:r>
              <a:rPr lang="en-US" sz="2000" spc="-5">
                <a:solidFill>
                  <a:schemeClr val="tx1"/>
                </a:solidFill>
                <a:cs typeface="Tw Cen MT"/>
              </a:rPr>
              <a:t>i</a:t>
            </a:r>
            <a:r>
              <a:rPr lang="en-US" sz="2000">
                <a:solidFill>
                  <a:schemeClr val="tx1"/>
                </a:solidFill>
                <a:cs typeface="Tw Cen MT"/>
              </a:rPr>
              <a:t>s used </a:t>
            </a:r>
            <a:r>
              <a:rPr lang="en-US" sz="2000" spc="-49">
                <a:solidFill>
                  <a:schemeClr val="tx1"/>
                </a:solidFill>
                <a:cs typeface="Tw Cen MT"/>
              </a:rPr>
              <a:t>f</a:t>
            </a:r>
            <a:r>
              <a:rPr lang="en-US" sz="2000">
                <a:solidFill>
                  <a:schemeClr val="tx1"/>
                </a:solidFill>
                <a:cs typeface="Tw Cen MT"/>
              </a:rPr>
              <a:t>or mat</a:t>
            </a:r>
            <a:r>
              <a:rPr lang="en-US" sz="2000" spc="97">
                <a:solidFill>
                  <a:schemeClr val="tx1"/>
                </a:solidFill>
                <a:cs typeface="Tw Cen MT"/>
              </a:rPr>
              <a:t>c</a:t>
            </a:r>
            <a:r>
              <a:rPr lang="en-US" sz="2000">
                <a:solidFill>
                  <a:schemeClr val="tx1"/>
                </a:solidFill>
                <a:cs typeface="Tw Cen MT"/>
              </a:rPr>
              <a:t>hin</a:t>
            </a:r>
            <a:r>
              <a:rPr lang="en-US" sz="2000" spc="-49">
                <a:solidFill>
                  <a:schemeClr val="tx1"/>
                </a:solidFill>
                <a:cs typeface="Tw Cen MT"/>
              </a:rPr>
              <a:t>g</a:t>
            </a:r>
            <a:r>
              <a:rPr lang="en-US" sz="2000">
                <a:solidFill>
                  <a:schemeClr val="tx1"/>
                </a:solidFill>
                <a:cs typeface="Tw Cen MT"/>
              </a:rPr>
              <a:t>.</a:t>
            </a:r>
          </a:p>
          <a:p>
            <a:pPr marL="298077" marR="168258" lvl="0" indent="-285750" defTabSz="887517">
              <a:lnSpc>
                <a:spcPct val="100000"/>
              </a:lnSpc>
              <a:spcBef>
                <a:spcPts val="0"/>
              </a:spcBef>
              <a:buSzPct val="100000"/>
              <a:tabLst>
                <a:tab pos="322957" algn="l"/>
              </a:tabLst>
              <a:defRPr/>
            </a:pPr>
            <a:endParaRPr lang="en-US" sz="2000">
              <a:solidFill>
                <a:schemeClr val="tx1"/>
              </a:solidFill>
              <a:cs typeface="Tw Cen MT"/>
            </a:endParaRPr>
          </a:p>
          <a:p>
            <a:pPr marL="12327" marR="4931" lvl="0" defTabSz="887517">
              <a:lnSpc>
                <a:spcPct val="110000"/>
              </a:lnSpc>
              <a:spcBef>
                <a:spcPts val="679"/>
              </a:spcBef>
              <a:buSzPct val="100000"/>
              <a:tabLst>
                <a:tab pos="322957" algn="l"/>
              </a:tabLst>
              <a:defRPr/>
            </a:pPr>
            <a:endParaRPr lang="en-US" sz="1400">
              <a:solidFill>
                <a:prstClr val="black"/>
              </a:solidFill>
              <a:cs typeface="Tw Cen MT"/>
            </a:endParaRPr>
          </a:p>
          <a:p>
            <a:pPr marL="1005840" lvl="2" indent="0">
              <a:buClr>
                <a:schemeClr val="accent1">
                  <a:lumMod val="75000"/>
                </a:schemeClr>
              </a:buClr>
              <a:buSzPct val="70000"/>
              <a:buNone/>
            </a:pPr>
            <a:endParaRPr lang="en-US" sz="2200"/>
          </a:p>
        </p:txBody>
      </p:sp>
      <p:sp>
        <p:nvSpPr>
          <p:cNvPr id="9" name="Text Placeholder 8">
            <a:extLst>
              <a:ext uri="{FF2B5EF4-FFF2-40B4-BE49-F238E27FC236}">
                <a16:creationId xmlns:a16="http://schemas.microsoft.com/office/drawing/2014/main" id="{88C77C6A-00A1-EADE-B698-FDA6E6A90AB4}"/>
              </a:ext>
            </a:extLst>
          </p:cNvPr>
          <p:cNvSpPr>
            <a:spLocks noGrp="1"/>
          </p:cNvSpPr>
          <p:nvPr>
            <p:ph type="body" sz="quarter" idx="15"/>
          </p:nvPr>
        </p:nvSpPr>
        <p:spPr>
          <a:xfrm>
            <a:off x="2029614" y="4286810"/>
            <a:ext cx="3681844" cy="2103549"/>
          </a:xfrm>
          <a:solidFill>
            <a:srgbClr val="FFC000"/>
          </a:solidFill>
        </p:spPr>
        <p:txBody>
          <a:bodyPr/>
          <a:lstStyle/>
          <a:p>
            <a:pPr marL="0" marR="35131" indent="0" defTabSz="887517">
              <a:lnSpc>
                <a:spcPct val="100000"/>
              </a:lnSpc>
              <a:buSzPct val="100000"/>
              <a:buNone/>
              <a:tabLst>
                <a:tab pos="322957" algn="l"/>
              </a:tabLst>
            </a:pPr>
            <a:r>
              <a:rPr lang="en-US" sz="2000" b="1" spc="-5">
                <a:solidFill>
                  <a:schemeClr val="tx1"/>
                </a:solidFill>
                <a:cs typeface="Tw Cen MT"/>
              </a:rPr>
              <a:t>Submission Type </a:t>
            </a:r>
            <a:r>
              <a:rPr lang="en-US" sz="2000">
                <a:solidFill>
                  <a:schemeClr val="tx1"/>
                </a:solidFill>
                <a:cs typeface="Tw Cen MT"/>
              </a:rPr>
              <a:t>– The submission type will always be </a:t>
            </a:r>
            <a:r>
              <a:rPr lang="en-US" sz="2000" b="1">
                <a:solidFill>
                  <a:schemeClr val="tx1"/>
                </a:solidFill>
                <a:cs typeface="Tw Cen MT"/>
              </a:rPr>
              <a:t>001</a:t>
            </a:r>
            <a:r>
              <a:rPr lang="en-US" sz="2000">
                <a:solidFill>
                  <a:schemeClr val="tx1"/>
                </a:solidFill>
                <a:cs typeface="Tw Cen MT"/>
              </a:rPr>
              <a:t> which indicates to the UID system that this record is being submitted as an ID Assignment record.</a:t>
            </a:r>
            <a:endParaRPr lang="en-US" sz="2000">
              <a:solidFill>
                <a:srgbClr val="0070C0"/>
              </a:solidFill>
              <a:cs typeface="Tw Cen MT"/>
            </a:endParaRPr>
          </a:p>
          <a:p>
            <a:endParaRPr lang="en-US"/>
          </a:p>
        </p:txBody>
      </p:sp>
      <p:sp>
        <p:nvSpPr>
          <p:cNvPr id="10" name="Text Placeholder 9">
            <a:extLst>
              <a:ext uri="{FF2B5EF4-FFF2-40B4-BE49-F238E27FC236}">
                <a16:creationId xmlns:a16="http://schemas.microsoft.com/office/drawing/2014/main" id="{95088B7E-70C4-F380-B2B9-B1F083B50D52}"/>
              </a:ext>
            </a:extLst>
          </p:cNvPr>
          <p:cNvSpPr>
            <a:spLocks noGrp="1"/>
          </p:cNvSpPr>
          <p:nvPr>
            <p:ph type="body" sz="quarter" idx="16"/>
          </p:nvPr>
        </p:nvSpPr>
        <p:spPr>
          <a:xfrm>
            <a:off x="5998210" y="1462448"/>
            <a:ext cx="3681844" cy="2093476"/>
          </a:xfrm>
          <a:solidFill>
            <a:srgbClr val="F9A451"/>
          </a:solidFill>
        </p:spPr>
        <p:txBody>
          <a:bodyPr/>
          <a:lstStyle/>
          <a:p>
            <a:pPr marL="0" indent="0">
              <a:lnSpc>
                <a:spcPct val="100000"/>
              </a:lnSpc>
              <a:buNone/>
            </a:pPr>
            <a:r>
              <a:rPr lang="en-US" sz="2000" b="1" spc="-5">
                <a:solidFill>
                  <a:schemeClr val="tx1"/>
                </a:solidFill>
              </a:rPr>
              <a:t>S</a:t>
            </a:r>
            <a:r>
              <a:rPr lang="en-US" sz="2000" b="1" spc="-5">
                <a:solidFill>
                  <a:schemeClr val="tx1"/>
                </a:solidFill>
                <a:cs typeface="Tw Cen MT"/>
              </a:rPr>
              <a:t>ubmissio</a:t>
            </a:r>
            <a:r>
              <a:rPr lang="en-US" sz="2000" b="1">
                <a:solidFill>
                  <a:schemeClr val="tx1"/>
                </a:solidFill>
                <a:cs typeface="Tw Cen MT"/>
              </a:rPr>
              <a:t>n</a:t>
            </a:r>
            <a:r>
              <a:rPr lang="en-US" sz="2000" b="1" spc="-15">
                <a:solidFill>
                  <a:schemeClr val="tx1"/>
                </a:solidFill>
                <a:cs typeface="Tw Cen MT"/>
              </a:rPr>
              <a:t> </a:t>
            </a:r>
            <a:r>
              <a:rPr lang="en-US" sz="2000" b="1" spc="-73">
                <a:solidFill>
                  <a:schemeClr val="tx1"/>
                </a:solidFill>
                <a:cs typeface="Tw Cen MT"/>
              </a:rPr>
              <a:t>R</a:t>
            </a:r>
            <a:r>
              <a:rPr lang="en-US" sz="2000" b="1">
                <a:solidFill>
                  <a:schemeClr val="tx1"/>
                </a:solidFill>
                <a:cs typeface="Tw Cen MT"/>
              </a:rPr>
              <a:t>e</a:t>
            </a:r>
            <a:r>
              <a:rPr lang="en-US" sz="2000" b="1" spc="-5">
                <a:solidFill>
                  <a:schemeClr val="tx1"/>
                </a:solidFill>
                <a:cs typeface="Tw Cen MT"/>
              </a:rPr>
              <a:t>cor</a:t>
            </a:r>
            <a:r>
              <a:rPr lang="en-US" sz="2000" b="1">
                <a:solidFill>
                  <a:schemeClr val="tx1"/>
                </a:solidFill>
                <a:cs typeface="Tw Cen MT"/>
              </a:rPr>
              <a:t>d</a:t>
            </a:r>
            <a:r>
              <a:rPr lang="en-US" sz="2000" b="1" spc="-10">
                <a:solidFill>
                  <a:schemeClr val="tx1"/>
                </a:solidFill>
                <a:cs typeface="Tw Cen MT"/>
              </a:rPr>
              <a:t> </a:t>
            </a:r>
            <a:r>
              <a:rPr lang="en-US" sz="2000">
                <a:solidFill>
                  <a:schemeClr val="tx1"/>
                </a:solidFill>
                <a:cs typeface="Tw Cen MT"/>
              </a:rPr>
              <a:t>–</a:t>
            </a:r>
            <a:r>
              <a:rPr lang="en-US" sz="2000" spc="-5">
                <a:solidFill>
                  <a:schemeClr val="tx1"/>
                </a:solidFill>
                <a:cs typeface="Tw Cen MT"/>
              </a:rPr>
              <a:t> </a:t>
            </a:r>
            <a:r>
              <a:rPr lang="en-US" sz="2000">
                <a:solidFill>
                  <a:schemeClr val="tx1"/>
                </a:solidFill>
                <a:cs typeface="Tw Cen MT"/>
              </a:rPr>
              <a:t>A</a:t>
            </a:r>
            <a:r>
              <a:rPr lang="en-US" sz="2000" spc="-10">
                <a:solidFill>
                  <a:schemeClr val="tx1"/>
                </a:solidFill>
                <a:cs typeface="Tw Cen MT"/>
              </a:rPr>
              <a:t> </a:t>
            </a:r>
            <a:r>
              <a:rPr lang="en-US" sz="2000">
                <a:solidFill>
                  <a:schemeClr val="tx1"/>
                </a:solidFill>
                <a:cs typeface="Tw Cen MT"/>
              </a:rPr>
              <a:t>record</a:t>
            </a:r>
            <a:r>
              <a:rPr lang="en-US" sz="2000" spc="-10">
                <a:solidFill>
                  <a:schemeClr val="tx1"/>
                </a:solidFill>
                <a:cs typeface="Tw Cen MT"/>
              </a:rPr>
              <a:t> </a:t>
            </a:r>
            <a:r>
              <a:rPr lang="en-US" sz="2000">
                <a:solidFill>
                  <a:schemeClr val="tx1"/>
                </a:solidFill>
              </a:rPr>
              <a:t>s</a:t>
            </a:r>
            <a:r>
              <a:rPr lang="en-US" sz="2000">
                <a:solidFill>
                  <a:schemeClr val="tx1"/>
                </a:solidFill>
                <a:cs typeface="Tw Cen MT"/>
              </a:rPr>
              <a:t>ubmitted</a:t>
            </a:r>
            <a:r>
              <a:rPr lang="en-US" sz="2000" spc="-10">
                <a:solidFill>
                  <a:schemeClr val="tx1"/>
                </a:solidFill>
                <a:cs typeface="Tw Cen MT"/>
              </a:rPr>
              <a:t> to the UID system </a:t>
            </a:r>
            <a:r>
              <a:rPr lang="en-US" sz="2000" spc="-126">
                <a:solidFill>
                  <a:schemeClr val="tx1"/>
                </a:solidFill>
                <a:cs typeface="Tw Cen MT"/>
              </a:rPr>
              <a:t>b</a:t>
            </a:r>
            <a:r>
              <a:rPr lang="en-US" sz="2000">
                <a:solidFill>
                  <a:schemeClr val="tx1"/>
                </a:solidFill>
                <a:cs typeface="Tw Cen MT"/>
              </a:rPr>
              <a:t>y</a:t>
            </a:r>
            <a:r>
              <a:rPr lang="en-US" sz="2000" spc="-5">
                <a:solidFill>
                  <a:schemeClr val="tx1"/>
                </a:solidFill>
                <a:cs typeface="Tw Cen MT"/>
              </a:rPr>
              <a:t> </a:t>
            </a:r>
            <a:r>
              <a:rPr lang="en-US" sz="2000">
                <a:solidFill>
                  <a:schemeClr val="tx1"/>
                </a:solidFill>
                <a:cs typeface="Tw Cen MT"/>
              </a:rPr>
              <a:t>the</a:t>
            </a:r>
            <a:r>
              <a:rPr lang="en-US" sz="2000" spc="-10">
                <a:solidFill>
                  <a:schemeClr val="tx1"/>
                </a:solidFill>
                <a:cs typeface="Tw Cen MT"/>
              </a:rPr>
              <a:t> </a:t>
            </a:r>
            <a:r>
              <a:rPr lang="en-US" sz="2000">
                <a:solidFill>
                  <a:schemeClr val="tx1"/>
                </a:solidFill>
                <a:cs typeface="Tw Cen MT"/>
              </a:rPr>
              <a:t>LEA/ESC</a:t>
            </a:r>
            <a:r>
              <a:rPr lang="en-US" sz="2000" spc="-15">
                <a:solidFill>
                  <a:schemeClr val="tx1"/>
                </a:solidFill>
                <a:cs typeface="Tw Cen MT"/>
              </a:rPr>
              <a:t> </a:t>
            </a:r>
            <a:r>
              <a:rPr lang="en-US" sz="2000">
                <a:solidFill>
                  <a:schemeClr val="tx1"/>
                </a:solidFill>
                <a:cs typeface="Tw Cen MT"/>
              </a:rPr>
              <a:t>for matching a</a:t>
            </a:r>
            <a:r>
              <a:rPr lang="en-US" sz="2000" spc="-49">
                <a:solidFill>
                  <a:schemeClr val="tx1"/>
                </a:solidFill>
                <a:cs typeface="Tw Cen MT"/>
              </a:rPr>
              <a:t>g</a:t>
            </a:r>
            <a:r>
              <a:rPr lang="en-US" sz="2000">
                <a:solidFill>
                  <a:schemeClr val="tx1"/>
                </a:solidFill>
                <a:cs typeface="Tw Cen MT"/>
              </a:rPr>
              <a:t>ainst</a:t>
            </a:r>
            <a:r>
              <a:rPr lang="en-US" sz="2000" spc="-19">
                <a:solidFill>
                  <a:schemeClr val="tx1"/>
                </a:solidFill>
                <a:cs typeface="Tw Cen MT"/>
              </a:rPr>
              <a:t> </a:t>
            </a:r>
            <a:r>
              <a:rPr lang="en-US" sz="2000">
                <a:solidFill>
                  <a:schemeClr val="tx1"/>
                </a:solidFill>
                <a:cs typeface="Tw Cen MT"/>
              </a:rPr>
              <a:t>the</a:t>
            </a:r>
            <a:r>
              <a:rPr lang="en-US" sz="2000" spc="-15">
                <a:solidFill>
                  <a:schemeClr val="tx1"/>
                </a:solidFill>
                <a:cs typeface="Tw Cen MT"/>
              </a:rPr>
              <a:t> </a:t>
            </a:r>
            <a:r>
              <a:rPr lang="en-US" sz="2000">
                <a:solidFill>
                  <a:schemeClr val="tx1"/>
                </a:solidFill>
                <a:cs typeface="Tw Cen MT"/>
              </a:rPr>
              <a:t>master</a:t>
            </a:r>
            <a:r>
              <a:rPr lang="en-US" sz="2000" spc="-15">
                <a:solidFill>
                  <a:schemeClr val="tx1"/>
                </a:solidFill>
                <a:cs typeface="Tw Cen MT"/>
              </a:rPr>
              <a:t> </a:t>
            </a:r>
            <a:r>
              <a:rPr lang="en-US" sz="2000">
                <a:solidFill>
                  <a:schemeClr val="tx1"/>
                </a:solidFill>
                <a:cs typeface="Tw Cen MT"/>
              </a:rPr>
              <a:t>record</a:t>
            </a:r>
            <a:r>
              <a:rPr lang="en-US" sz="2000" spc="-24">
                <a:solidFill>
                  <a:schemeClr val="tx1"/>
                </a:solidFill>
                <a:cs typeface="Tw Cen MT"/>
              </a:rPr>
              <a:t>s and for UID assignment</a:t>
            </a:r>
            <a:r>
              <a:rPr lang="en-US" sz="2000">
                <a:solidFill>
                  <a:schemeClr val="tx1"/>
                </a:solidFill>
                <a:cs typeface="Tw Cen MT"/>
              </a:rPr>
              <a:t>.</a:t>
            </a:r>
          </a:p>
          <a:p>
            <a:pPr marL="0" indent="0">
              <a:buNone/>
            </a:pPr>
            <a:endParaRPr lang="en-US"/>
          </a:p>
        </p:txBody>
      </p:sp>
      <p:sp>
        <p:nvSpPr>
          <p:cNvPr id="11" name="Text Placeholder 10">
            <a:extLst>
              <a:ext uri="{FF2B5EF4-FFF2-40B4-BE49-F238E27FC236}">
                <a16:creationId xmlns:a16="http://schemas.microsoft.com/office/drawing/2014/main" id="{CD8307CD-C0A6-A8D4-02AE-F304BB13B0D4}"/>
              </a:ext>
            </a:extLst>
          </p:cNvPr>
          <p:cNvSpPr>
            <a:spLocks noGrp="1"/>
          </p:cNvSpPr>
          <p:nvPr>
            <p:ph type="body" sz="quarter" idx="17"/>
          </p:nvPr>
        </p:nvSpPr>
        <p:spPr>
          <a:xfrm>
            <a:off x="6063710" y="4296883"/>
            <a:ext cx="3616344" cy="2093476"/>
          </a:xfrm>
          <a:solidFill>
            <a:srgbClr val="2DC2D4"/>
          </a:solidFill>
        </p:spPr>
        <p:txBody>
          <a:bodyPr/>
          <a:lstStyle/>
          <a:p>
            <a:pPr marL="0" indent="0">
              <a:lnSpc>
                <a:spcPct val="100000"/>
              </a:lnSpc>
              <a:buNone/>
            </a:pPr>
            <a:r>
              <a:rPr lang="en-US" sz="2000" b="1" spc="-5">
                <a:solidFill>
                  <a:schemeClr val="tx1"/>
                </a:solidFill>
                <a:cs typeface="Tw Cen MT"/>
              </a:rPr>
              <a:t>Person Type </a:t>
            </a:r>
            <a:r>
              <a:rPr lang="en-US" sz="2000">
                <a:solidFill>
                  <a:schemeClr val="tx1"/>
                </a:solidFill>
                <a:cs typeface="Tw Cen MT"/>
              </a:rPr>
              <a:t>– The person type on each record on an ID Assignment file will either be </a:t>
            </a:r>
            <a:r>
              <a:rPr lang="en-US" sz="2000" b="1">
                <a:solidFill>
                  <a:schemeClr val="tx1"/>
                </a:solidFill>
                <a:cs typeface="Tw Cen MT"/>
              </a:rPr>
              <a:t>02</a:t>
            </a:r>
            <a:r>
              <a:rPr lang="en-US" sz="2000">
                <a:solidFill>
                  <a:schemeClr val="tx1"/>
                </a:solidFill>
                <a:cs typeface="Tw Cen MT"/>
              </a:rPr>
              <a:t> to indicate this record is for a student or </a:t>
            </a:r>
            <a:r>
              <a:rPr lang="en-US" sz="2000" b="1">
                <a:solidFill>
                  <a:schemeClr val="tx1"/>
                </a:solidFill>
                <a:cs typeface="Tw Cen MT"/>
              </a:rPr>
              <a:t>03</a:t>
            </a:r>
            <a:r>
              <a:rPr lang="en-US" sz="2000">
                <a:solidFill>
                  <a:schemeClr val="tx1"/>
                </a:solidFill>
                <a:cs typeface="Tw Cen MT"/>
              </a:rPr>
              <a:t> to indicate this record is for a staff member.</a:t>
            </a:r>
          </a:p>
          <a:p>
            <a:endParaRPr lang="en-US"/>
          </a:p>
        </p:txBody>
      </p:sp>
    </p:spTree>
    <p:custDataLst>
      <p:tags r:id="rId1"/>
    </p:custDataLst>
    <p:extLst>
      <p:ext uri="{BB962C8B-B14F-4D97-AF65-F5344CB8AC3E}">
        <p14:creationId xmlns:p14="http://schemas.microsoft.com/office/powerpoint/2010/main" val="329198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defTabSz="754380">
              <a:defRPr/>
            </a:pPr>
            <a:fld id="{2F0C4421-5918-4AA3-AE4A-C36EDD2FD6EB}" type="slidenum">
              <a:rPr lang="en-US" sz="1000">
                <a:solidFill>
                  <a:srgbClr val="0070C0"/>
                </a:solidFill>
              </a:rPr>
              <a:pPr defTabSz="754380">
                <a:defRPr/>
              </a:pPr>
              <a:t>14</a:t>
            </a:fld>
            <a:endParaRPr lang="en-US" sz="1000">
              <a:solidFill>
                <a:srgbClr val="0070C0"/>
              </a:solidFill>
            </a:endParaRPr>
          </a:p>
        </p:txBody>
      </p:sp>
      <p:sp>
        <p:nvSpPr>
          <p:cNvPr id="2" name="Title 1"/>
          <p:cNvSpPr>
            <a:spLocks noGrp="1"/>
          </p:cNvSpPr>
          <p:nvPr>
            <p:ph type="title"/>
          </p:nvPr>
        </p:nvSpPr>
        <p:spPr>
          <a:xfrm>
            <a:off x="1676399" y="208005"/>
            <a:ext cx="7945386" cy="826485"/>
          </a:xfrm>
        </p:spPr>
        <p:txBody>
          <a:bodyPr>
            <a:normAutofit/>
          </a:bodyPr>
          <a:lstStyle/>
          <a:p>
            <a:pPr algn="ctr"/>
            <a:r>
              <a:rPr lang="en-US" sz="4400">
                <a:solidFill>
                  <a:srgbClr val="0070C0"/>
                </a:solidFill>
              </a:rPr>
              <a:t>UNIQUE ID ASSIGNMENT</a:t>
            </a:r>
            <a:endParaRPr lang="en-US" sz="4400">
              <a:solidFill>
                <a:schemeClr val="accent1">
                  <a:lumMod val="75000"/>
                </a:schemeClr>
              </a:solidFill>
            </a:endParaRP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3615288219"/>
              </p:ext>
            </p:extLst>
          </p:nvPr>
        </p:nvGraphicFramePr>
        <p:xfrm>
          <a:off x="1757789" y="1393810"/>
          <a:ext cx="8085505" cy="5605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5332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B0C19F82-02B5-4509-B1F6-1396A7634A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795139" y="-198886"/>
            <a:ext cx="7945385" cy="1085772"/>
          </a:xfrm>
          <a:prstGeom prst="rect">
            <a:avLst/>
          </a:prstGeom>
        </p:spPr>
        <p:txBody>
          <a:bodyPr vert="horz" wrap="square" lIns="0" tIns="404711" rIns="0" bIns="0" rtlCol="0">
            <a:spAutoFit/>
          </a:bodyPr>
          <a:lstStyle/>
          <a:p>
            <a:pPr marL="12700" algn="ctr">
              <a:lnSpc>
                <a:spcPct val="100000"/>
              </a:lnSpc>
              <a:tabLst>
                <a:tab pos="1459865" algn="l"/>
              </a:tabLst>
            </a:pPr>
            <a:r>
              <a:rPr lang="en-US" sz="4400" spc="-5">
                <a:solidFill>
                  <a:srgbClr val="0070C0"/>
                </a:solidFill>
                <a:cs typeface="+mj-cs"/>
              </a:rPr>
              <a:t>ID ASSIGNMENT PROCESS</a:t>
            </a:r>
          </a:p>
        </p:txBody>
      </p:sp>
      <p:sp>
        <p:nvSpPr>
          <p:cNvPr id="25" name="object 25" descr="Picture showing the 3 ways to load a UID assignment file into UID." title="Picture"/>
          <p:cNvSpPr/>
          <p:nvPr/>
        </p:nvSpPr>
        <p:spPr>
          <a:xfrm>
            <a:off x="1714761" y="1189366"/>
            <a:ext cx="3043428" cy="120243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descr="Flow Chart showing the flow for a UID assignment file from the local system through UID." title="Flow Chart"/>
          <p:cNvSpPr/>
          <p:nvPr/>
        </p:nvSpPr>
        <p:spPr>
          <a:xfrm>
            <a:off x="1981581" y="3244826"/>
            <a:ext cx="7824947" cy="321945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2148129" y="3353138"/>
            <a:ext cx="1112520" cy="553998"/>
          </a:xfrm>
          <a:prstGeom prst="rect">
            <a:avLst/>
          </a:prstGeom>
        </p:spPr>
        <p:txBody>
          <a:bodyPr vert="horz" wrap="square" lIns="0" tIns="0" rIns="0" bIns="0" rtlCol="0">
            <a:spAutoFit/>
          </a:bodyPr>
          <a:lstStyle/>
          <a:p>
            <a:pPr marL="12700" marR="5080" lvl="0" indent="318135"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a:ln>
                  <a:noFill/>
                </a:ln>
                <a:effectLst/>
                <a:uLnTx/>
                <a:uFillTx/>
                <a:latin typeface="Tw Cen MT"/>
                <a:ea typeface="+mn-ea"/>
                <a:cs typeface="Tw Cen MT"/>
              </a:rPr>
              <a:t>D</a:t>
            </a:r>
            <a:r>
              <a:rPr kumimoji="0" sz="1800" b="1" i="0" u="none" strike="noStrike" kern="1200" cap="none" spc="25" normalizeH="0" baseline="0" noProof="0">
                <a:ln>
                  <a:noFill/>
                </a:ln>
                <a:effectLst/>
                <a:uLnTx/>
                <a:uFillTx/>
                <a:latin typeface="Tw Cen MT"/>
                <a:ea typeface="+mn-ea"/>
                <a:cs typeface="Tw Cen MT"/>
              </a:rPr>
              <a:t>a</a:t>
            </a:r>
            <a:r>
              <a:rPr kumimoji="0" sz="1800" b="1" i="0" u="none" strike="noStrike" kern="1200" cap="none" spc="-10" normalizeH="0" baseline="0" noProof="0">
                <a:ln>
                  <a:noFill/>
                </a:ln>
                <a:effectLst/>
                <a:uLnTx/>
                <a:uFillTx/>
                <a:latin typeface="Tw Cen MT"/>
                <a:ea typeface="+mn-ea"/>
                <a:cs typeface="Tw Cen MT"/>
              </a:rPr>
              <a:t>ta Submission</a:t>
            </a:r>
            <a:endParaRPr kumimoji="0" sz="1800" b="0" i="0" u="none" strike="noStrike" kern="1200" cap="none" spc="0" normalizeH="0" baseline="0" noProof="0">
              <a:ln>
                <a:noFill/>
              </a:ln>
              <a:effectLst/>
              <a:uLnTx/>
              <a:uFillTx/>
              <a:latin typeface="Tw Cen MT"/>
              <a:ea typeface="+mn-ea"/>
              <a:cs typeface="Tw Cen MT"/>
            </a:endParaRPr>
          </a:p>
        </p:txBody>
      </p:sp>
      <p:sp>
        <p:nvSpPr>
          <p:cNvPr id="5" name="object 5"/>
          <p:cNvSpPr txBox="1"/>
          <p:nvPr/>
        </p:nvSpPr>
        <p:spPr>
          <a:xfrm>
            <a:off x="4146063" y="3413925"/>
            <a:ext cx="1006475" cy="553998"/>
          </a:xfrm>
          <a:prstGeom prst="rect">
            <a:avLst/>
          </a:prstGeom>
        </p:spPr>
        <p:txBody>
          <a:bodyPr vert="horz" wrap="square" lIns="0" tIns="0" rIns="0" bIns="0" rtlCol="0">
            <a:spAutoFit/>
          </a:bodyPr>
          <a:lstStyle/>
          <a:p>
            <a:pPr marL="12700" marR="5080" lvl="0" indent="32131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a:ln>
                  <a:noFill/>
                </a:ln>
                <a:effectLst/>
                <a:uLnTx/>
                <a:uFillTx/>
                <a:latin typeface="Tw Cen MT"/>
                <a:ea typeface="+mn-ea"/>
                <a:cs typeface="Tw Cen MT"/>
              </a:rPr>
              <a:t>File </a:t>
            </a:r>
            <a:r>
              <a:rPr kumimoji="0" sz="1800" b="1" i="0" u="none" strike="noStrike" kern="1200" cap="none" spc="-80" normalizeH="0" baseline="0" noProof="0">
                <a:ln>
                  <a:noFill/>
                </a:ln>
                <a:effectLst/>
                <a:uLnTx/>
                <a:uFillTx/>
                <a:latin typeface="Tw Cen MT"/>
                <a:ea typeface="+mn-ea"/>
                <a:cs typeface="Tw Cen MT"/>
              </a:rPr>
              <a:t>V</a:t>
            </a:r>
            <a:r>
              <a:rPr kumimoji="0" sz="1800" b="1" i="0" u="none" strike="noStrike" kern="1200" cap="none" spc="-10" normalizeH="0" baseline="0" noProof="0">
                <a:ln>
                  <a:noFill/>
                </a:ln>
                <a:effectLst/>
                <a:uLnTx/>
                <a:uFillTx/>
                <a:latin typeface="Tw Cen MT"/>
                <a:ea typeface="+mn-ea"/>
                <a:cs typeface="Tw Cen MT"/>
              </a:rPr>
              <a:t>alid</a:t>
            </a:r>
            <a:r>
              <a:rPr kumimoji="0" sz="1800" b="1" i="0" u="none" strike="noStrike" kern="1200" cap="none" spc="25" normalizeH="0" baseline="0" noProof="0">
                <a:ln>
                  <a:noFill/>
                </a:ln>
                <a:effectLst/>
                <a:uLnTx/>
                <a:uFillTx/>
                <a:latin typeface="Tw Cen MT"/>
                <a:ea typeface="+mn-ea"/>
                <a:cs typeface="Tw Cen MT"/>
              </a:rPr>
              <a:t>a</a:t>
            </a:r>
            <a:r>
              <a:rPr kumimoji="0" sz="1800" b="1" i="0" u="none" strike="noStrike" kern="1200" cap="none" spc="-5" normalizeH="0" baseline="0" noProof="0">
                <a:ln>
                  <a:noFill/>
                </a:ln>
                <a:effectLst/>
                <a:uLnTx/>
                <a:uFillTx/>
                <a:latin typeface="Tw Cen MT"/>
                <a:ea typeface="+mn-ea"/>
                <a:cs typeface="Tw Cen MT"/>
              </a:rPr>
              <a:t>t</a:t>
            </a:r>
            <a:r>
              <a:rPr kumimoji="0" sz="1800" b="1" i="0" u="none" strike="noStrike" kern="1200" cap="none" spc="-10" normalizeH="0" baseline="0" noProof="0">
                <a:ln>
                  <a:noFill/>
                </a:ln>
                <a:effectLst/>
                <a:uLnTx/>
                <a:uFillTx/>
                <a:latin typeface="Tw Cen MT"/>
                <a:ea typeface="+mn-ea"/>
                <a:cs typeface="Tw Cen MT"/>
              </a:rPr>
              <a:t>ion</a:t>
            </a:r>
            <a:endParaRPr kumimoji="0" sz="1800" b="0" i="0" u="none" strike="noStrike" kern="1200" cap="none" spc="0" normalizeH="0" baseline="0" noProof="0">
              <a:ln>
                <a:noFill/>
              </a:ln>
              <a:effectLst/>
              <a:uLnTx/>
              <a:uFillTx/>
              <a:latin typeface="Tw Cen MT"/>
              <a:ea typeface="+mn-ea"/>
              <a:cs typeface="Tw Cen MT"/>
            </a:endParaRPr>
          </a:p>
        </p:txBody>
      </p:sp>
      <p:sp>
        <p:nvSpPr>
          <p:cNvPr id="26" name="object 26" descr="Rectangle highlighting the Data Validation step in the UID assignment process." title="Rectangle"/>
          <p:cNvSpPr/>
          <p:nvPr/>
        </p:nvSpPr>
        <p:spPr>
          <a:xfrm>
            <a:off x="6256020" y="3177539"/>
            <a:ext cx="1592579" cy="960120"/>
          </a:xfrm>
          <a:prstGeom prst="rect">
            <a:avLst/>
          </a:prstGeom>
          <a:no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descr="Image showing the Near Match step in the UID process." title="Image"/>
          <p:cNvSpPr/>
          <p:nvPr/>
        </p:nvSpPr>
        <p:spPr>
          <a:xfrm>
            <a:off x="3365237" y="5712484"/>
            <a:ext cx="1546860" cy="940321"/>
          </a:xfrm>
          <a:custGeom>
            <a:avLst/>
            <a:gdLst/>
            <a:ahLst/>
            <a:cxnLst/>
            <a:rect l="l" t="t" r="r" b="b"/>
            <a:pathLst>
              <a:path w="1546860" h="853440">
                <a:moveTo>
                  <a:pt x="426720" y="853439"/>
                </a:moveTo>
                <a:lnTo>
                  <a:pt x="426720" y="0"/>
                </a:lnTo>
                <a:lnTo>
                  <a:pt x="0" y="426719"/>
                </a:lnTo>
                <a:lnTo>
                  <a:pt x="426720" y="853439"/>
                </a:lnTo>
                <a:close/>
              </a:path>
              <a:path w="1546860" h="853440">
                <a:moveTo>
                  <a:pt x="1546860" y="640079"/>
                </a:moveTo>
                <a:lnTo>
                  <a:pt x="1546860" y="213359"/>
                </a:lnTo>
                <a:lnTo>
                  <a:pt x="426720" y="213359"/>
                </a:lnTo>
                <a:lnTo>
                  <a:pt x="426720" y="640079"/>
                </a:lnTo>
                <a:lnTo>
                  <a:pt x="1546860" y="640079"/>
                </a:lnTo>
                <a:close/>
              </a:path>
            </a:pathLst>
          </a:custGeom>
          <a:solidFill>
            <a:srgbClr val="F9A4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4"/>
          <p:cNvSpPr txBox="1"/>
          <p:nvPr/>
        </p:nvSpPr>
        <p:spPr>
          <a:xfrm>
            <a:off x="3875748" y="5907315"/>
            <a:ext cx="776605" cy="553998"/>
          </a:xfrm>
          <a:prstGeom prst="rect">
            <a:avLst/>
          </a:prstGeom>
        </p:spPr>
        <p:txBody>
          <a:bodyPr vert="horz" wrap="square" lIns="0" tIns="0" rIns="0" bIns="0" rtlCol="0">
            <a:spAutoFit/>
          </a:bodyPr>
          <a:lstStyle/>
          <a:p>
            <a:pPr marL="12700" marR="5080" lvl="0" indent="14097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a:ln>
                  <a:noFill/>
                </a:ln>
                <a:effectLst/>
                <a:uLnTx/>
                <a:uFillTx/>
                <a:latin typeface="Tw Cen MT"/>
                <a:ea typeface="+mn-ea"/>
                <a:cs typeface="Tw Cen MT"/>
              </a:rPr>
              <a:t>Near </a:t>
            </a:r>
            <a:r>
              <a:rPr kumimoji="0" sz="1800" b="0" i="0" u="none" strike="noStrike" kern="1200" cap="none" spc="-10" normalizeH="0" baseline="0" noProof="0">
                <a:ln>
                  <a:noFill/>
                </a:ln>
                <a:effectLst/>
                <a:uLnTx/>
                <a:uFillTx/>
                <a:latin typeface="Tw Cen MT"/>
                <a:ea typeface="+mn-ea"/>
                <a:cs typeface="Tw Cen MT"/>
              </a:rPr>
              <a:t>Mat</a:t>
            </a:r>
            <a:r>
              <a:rPr kumimoji="0" sz="1800" b="0" i="0" u="none" strike="noStrike" kern="1200" cap="none" spc="60" normalizeH="0" baseline="0" noProof="0">
                <a:ln>
                  <a:noFill/>
                </a:ln>
                <a:effectLst/>
                <a:uLnTx/>
                <a:uFillTx/>
                <a:latin typeface="Tw Cen MT"/>
                <a:ea typeface="+mn-ea"/>
                <a:cs typeface="Tw Cen MT"/>
              </a:rPr>
              <a:t>c</a:t>
            </a:r>
            <a:r>
              <a:rPr kumimoji="0" sz="1800" b="0" i="0" u="none" strike="noStrike" kern="1200" cap="none" spc="-5" normalizeH="0" baseline="0" noProof="0">
                <a:ln>
                  <a:noFill/>
                </a:ln>
                <a:effectLst/>
                <a:uLnTx/>
                <a:uFillTx/>
                <a:latin typeface="Tw Cen MT"/>
                <a:ea typeface="+mn-ea"/>
                <a:cs typeface="Tw Cen MT"/>
              </a:rPr>
              <a:t>hes</a:t>
            </a:r>
            <a:endParaRPr kumimoji="0" sz="1800" b="0" i="0" u="none" strike="noStrike" kern="1200" cap="none" spc="0" normalizeH="0" baseline="0" noProof="0">
              <a:ln>
                <a:noFill/>
              </a:ln>
              <a:effectLst/>
              <a:uLnTx/>
              <a:uFillTx/>
              <a:latin typeface="Tw Cen MT"/>
              <a:ea typeface="+mn-ea"/>
              <a:cs typeface="Tw Cen MT"/>
            </a:endParaRPr>
          </a:p>
        </p:txBody>
      </p:sp>
      <p:sp>
        <p:nvSpPr>
          <p:cNvPr id="16" name="object 16" descr="Image showing the step where near matches are resolved in the UID assignment process." title="Image"/>
          <p:cNvSpPr/>
          <p:nvPr/>
        </p:nvSpPr>
        <p:spPr>
          <a:xfrm>
            <a:off x="1930511" y="5776701"/>
            <a:ext cx="1295400" cy="774632"/>
          </a:xfrm>
          <a:custGeom>
            <a:avLst/>
            <a:gdLst/>
            <a:ahLst/>
            <a:cxnLst/>
            <a:rect l="l" t="t" r="r" b="b"/>
            <a:pathLst>
              <a:path w="1295400" h="762000">
                <a:moveTo>
                  <a:pt x="1295400" y="635483"/>
                </a:moveTo>
                <a:lnTo>
                  <a:pt x="1295386" y="125326"/>
                </a:lnTo>
                <a:lnTo>
                  <a:pt x="1287570" y="83049"/>
                </a:lnTo>
                <a:lnTo>
                  <a:pt x="1267055" y="46924"/>
                </a:lnTo>
                <a:lnTo>
                  <a:pt x="1236293" y="19490"/>
                </a:lnTo>
                <a:lnTo>
                  <a:pt x="1197734" y="3285"/>
                </a:lnTo>
                <a:lnTo>
                  <a:pt x="124730" y="0"/>
                </a:lnTo>
                <a:lnTo>
                  <a:pt x="110173" y="1120"/>
                </a:lnTo>
                <a:lnTo>
                  <a:pt x="69850" y="13698"/>
                </a:lnTo>
                <a:lnTo>
                  <a:pt x="36510" y="38148"/>
                </a:lnTo>
                <a:lnTo>
                  <a:pt x="12667" y="71953"/>
                </a:lnTo>
                <a:lnTo>
                  <a:pt x="838" y="112596"/>
                </a:lnTo>
                <a:lnTo>
                  <a:pt x="0" y="127229"/>
                </a:lnTo>
                <a:lnTo>
                  <a:pt x="14" y="637386"/>
                </a:lnTo>
                <a:lnTo>
                  <a:pt x="7925" y="679567"/>
                </a:lnTo>
                <a:lnTo>
                  <a:pt x="28649" y="715482"/>
                </a:lnTo>
                <a:lnTo>
                  <a:pt x="59649" y="742679"/>
                </a:lnTo>
                <a:lnTo>
                  <a:pt x="98385" y="758706"/>
                </a:lnTo>
                <a:lnTo>
                  <a:pt x="127254" y="761975"/>
                </a:lnTo>
                <a:lnTo>
                  <a:pt x="1170184" y="761969"/>
                </a:lnTo>
                <a:lnTo>
                  <a:pt x="1212555" y="754306"/>
                </a:lnTo>
                <a:lnTo>
                  <a:pt x="1248649" y="733840"/>
                </a:lnTo>
                <a:lnTo>
                  <a:pt x="1275992" y="703044"/>
                </a:lnTo>
                <a:lnTo>
                  <a:pt x="1292111" y="664393"/>
                </a:lnTo>
                <a:lnTo>
                  <a:pt x="1295400" y="635483"/>
                </a:lnTo>
                <a:close/>
              </a:path>
            </a:pathLst>
          </a:custGeom>
          <a:solidFill>
            <a:srgbClr val="2DC2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txBox="1"/>
          <p:nvPr/>
        </p:nvSpPr>
        <p:spPr>
          <a:xfrm>
            <a:off x="2171811" y="5757076"/>
            <a:ext cx="812800" cy="830997"/>
          </a:xfrm>
          <a:prstGeom prst="rect">
            <a:avLst/>
          </a:prstGeom>
        </p:spPr>
        <p:txBody>
          <a:bodyPr vert="horz" wrap="square" lIns="0" tIns="0" rIns="0" bIns="0" rtlCol="0">
            <a:spAutoFit/>
          </a:bodyPr>
          <a:lstStyle/>
          <a:p>
            <a:pPr marL="12700" marR="5080" lvl="0" indent="-1905"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5" normalizeH="0" baseline="0" noProof="0">
                <a:ln>
                  <a:noFill/>
                </a:ln>
                <a:effectLst/>
                <a:uLnTx/>
                <a:uFillTx/>
                <a:latin typeface="Tw Cen MT"/>
                <a:ea typeface="+mn-ea"/>
                <a:cs typeface="Tw Cen MT"/>
              </a:rPr>
              <a:t>R</a:t>
            </a:r>
            <a:r>
              <a:rPr kumimoji="0" sz="1800" b="1" i="0" u="none" strike="noStrike" kern="1200" cap="none" spc="0" normalizeH="0" baseline="0" noProof="0">
                <a:ln>
                  <a:noFill/>
                </a:ln>
                <a:effectLst/>
                <a:uLnTx/>
                <a:uFillTx/>
                <a:latin typeface="Tw Cen MT"/>
                <a:ea typeface="+mn-ea"/>
                <a:cs typeface="Tw Cen MT"/>
              </a:rPr>
              <a:t>e</a:t>
            </a:r>
            <a:r>
              <a:rPr kumimoji="0" sz="1800" b="1" i="0" u="none" strike="noStrike" kern="1200" cap="none" spc="-5" normalizeH="0" baseline="0" noProof="0">
                <a:ln>
                  <a:noFill/>
                </a:ln>
                <a:effectLst/>
                <a:uLnTx/>
                <a:uFillTx/>
                <a:latin typeface="Tw Cen MT"/>
                <a:ea typeface="+mn-ea"/>
                <a:cs typeface="Tw Cen MT"/>
              </a:rPr>
              <a:t>s</a:t>
            </a:r>
            <a:r>
              <a:rPr kumimoji="0" sz="1800" b="1" i="0" u="none" strike="noStrike" kern="1200" cap="none" spc="-10" normalizeH="0" baseline="0" noProof="0">
                <a:ln>
                  <a:noFill/>
                </a:ln>
                <a:effectLst/>
                <a:uLnTx/>
                <a:uFillTx/>
                <a:latin typeface="Tw Cen MT"/>
                <a:ea typeface="+mn-ea"/>
                <a:cs typeface="Tw Cen MT"/>
              </a:rPr>
              <a:t>o</a:t>
            </a:r>
            <a:r>
              <a:rPr kumimoji="0" sz="1800" b="1" i="0" u="none" strike="noStrike" kern="1200" cap="none" spc="-5" normalizeH="0" baseline="0" noProof="0">
                <a:ln>
                  <a:noFill/>
                </a:ln>
                <a:effectLst/>
                <a:uLnTx/>
                <a:uFillTx/>
                <a:latin typeface="Tw Cen MT"/>
                <a:ea typeface="+mn-ea"/>
                <a:cs typeface="Tw Cen MT"/>
              </a:rPr>
              <a:t>l</a:t>
            </a:r>
            <a:r>
              <a:rPr kumimoji="0" sz="1800" b="1" i="0" u="none" strike="noStrike" kern="1200" cap="none" spc="-25" normalizeH="0" baseline="0" noProof="0">
                <a:ln>
                  <a:noFill/>
                </a:ln>
                <a:effectLst/>
                <a:uLnTx/>
                <a:uFillTx/>
                <a:latin typeface="Tw Cen MT"/>
                <a:ea typeface="+mn-ea"/>
                <a:cs typeface="Tw Cen MT"/>
              </a:rPr>
              <a:t>v</a:t>
            </a:r>
            <a:r>
              <a:rPr kumimoji="0" sz="1800" b="1" i="0" u="none" strike="noStrike" kern="1200" cap="none" spc="0" normalizeH="0" baseline="0" noProof="0">
                <a:ln>
                  <a:noFill/>
                </a:ln>
                <a:effectLst/>
                <a:uLnTx/>
                <a:uFillTx/>
                <a:latin typeface="Tw Cen MT"/>
                <a:ea typeface="+mn-ea"/>
                <a:cs typeface="Tw Cen MT"/>
              </a:rPr>
              <a:t>e </a:t>
            </a:r>
            <a:r>
              <a:rPr kumimoji="0" sz="1800" b="1" i="0" u="none" strike="noStrike" kern="1200" cap="none" spc="-5" normalizeH="0" baseline="0" noProof="0">
                <a:ln>
                  <a:noFill/>
                </a:ln>
                <a:effectLst/>
                <a:uLnTx/>
                <a:uFillTx/>
                <a:latin typeface="Tw Cen MT"/>
                <a:ea typeface="+mn-ea"/>
                <a:cs typeface="Tw Cen MT"/>
              </a:rPr>
              <a:t>Near M</a:t>
            </a:r>
            <a:r>
              <a:rPr kumimoji="0" sz="1800" b="1" i="0" u="none" strike="noStrike" kern="1200" cap="none" spc="25" normalizeH="0" baseline="0" noProof="0">
                <a:ln>
                  <a:noFill/>
                </a:ln>
                <a:effectLst/>
                <a:uLnTx/>
                <a:uFillTx/>
                <a:latin typeface="Tw Cen MT"/>
                <a:ea typeface="+mn-ea"/>
                <a:cs typeface="Tw Cen MT"/>
              </a:rPr>
              <a:t>a</a:t>
            </a:r>
            <a:r>
              <a:rPr kumimoji="0" sz="1800" b="1" i="0" u="none" strike="noStrike" kern="1200" cap="none" spc="-5" normalizeH="0" baseline="0" noProof="0">
                <a:ln>
                  <a:noFill/>
                </a:ln>
                <a:effectLst/>
                <a:uLnTx/>
                <a:uFillTx/>
                <a:latin typeface="Tw Cen MT"/>
                <a:ea typeface="+mn-ea"/>
                <a:cs typeface="Tw Cen MT"/>
              </a:rPr>
              <a:t>tches</a:t>
            </a:r>
            <a:endParaRPr kumimoji="0" sz="1800" b="0" i="0" u="none" strike="noStrike" kern="1200" cap="none" spc="0" normalizeH="0" baseline="0" noProof="0">
              <a:ln>
                <a:noFill/>
              </a:ln>
              <a:effectLst/>
              <a:uLnTx/>
              <a:uFillTx/>
              <a:latin typeface="Tw Cen MT"/>
              <a:ea typeface="+mn-ea"/>
              <a:cs typeface="Tw Cen MT"/>
            </a:endParaRPr>
          </a:p>
        </p:txBody>
      </p:sp>
      <p:sp>
        <p:nvSpPr>
          <p:cNvPr id="19" name="object 19" descr="Image showing the step in the UID assignment process if there are no near matches." title="Image"/>
          <p:cNvSpPr/>
          <p:nvPr/>
        </p:nvSpPr>
        <p:spPr>
          <a:xfrm>
            <a:off x="6894966" y="5596764"/>
            <a:ext cx="1516380" cy="1088390"/>
          </a:xfrm>
          <a:custGeom>
            <a:avLst/>
            <a:gdLst/>
            <a:ahLst/>
            <a:cxnLst/>
            <a:rect l="l" t="t" r="r" b="b"/>
            <a:pathLst>
              <a:path w="1516379" h="762000">
                <a:moveTo>
                  <a:pt x="1135380" y="571499"/>
                </a:moveTo>
                <a:lnTo>
                  <a:pt x="1135380" y="190499"/>
                </a:lnTo>
                <a:lnTo>
                  <a:pt x="0" y="190500"/>
                </a:lnTo>
                <a:lnTo>
                  <a:pt x="0" y="571500"/>
                </a:lnTo>
                <a:lnTo>
                  <a:pt x="1135380" y="571499"/>
                </a:lnTo>
                <a:close/>
              </a:path>
              <a:path w="1516379" h="762000">
                <a:moveTo>
                  <a:pt x="1516380" y="380999"/>
                </a:moveTo>
                <a:lnTo>
                  <a:pt x="1135380" y="0"/>
                </a:lnTo>
                <a:lnTo>
                  <a:pt x="1135380" y="761999"/>
                </a:lnTo>
                <a:lnTo>
                  <a:pt x="1516380" y="380999"/>
                </a:lnTo>
                <a:close/>
              </a:path>
            </a:pathLst>
          </a:custGeom>
          <a:solidFill>
            <a:srgbClr val="F9A4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1"/>
          <p:cNvSpPr txBox="1"/>
          <p:nvPr/>
        </p:nvSpPr>
        <p:spPr>
          <a:xfrm>
            <a:off x="7061089" y="5869429"/>
            <a:ext cx="825500" cy="553998"/>
          </a:xfrm>
          <a:prstGeom prst="rect">
            <a:avLst/>
          </a:prstGeom>
        </p:spPr>
        <p:txBody>
          <a:bodyPr vert="horz" wrap="square" lIns="0" tIns="0" rIns="0" bIns="0" rtlCol="0">
            <a:spAutoFit/>
          </a:bodyPr>
          <a:lstStyle/>
          <a:p>
            <a:pPr marL="36830" marR="5080" lvl="0" indent="-24765"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effectLst/>
                <a:uLnTx/>
                <a:uFillTx/>
                <a:latin typeface="Tw Cen MT"/>
                <a:ea typeface="+mn-ea"/>
                <a:cs typeface="Tw Cen MT"/>
              </a:rPr>
              <a:t>No </a:t>
            </a:r>
            <a:r>
              <a:rPr kumimoji="0" sz="1800" b="0" i="0" u="none" strike="noStrike" kern="1200" cap="none" spc="-5" normalizeH="0" baseline="0" noProof="0">
                <a:ln>
                  <a:noFill/>
                </a:ln>
                <a:effectLst/>
                <a:uLnTx/>
                <a:uFillTx/>
                <a:latin typeface="Tw Cen MT"/>
                <a:ea typeface="+mn-ea"/>
                <a:cs typeface="Tw Cen MT"/>
              </a:rPr>
              <a:t>Near</a:t>
            </a:r>
            <a:r>
              <a:rPr kumimoji="0" sz="1800" b="0" i="0" u="none" strike="noStrike" kern="1200" cap="none" spc="0" normalizeH="0" baseline="0" noProof="0">
                <a:ln>
                  <a:noFill/>
                </a:ln>
                <a:effectLst/>
                <a:uLnTx/>
                <a:uFillTx/>
                <a:latin typeface="Tw Cen MT"/>
                <a:ea typeface="+mn-ea"/>
                <a:cs typeface="Tw Cen MT"/>
              </a:rPr>
              <a:t> </a:t>
            </a:r>
            <a:r>
              <a:rPr kumimoji="0" sz="1800" b="0" i="0" u="none" strike="noStrike" kern="1200" cap="none" spc="-10" normalizeH="0" baseline="0" noProof="0">
                <a:ln>
                  <a:noFill/>
                </a:ln>
                <a:effectLst/>
                <a:uLnTx/>
                <a:uFillTx/>
                <a:latin typeface="Tw Cen MT"/>
                <a:ea typeface="+mn-ea"/>
                <a:cs typeface="Tw Cen MT"/>
              </a:rPr>
              <a:t>Mat</a:t>
            </a:r>
            <a:r>
              <a:rPr kumimoji="0" sz="1800" b="0" i="0" u="none" strike="noStrike" kern="1200" cap="none" spc="60" normalizeH="0" baseline="0" noProof="0">
                <a:ln>
                  <a:noFill/>
                </a:ln>
                <a:effectLst/>
                <a:uLnTx/>
                <a:uFillTx/>
                <a:latin typeface="Tw Cen MT"/>
                <a:ea typeface="+mn-ea"/>
                <a:cs typeface="Tw Cen MT"/>
              </a:rPr>
              <a:t>c</a:t>
            </a:r>
            <a:r>
              <a:rPr kumimoji="0" sz="1800" b="0" i="0" u="none" strike="noStrike" kern="1200" cap="none" spc="-5" normalizeH="0" baseline="0" noProof="0">
                <a:ln>
                  <a:noFill/>
                </a:ln>
                <a:effectLst/>
                <a:uLnTx/>
                <a:uFillTx/>
                <a:latin typeface="Tw Cen MT"/>
                <a:ea typeface="+mn-ea"/>
                <a:cs typeface="Tw Cen MT"/>
              </a:rPr>
              <a:t>hes</a:t>
            </a:r>
            <a:endParaRPr kumimoji="0" sz="1800" b="0" i="0" u="none" strike="noStrike" kern="1200" cap="none" spc="0" normalizeH="0" baseline="0" noProof="0">
              <a:ln>
                <a:noFill/>
              </a:ln>
              <a:effectLst/>
              <a:uLnTx/>
              <a:uFillTx/>
              <a:latin typeface="Tw Cen MT"/>
              <a:ea typeface="+mn-ea"/>
              <a:cs typeface="Tw Cen MT"/>
            </a:endParaRPr>
          </a:p>
        </p:txBody>
      </p:sp>
      <p:sp>
        <p:nvSpPr>
          <p:cNvPr id="13" name="object 13" descr="Image showing the final step in the UID assignment process where the LEA will download the UIDs to load into their local system." title="Image"/>
          <p:cNvSpPr/>
          <p:nvPr/>
        </p:nvSpPr>
        <p:spPr>
          <a:xfrm>
            <a:off x="8454731" y="5741853"/>
            <a:ext cx="1295400" cy="762000"/>
          </a:xfrm>
          <a:custGeom>
            <a:avLst/>
            <a:gdLst/>
            <a:ahLst/>
            <a:cxnLst/>
            <a:rect l="l" t="t" r="r" b="b"/>
            <a:pathLst>
              <a:path w="1295400" h="762000">
                <a:moveTo>
                  <a:pt x="1295400" y="635483"/>
                </a:moveTo>
                <a:lnTo>
                  <a:pt x="1295386" y="125326"/>
                </a:lnTo>
                <a:lnTo>
                  <a:pt x="1287570" y="83049"/>
                </a:lnTo>
                <a:lnTo>
                  <a:pt x="1267055" y="46924"/>
                </a:lnTo>
                <a:lnTo>
                  <a:pt x="1236293" y="19490"/>
                </a:lnTo>
                <a:lnTo>
                  <a:pt x="1197734" y="3285"/>
                </a:lnTo>
                <a:lnTo>
                  <a:pt x="124730" y="0"/>
                </a:lnTo>
                <a:lnTo>
                  <a:pt x="110173" y="1120"/>
                </a:lnTo>
                <a:lnTo>
                  <a:pt x="69850" y="13698"/>
                </a:lnTo>
                <a:lnTo>
                  <a:pt x="36510" y="38148"/>
                </a:lnTo>
                <a:lnTo>
                  <a:pt x="12667" y="71953"/>
                </a:lnTo>
                <a:lnTo>
                  <a:pt x="838" y="112596"/>
                </a:lnTo>
                <a:lnTo>
                  <a:pt x="0" y="127229"/>
                </a:lnTo>
                <a:lnTo>
                  <a:pt x="14" y="637386"/>
                </a:lnTo>
                <a:lnTo>
                  <a:pt x="7925" y="679567"/>
                </a:lnTo>
                <a:lnTo>
                  <a:pt x="28649" y="715482"/>
                </a:lnTo>
                <a:lnTo>
                  <a:pt x="59649" y="742679"/>
                </a:lnTo>
                <a:lnTo>
                  <a:pt x="98385" y="758706"/>
                </a:lnTo>
                <a:lnTo>
                  <a:pt x="127254" y="761975"/>
                </a:lnTo>
                <a:lnTo>
                  <a:pt x="1170184" y="761969"/>
                </a:lnTo>
                <a:lnTo>
                  <a:pt x="1212555" y="754306"/>
                </a:lnTo>
                <a:lnTo>
                  <a:pt x="1248649" y="733840"/>
                </a:lnTo>
                <a:lnTo>
                  <a:pt x="1275992" y="703044"/>
                </a:lnTo>
                <a:lnTo>
                  <a:pt x="1292111" y="664393"/>
                </a:lnTo>
                <a:lnTo>
                  <a:pt x="1295400" y="635483"/>
                </a:lnTo>
                <a:close/>
              </a:path>
            </a:pathLst>
          </a:custGeom>
          <a:solidFill>
            <a:srgbClr val="2DC2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txBox="1"/>
          <p:nvPr/>
        </p:nvSpPr>
        <p:spPr>
          <a:xfrm>
            <a:off x="8603477" y="5856729"/>
            <a:ext cx="1010919" cy="553998"/>
          </a:xfrm>
          <a:prstGeom prst="rect">
            <a:avLst/>
          </a:prstGeom>
        </p:spPr>
        <p:txBody>
          <a:bodyPr vert="horz" wrap="square" lIns="0" tIns="0" rIns="0" bIns="0" rtlCol="0">
            <a:spAutoFit/>
          </a:bodyPr>
          <a:lstStyle/>
          <a:p>
            <a:pPr marL="354330" marR="5080" lvl="0" indent="-342265"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a:ln>
                  <a:noFill/>
                </a:ln>
                <a:effectLst/>
                <a:uLnTx/>
                <a:uFillTx/>
                <a:latin typeface="Tw Cen MT"/>
                <a:ea typeface="+mn-ea"/>
                <a:cs typeface="Tw Cen MT"/>
              </a:rPr>
              <a:t>D</a:t>
            </a:r>
            <a:r>
              <a:rPr kumimoji="0" sz="1800" b="1" i="0" u="none" strike="noStrike" kern="1200" cap="none" spc="-45" normalizeH="0" baseline="0" noProof="0">
                <a:ln>
                  <a:noFill/>
                </a:ln>
                <a:effectLst/>
                <a:uLnTx/>
                <a:uFillTx/>
                <a:latin typeface="Tw Cen MT"/>
                <a:ea typeface="+mn-ea"/>
                <a:cs typeface="Tw Cen MT"/>
              </a:rPr>
              <a:t>o</a:t>
            </a:r>
            <a:r>
              <a:rPr kumimoji="0" sz="1800" b="1" i="0" u="none" strike="noStrike" kern="1200" cap="none" spc="-10" normalizeH="0" baseline="0" noProof="0">
                <a:ln>
                  <a:noFill/>
                </a:ln>
                <a:effectLst/>
                <a:uLnTx/>
                <a:uFillTx/>
                <a:latin typeface="Tw Cen MT"/>
                <a:ea typeface="+mn-ea"/>
                <a:cs typeface="Tw Cen MT"/>
              </a:rPr>
              <a:t>wnload IDs</a:t>
            </a:r>
            <a:endParaRPr kumimoji="0" sz="1800" b="0" i="0" u="none" strike="noStrike" kern="1200" cap="none" spc="0" normalizeH="0" baseline="0" noProof="0">
              <a:ln>
                <a:noFill/>
              </a:ln>
              <a:effectLst/>
              <a:uLnTx/>
              <a:uFillTx/>
              <a:latin typeface="Tw Cen MT"/>
              <a:ea typeface="+mn-ea"/>
              <a:cs typeface="Tw Cen MT"/>
            </a:endParaRPr>
          </a:p>
        </p:txBody>
      </p:sp>
      <p:sp>
        <p:nvSpPr>
          <p:cNvPr id="29" name="Rectangle 28">
            <a:extLst>
              <a:ext uri="{FF2B5EF4-FFF2-40B4-BE49-F238E27FC236}">
                <a16:creationId xmlns:a16="http://schemas.microsoft.com/office/drawing/2014/main" id="{C63D3DC6-8A31-4D2E-9D09-E2EE3CBC25ED}"/>
              </a:ext>
              <a:ext uri="{C183D7F6-B498-43B3-948B-1728B52AA6E4}">
                <adec:decorative xmlns:adec="http://schemas.microsoft.com/office/drawing/2017/decorative" val="1"/>
              </a:ext>
            </a:extLst>
          </p:cNvPr>
          <p:cNvSpPr/>
          <p:nvPr>
            <p:custDataLst>
              <p:tags r:id="rId1"/>
            </p:custDataLst>
          </p:nvPr>
        </p:nvSpPr>
        <p:spPr>
          <a:xfrm>
            <a:off x="1714761" y="2756451"/>
            <a:ext cx="8131772" cy="3883654"/>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27DBC489-E842-EDB5-FAFC-2A3D427CC147}"/>
              </a:ext>
            </a:extLst>
          </p:cNvPr>
          <p:cNvSpPr/>
          <p:nvPr/>
        </p:nvSpPr>
        <p:spPr>
          <a:xfrm>
            <a:off x="3213211" y="4324300"/>
            <a:ext cx="839188" cy="781050"/>
          </a:xfrm>
          <a:prstGeom prst="ellipse">
            <a:avLst/>
          </a:prstGeom>
          <a:solidFill>
            <a:srgbClr val="75CA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09E2A7E-5B4A-2A10-4E9B-91F4B06AB427}"/>
              </a:ext>
            </a:extLst>
          </p:cNvPr>
          <p:cNvSpPr/>
          <p:nvPr/>
        </p:nvSpPr>
        <p:spPr>
          <a:xfrm>
            <a:off x="6350020" y="4400045"/>
            <a:ext cx="839188" cy="781050"/>
          </a:xfrm>
          <a:prstGeom prst="ellipse">
            <a:avLst/>
          </a:prstGeom>
          <a:solidFill>
            <a:srgbClr val="75CA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9"/>
          <p:cNvSpPr txBox="1"/>
          <p:nvPr/>
        </p:nvSpPr>
        <p:spPr>
          <a:xfrm>
            <a:off x="3445480" y="4557034"/>
            <a:ext cx="374650" cy="27699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a:ln>
                  <a:noFill/>
                </a:ln>
                <a:effectLst/>
                <a:uLnTx/>
                <a:uFillTx/>
                <a:latin typeface="Tw Cen MT"/>
                <a:ea typeface="+mn-ea"/>
                <a:cs typeface="Tw Cen MT"/>
              </a:rPr>
              <a:t>Fail</a:t>
            </a:r>
            <a:endParaRPr kumimoji="0" sz="1800" b="0" i="0" u="none" strike="noStrike" kern="1200" cap="none" spc="0" normalizeH="0" baseline="0" noProof="0">
              <a:ln>
                <a:noFill/>
              </a:ln>
              <a:effectLst/>
              <a:uLnTx/>
              <a:uFillTx/>
              <a:latin typeface="Tw Cen MT"/>
              <a:ea typeface="+mn-ea"/>
              <a:cs typeface="Tw Cen MT"/>
            </a:endParaRPr>
          </a:p>
        </p:txBody>
      </p:sp>
      <p:sp>
        <p:nvSpPr>
          <p:cNvPr id="11" name="object 11"/>
          <p:cNvSpPr txBox="1"/>
          <p:nvPr/>
        </p:nvSpPr>
        <p:spPr>
          <a:xfrm>
            <a:off x="6585738" y="4624865"/>
            <a:ext cx="450850" cy="27699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0" normalizeH="0" baseline="0" noProof="0">
                <a:ln>
                  <a:noFill/>
                </a:ln>
                <a:effectLst/>
                <a:uLnTx/>
                <a:uFillTx/>
                <a:latin typeface="Tw Cen MT"/>
                <a:ea typeface="+mn-ea"/>
                <a:cs typeface="Tw Cen MT"/>
              </a:rPr>
              <a:t>P</a:t>
            </a:r>
            <a:r>
              <a:rPr kumimoji="0" sz="1800" b="1" i="0" u="none" strike="noStrike" kern="1200" cap="none" spc="-10" normalizeH="0" baseline="0" noProof="0">
                <a:ln>
                  <a:noFill/>
                </a:ln>
                <a:effectLst/>
                <a:uLnTx/>
                <a:uFillTx/>
                <a:latin typeface="Tw Cen MT"/>
                <a:ea typeface="+mn-ea"/>
                <a:cs typeface="Tw Cen MT"/>
              </a:rPr>
              <a:t>a</a:t>
            </a:r>
            <a:r>
              <a:rPr kumimoji="0" sz="1800" b="1" i="0" u="none" strike="noStrike" kern="1200" cap="none" spc="-5" normalizeH="0" baseline="0" noProof="0">
                <a:ln>
                  <a:noFill/>
                </a:ln>
                <a:effectLst/>
                <a:uLnTx/>
                <a:uFillTx/>
                <a:latin typeface="Tw Cen MT"/>
                <a:ea typeface="+mn-ea"/>
                <a:cs typeface="Tw Cen MT"/>
              </a:rPr>
              <a:t>ss</a:t>
            </a:r>
            <a:endParaRPr kumimoji="0" sz="1800" b="0" i="0" u="none" strike="noStrike" kern="1200" cap="none" spc="0" normalizeH="0" baseline="0" noProof="0">
              <a:ln>
                <a:noFill/>
              </a:ln>
              <a:effectLst/>
              <a:uLnTx/>
              <a:uFillTx/>
              <a:latin typeface="Tw Cen MT"/>
              <a:ea typeface="+mn-ea"/>
              <a:cs typeface="Tw Cen MT"/>
            </a:endParaRPr>
          </a:p>
        </p:txBody>
      </p:sp>
      <p:sp>
        <p:nvSpPr>
          <p:cNvPr id="31" name="Oval 30">
            <a:extLst>
              <a:ext uri="{FF2B5EF4-FFF2-40B4-BE49-F238E27FC236}">
                <a16:creationId xmlns:a16="http://schemas.microsoft.com/office/drawing/2014/main" id="{B8E50D92-6A04-A98E-ED3D-63F238818733}"/>
              </a:ext>
            </a:extLst>
          </p:cNvPr>
          <p:cNvSpPr/>
          <p:nvPr/>
        </p:nvSpPr>
        <p:spPr>
          <a:xfrm>
            <a:off x="5846603" y="3270692"/>
            <a:ext cx="839188" cy="781050"/>
          </a:xfrm>
          <a:prstGeom prst="ellipse">
            <a:avLst/>
          </a:prstGeom>
          <a:solidFill>
            <a:srgbClr val="75CA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89D1651-043C-9F3D-4F36-88F59EB80AA2}"/>
              </a:ext>
            </a:extLst>
          </p:cNvPr>
          <p:cNvSpPr/>
          <p:nvPr/>
        </p:nvSpPr>
        <p:spPr>
          <a:xfrm>
            <a:off x="8949911" y="3244826"/>
            <a:ext cx="839188" cy="781050"/>
          </a:xfrm>
          <a:prstGeom prst="ellipse">
            <a:avLst/>
          </a:prstGeom>
          <a:solidFill>
            <a:srgbClr val="75CA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txBox="1"/>
          <p:nvPr/>
        </p:nvSpPr>
        <p:spPr>
          <a:xfrm>
            <a:off x="9220044" y="3519099"/>
            <a:ext cx="374650" cy="27699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a:ln>
                  <a:noFill/>
                </a:ln>
                <a:effectLst/>
                <a:uLnTx/>
                <a:uFillTx/>
                <a:latin typeface="Tw Cen MT"/>
                <a:ea typeface="+mn-ea"/>
                <a:cs typeface="Tw Cen MT"/>
              </a:rPr>
              <a:t>Fail</a:t>
            </a:r>
            <a:endParaRPr kumimoji="0" sz="1800" b="0" i="0" u="none" strike="noStrike" kern="1200" cap="none" spc="0" normalizeH="0" baseline="0" noProof="0">
              <a:ln>
                <a:noFill/>
              </a:ln>
              <a:effectLst/>
              <a:uLnTx/>
              <a:uFillTx/>
              <a:latin typeface="Tw Cen MT"/>
              <a:ea typeface="+mn-ea"/>
              <a:cs typeface="Tw Cen MT"/>
            </a:endParaRPr>
          </a:p>
        </p:txBody>
      </p:sp>
      <p:sp>
        <p:nvSpPr>
          <p:cNvPr id="8" name="object 8"/>
          <p:cNvSpPr txBox="1"/>
          <p:nvPr/>
        </p:nvSpPr>
        <p:spPr>
          <a:xfrm>
            <a:off x="6061236" y="3519099"/>
            <a:ext cx="450850" cy="27699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0" normalizeH="0" baseline="0" noProof="0">
                <a:ln>
                  <a:noFill/>
                </a:ln>
                <a:effectLst/>
                <a:uLnTx/>
                <a:uFillTx/>
                <a:latin typeface="Tw Cen MT"/>
                <a:ea typeface="+mn-ea"/>
                <a:cs typeface="Tw Cen MT"/>
              </a:rPr>
              <a:t>P</a:t>
            </a:r>
            <a:r>
              <a:rPr kumimoji="0" sz="1800" b="1" i="0" u="none" strike="noStrike" kern="1200" cap="none" spc="-10" normalizeH="0" baseline="0" noProof="0">
                <a:ln>
                  <a:noFill/>
                </a:ln>
                <a:effectLst/>
                <a:uLnTx/>
                <a:uFillTx/>
                <a:latin typeface="Tw Cen MT"/>
                <a:ea typeface="+mn-ea"/>
                <a:cs typeface="Tw Cen MT"/>
              </a:rPr>
              <a:t>a</a:t>
            </a:r>
            <a:r>
              <a:rPr kumimoji="0" sz="1800" b="1" i="0" u="none" strike="noStrike" kern="1200" cap="none" spc="-5" normalizeH="0" baseline="0" noProof="0">
                <a:ln>
                  <a:noFill/>
                </a:ln>
                <a:effectLst/>
                <a:uLnTx/>
                <a:uFillTx/>
                <a:latin typeface="Tw Cen MT"/>
                <a:ea typeface="+mn-ea"/>
                <a:cs typeface="Tw Cen MT"/>
              </a:rPr>
              <a:t>ss</a:t>
            </a:r>
            <a:endParaRPr kumimoji="0" sz="1800" b="0" i="0" u="none" strike="noStrike" kern="1200" cap="none" spc="0" normalizeH="0" baseline="0" noProof="0">
              <a:ln>
                <a:noFill/>
              </a:ln>
              <a:effectLst/>
              <a:uLnTx/>
              <a:uFillTx/>
              <a:latin typeface="Tw Cen MT"/>
              <a:ea typeface="+mn-ea"/>
              <a:cs typeface="Tw Cen MT"/>
            </a:endParaRPr>
          </a:p>
        </p:txBody>
      </p:sp>
      <p:sp>
        <p:nvSpPr>
          <p:cNvPr id="33" name="object 16" descr="Image showing the step where near matches are resolved in the UID assignment process." title="Image">
            <a:extLst>
              <a:ext uri="{FF2B5EF4-FFF2-40B4-BE49-F238E27FC236}">
                <a16:creationId xmlns:a16="http://schemas.microsoft.com/office/drawing/2014/main" id="{5BEF11DA-4B55-760D-CB1B-0A5434DB6125}"/>
              </a:ext>
            </a:extLst>
          </p:cNvPr>
          <p:cNvSpPr/>
          <p:nvPr/>
        </p:nvSpPr>
        <p:spPr>
          <a:xfrm>
            <a:off x="5255715" y="5679157"/>
            <a:ext cx="1295400" cy="781050"/>
          </a:xfrm>
          <a:custGeom>
            <a:avLst/>
            <a:gdLst/>
            <a:ahLst/>
            <a:cxnLst/>
            <a:rect l="l" t="t" r="r" b="b"/>
            <a:pathLst>
              <a:path w="1295400" h="762000">
                <a:moveTo>
                  <a:pt x="1295400" y="635483"/>
                </a:moveTo>
                <a:lnTo>
                  <a:pt x="1295386" y="125326"/>
                </a:lnTo>
                <a:lnTo>
                  <a:pt x="1287570" y="83049"/>
                </a:lnTo>
                <a:lnTo>
                  <a:pt x="1267055" y="46924"/>
                </a:lnTo>
                <a:lnTo>
                  <a:pt x="1236293" y="19490"/>
                </a:lnTo>
                <a:lnTo>
                  <a:pt x="1197734" y="3285"/>
                </a:lnTo>
                <a:lnTo>
                  <a:pt x="124730" y="0"/>
                </a:lnTo>
                <a:lnTo>
                  <a:pt x="110173" y="1120"/>
                </a:lnTo>
                <a:lnTo>
                  <a:pt x="69850" y="13698"/>
                </a:lnTo>
                <a:lnTo>
                  <a:pt x="36510" y="38148"/>
                </a:lnTo>
                <a:lnTo>
                  <a:pt x="12667" y="71953"/>
                </a:lnTo>
                <a:lnTo>
                  <a:pt x="838" y="112596"/>
                </a:lnTo>
                <a:lnTo>
                  <a:pt x="0" y="127229"/>
                </a:lnTo>
                <a:lnTo>
                  <a:pt x="14" y="637386"/>
                </a:lnTo>
                <a:lnTo>
                  <a:pt x="7925" y="679567"/>
                </a:lnTo>
                <a:lnTo>
                  <a:pt x="28649" y="715482"/>
                </a:lnTo>
                <a:lnTo>
                  <a:pt x="59649" y="742679"/>
                </a:lnTo>
                <a:lnTo>
                  <a:pt x="98385" y="758706"/>
                </a:lnTo>
                <a:lnTo>
                  <a:pt x="127254" y="761975"/>
                </a:lnTo>
                <a:lnTo>
                  <a:pt x="1170184" y="761969"/>
                </a:lnTo>
                <a:lnTo>
                  <a:pt x="1212555" y="754306"/>
                </a:lnTo>
                <a:lnTo>
                  <a:pt x="1248649" y="733840"/>
                </a:lnTo>
                <a:lnTo>
                  <a:pt x="1275992" y="703044"/>
                </a:lnTo>
                <a:lnTo>
                  <a:pt x="1292111" y="664393"/>
                </a:lnTo>
                <a:lnTo>
                  <a:pt x="1295400" y="635483"/>
                </a:lnTo>
                <a:close/>
              </a:path>
            </a:pathLst>
          </a:custGeom>
          <a:solidFill>
            <a:srgbClr val="2DC2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txBox="1"/>
          <p:nvPr/>
        </p:nvSpPr>
        <p:spPr>
          <a:xfrm>
            <a:off x="5437339" y="5934357"/>
            <a:ext cx="941705" cy="27699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a:ln>
                  <a:noFill/>
                </a:ln>
                <a:effectLst/>
                <a:uLnTx/>
                <a:uFillTx/>
                <a:latin typeface="Tw Cen MT"/>
                <a:ea typeface="+mn-ea"/>
                <a:cs typeface="Tw Cen MT"/>
              </a:rPr>
              <a:t>Assig</a:t>
            </a:r>
            <a:r>
              <a:rPr kumimoji="0" sz="1800" b="1" i="0" u="none" strike="noStrike" kern="1200" cap="none" spc="-5" normalizeH="0" baseline="0" noProof="0">
                <a:ln>
                  <a:noFill/>
                </a:ln>
                <a:effectLst/>
                <a:uLnTx/>
                <a:uFillTx/>
                <a:latin typeface="Tw Cen MT"/>
                <a:ea typeface="+mn-ea"/>
                <a:cs typeface="Tw Cen MT"/>
              </a:rPr>
              <a:t>n</a:t>
            </a:r>
            <a:r>
              <a:rPr kumimoji="0" sz="1800" b="1" i="0" u="none" strike="noStrike" kern="1200" cap="none" spc="-25" normalizeH="0" baseline="0" noProof="0">
                <a:ln>
                  <a:noFill/>
                </a:ln>
                <a:effectLst/>
                <a:uLnTx/>
                <a:uFillTx/>
                <a:latin typeface="Tw Cen MT"/>
                <a:ea typeface="+mn-ea"/>
                <a:cs typeface="Tw Cen MT"/>
              </a:rPr>
              <a:t> </a:t>
            </a:r>
            <a:r>
              <a:rPr kumimoji="0" sz="1800" b="1" i="0" u="none" strike="noStrike" kern="1200" cap="none" spc="-10" normalizeH="0" baseline="0" noProof="0">
                <a:ln>
                  <a:noFill/>
                </a:ln>
                <a:effectLst/>
                <a:uLnTx/>
                <a:uFillTx/>
                <a:latin typeface="Tw Cen MT"/>
                <a:ea typeface="+mn-ea"/>
                <a:cs typeface="Tw Cen MT"/>
              </a:rPr>
              <a:t>ID</a:t>
            </a:r>
            <a:endParaRPr kumimoji="0" sz="1800" b="0" i="0" u="none" strike="noStrike" kern="1200" cap="none" spc="0" normalizeH="0" baseline="0" noProof="0">
              <a:ln>
                <a:noFill/>
              </a:ln>
              <a:effectLst/>
              <a:uLnTx/>
              <a:uFillTx/>
              <a:latin typeface="Tw Cen MT"/>
              <a:ea typeface="+mn-ea"/>
              <a:cs typeface="Tw Cen MT"/>
            </a:endParaRPr>
          </a:p>
        </p:txBody>
      </p:sp>
      <p:sp>
        <p:nvSpPr>
          <p:cNvPr id="34" name="Rectangle: Rounded Corners 33">
            <a:extLst>
              <a:ext uri="{FF2B5EF4-FFF2-40B4-BE49-F238E27FC236}">
                <a16:creationId xmlns:a16="http://schemas.microsoft.com/office/drawing/2014/main" id="{1DCC81C3-52E9-3C2E-EDFE-3D8FEBB14D05}"/>
              </a:ext>
            </a:extLst>
          </p:cNvPr>
          <p:cNvSpPr/>
          <p:nvPr/>
        </p:nvSpPr>
        <p:spPr>
          <a:xfrm>
            <a:off x="7152246" y="3244826"/>
            <a:ext cx="1264525" cy="781050"/>
          </a:xfrm>
          <a:prstGeom prst="roundRect">
            <a:avLst/>
          </a:prstGeom>
          <a:solidFill>
            <a:srgbClr val="0082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p:nvPr/>
        </p:nvSpPr>
        <p:spPr>
          <a:xfrm>
            <a:off x="7303276" y="3343210"/>
            <a:ext cx="1006475" cy="553998"/>
          </a:xfrm>
          <a:prstGeom prst="rect">
            <a:avLst/>
          </a:prstGeom>
        </p:spPr>
        <p:txBody>
          <a:bodyPr vert="horz" wrap="square" lIns="0" tIns="0" rIns="0" bIns="0" rtlCol="0">
            <a:spAutoFit/>
          </a:bodyPr>
          <a:lstStyle/>
          <a:p>
            <a:pPr marL="12700" marR="5080" lvl="0" indent="26543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a:ln>
                  <a:noFill/>
                </a:ln>
                <a:effectLst/>
                <a:uLnTx/>
                <a:uFillTx/>
                <a:latin typeface="Tw Cen MT"/>
                <a:ea typeface="+mn-ea"/>
                <a:cs typeface="Tw Cen MT"/>
              </a:rPr>
              <a:t>D</a:t>
            </a:r>
            <a:r>
              <a:rPr kumimoji="0" sz="1800" b="1" i="0" u="none" strike="noStrike" kern="1200" cap="none" spc="25" normalizeH="0" baseline="0" noProof="0">
                <a:ln>
                  <a:noFill/>
                </a:ln>
                <a:effectLst/>
                <a:uLnTx/>
                <a:uFillTx/>
                <a:latin typeface="Tw Cen MT"/>
                <a:ea typeface="+mn-ea"/>
                <a:cs typeface="Tw Cen MT"/>
              </a:rPr>
              <a:t>a</a:t>
            </a:r>
            <a:r>
              <a:rPr kumimoji="0" sz="1800" b="1" i="0" u="none" strike="noStrike" kern="1200" cap="none" spc="-10" normalizeH="0" baseline="0" noProof="0">
                <a:ln>
                  <a:noFill/>
                </a:ln>
                <a:effectLst/>
                <a:uLnTx/>
                <a:uFillTx/>
                <a:latin typeface="Tw Cen MT"/>
                <a:ea typeface="+mn-ea"/>
                <a:cs typeface="Tw Cen MT"/>
              </a:rPr>
              <a:t>ta </a:t>
            </a:r>
            <a:r>
              <a:rPr kumimoji="0" sz="1800" b="1" i="0" u="none" strike="noStrike" kern="1200" cap="none" spc="-80" normalizeH="0" baseline="0" noProof="0">
                <a:ln>
                  <a:noFill/>
                </a:ln>
                <a:effectLst/>
                <a:uLnTx/>
                <a:uFillTx/>
                <a:latin typeface="Tw Cen MT"/>
                <a:ea typeface="+mn-ea"/>
                <a:cs typeface="Tw Cen MT"/>
              </a:rPr>
              <a:t>V</a:t>
            </a:r>
            <a:r>
              <a:rPr kumimoji="0" sz="1800" b="1" i="0" u="none" strike="noStrike" kern="1200" cap="none" spc="-10" normalizeH="0" baseline="0" noProof="0">
                <a:ln>
                  <a:noFill/>
                </a:ln>
                <a:effectLst/>
                <a:uLnTx/>
                <a:uFillTx/>
                <a:latin typeface="Tw Cen MT"/>
                <a:ea typeface="+mn-ea"/>
                <a:cs typeface="Tw Cen MT"/>
              </a:rPr>
              <a:t>alid</a:t>
            </a:r>
            <a:r>
              <a:rPr kumimoji="0" sz="1800" b="1" i="0" u="none" strike="noStrike" kern="1200" cap="none" spc="25" normalizeH="0" baseline="0" noProof="0">
                <a:ln>
                  <a:noFill/>
                </a:ln>
                <a:effectLst/>
                <a:uLnTx/>
                <a:uFillTx/>
                <a:latin typeface="Tw Cen MT"/>
                <a:ea typeface="+mn-ea"/>
                <a:cs typeface="Tw Cen MT"/>
              </a:rPr>
              <a:t>a</a:t>
            </a:r>
            <a:r>
              <a:rPr kumimoji="0" sz="1800" b="1" i="0" u="none" strike="noStrike" kern="1200" cap="none" spc="-5" normalizeH="0" baseline="0" noProof="0">
                <a:ln>
                  <a:noFill/>
                </a:ln>
                <a:effectLst/>
                <a:uLnTx/>
                <a:uFillTx/>
                <a:latin typeface="Tw Cen MT"/>
                <a:ea typeface="+mn-ea"/>
                <a:cs typeface="Tw Cen MT"/>
              </a:rPr>
              <a:t>t</a:t>
            </a:r>
            <a:r>
              <a:rPr kumimoji="0" sz="1800" b="1" i="0" u="none" strike="noStrike" kern="1200" cap="none" spc="-10" normalizeH="0" baseline="0" noProof="0">
                <a:ln>
                  <a:noFill/>
                </a:ln>
                <a:effectLst/>
                <a:uLnTx/>
                <a:uFillTx/>
                <a:latin typeface="Tw Cen MT"/>
                <a:ea typeface="+mn-ea"/>
                <a:cs typeface="Tw Cen MT"/>
              </a:rPr>
              <a:t>ion</a:t>
            </a:r>
            <a:endParaRPr kumimoji="0" sz="1800" b="0" i="0" u="none" strike="noStrike" kern="1200" cap="none" spc="0" normalizeH="0" baseline="0" noProof="0">
              <a:ln>
                <a:noFill/>
              </a:ln>
              <a:effectLst/>
              <a:uLnTx/>
              <a:uFillTx/>
              <a:latin typeface="Tw Cen MT"/>
              <a:ea typeface="+mn-ea"/>
              <a:cs typeface="Tw Cen MT"/>
            </a:endParaRPr>
          </a:p>
        </p:txBody>
      </p:sp>
      <p:sp>
        <p:nvSpPr>
          <p:cNvPr id="14" name="Rectangle 13">
            <a:extLst>
              <a:ext uri="{FF2B5EF4-FFF2-40B4-BE49-F238E27FC236}">
                <a16:creationId xmlns:a16="http://schemas.microsoft.com/office/drawing/2014/main" id="{371D0A76-9583-5239-056C-CC1E5F1FE360}"/>
              </a:ext>
            </a:extLst>
          </p:cNvPr>
          <p:cNvSpPr/>
          <p:nvPr/>
        </p:nvSpPr>
        <p:spPr>
          <a:xfrm rot="932551">
            <a:off x="7379569" y="2313438"/>
            <a:ext cx="1783889" cy="66580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Data Validation looks at each individual record on the file.</a:t>
            </a:r>
          </a:p>
        </p:txBody>
      </p:sp>
      <p:sp>
        <p:nvSpPr>
          <p:cNvPr id="23" name="Rectangle 22">
            <a:extLst>
              <a:ext uri="{FF2B5EF4-FFF2-40B4-BE49-F238E27FC236}">
                <a16:creationId xmlns:a16="http://schemas.microsoft.com/office/drawing/2014/main" id="{0754E864-D5B5-49EA-9953-3F909A0CE2BF}"/>
              </a:ext>
            </a:extLst>
          </p:cNvPr>
          <p:cNvSpPr/>
          <p:nvPr/>
        </p:nvSpPr>
        <p:spPr>
          <a:xfrm rot="932551">
            <a:off x="3366141" y="2312709"/>
            <a:ext cx="1783889" cy="66580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File Validation looks at file as a whole.</a:t>
            </a:r>
          </a:p>
        </p:txBody>
      </p:sp>
    </p:spTree>
    <p:extLst>
      <p:ext uri="{BB962C8B-B14F-4D97-AF65-F5344CB8AC3E}">
        <p14:creationId xmlns:p14="http://schemas.microsoft.com/office/powerpoint/2010/main" val="26463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3200"/>
                            </p:stCondLst>
                            <p:childTnLst>
                              <p:par>
                                <p:cTn id="8" presetID="1" presetClass="entr" presetSubtype="0" fill="hold" grpId="0" nodeType="afterEffect">
                                  <p:stCondLst>
                                    <p:cond delay="320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defTabSz="1005840"/>
            <a:fld id="{2F0C4421-5918-4AA3-AE4A-C36EDD2FD6EB}" type="slidenum">
              <a:rPr lang="en-US" sz="1000">
                <a:solidFill>
                  <a:srgbClr val="0D6CB9"/>
                </a:solidFill>
                <a:latin typeface="Calibri" panose="020F0502020204030204"/>
              </a:rPr>
              <a:pPr defTabSz="1005840"/>
              <a:t>16</a:t>
            </a:fld>
            <a:endParaRPr lang="en-US" sz="1000">
              <a:solidFill>
                <a:srgbClr val="0D6CB9"/>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4400">
                <a:solidFill>
                  <a:srgbClr val="0070C0"/>
                </a:solidFill>
              </a:rPr>
              <a:t>UID ASSIGNMENT FILE</a:t>
            </a:r>
          </a:p>
        </p:txBody>
      </p:sp>
      <p:sp>
        <p:nvSpPr>
          <p:cNvPr id="6" name="Content Placeholder 5"/>
          <p:cNvSpPr>
            <a:spLocks noGrp="1"/>
          </p:cNvSpPr>
          <p:nvPr>
            <p:ph idx="1"/>
          </p:nvPr>
        </p:nvSpPr>
        <p:spPr>
          <a:xfrm>
            <a:off x="1938157" y="1523509"/>
            <a:ext cx="7743812" cy="4999436"/>
          </a:xfrm>
        </p:spPr>
        <p:txBody>
          <a:bodyPr lIns="91440" tIns="45720" rIns="91440" bIns="45720" anchor="t">
            <a:normAutofit/>
          </a:bodyPr>
          <a:lstStyle/>
          <a:p>
            <a:pPr marL="0" marR="5080" indent="0">
              <a:lnSpc>
                <a:spcPct val="100000"/>
              </a:lnSpc>
              <a:buNone/>
            </a:pPr>
            <a:r>
              <a:rPr lang="en-US" sz="2800">
                <a:solidFill>
                  <a:srgbClr val="0070C0"/>
                </a:solidFill>
                <a:cs typeface="Tw Cen MT"/>
              </a:rPr>
              <a:t>A</a:t>
            </a:r>
            <a:r>
              <a:rPr lang="en-US" sz="2800" spc="-15">
                <a:solidFill>
                  <a:srgbClr val="0070C0"/>
                </a:solidFill>
                <a:cs typeface="Tw Cen MT"/>
              </a:rPr>
              <a:t> </a:t>
            </a:r>
            <a:r>
              <a:rPr lang="en-US" sz="2800" spc="-5">
                <a:solidFill>
                  <a:srgbClr val="0070C0"/>
                </a:solidFill>
                <a:cs typeface="Tw Cen MT"/>
              </a:rPr>
              <a:t>standardi</a:t>
            </a:r>
            <a:r>
              <a:rPr lang="en-US" sz="2800" spc="-30">
                <a:solidFill>
                  <a:srgbClr val="0070C0"/>
                </a:solidFill>
                <a:cs typeface="Tw Cen MT"/>
              </a:rPr>
              <a:t>z</a:t>
            </a:r>
            <a:r>
              <a:rPr lang="en-US" sz="2800">
                <a:solidFill>
                  <a:srgbClr val="0070C0"/>
                </a:solidFill>
                <a:cs typeface="Tw Cen MT"/>
              </a:rPr>
              <a:t>e</a:t>
            </a:r>
            <a:r>
              <a:rPr lang="en-US" sz="2800" spc="-5">
                <a:solidFill>
                  <a:srgbClr val="0070C0"/>
                </a:solidFill>
                <a:cs typeface="Tw Cen MT"/>
              </a:rPr>
              <a:t>d</a:t>
            </a:r>
            <a:r>
              <a:rPr lang="en-US" sz="2800" spc="-10">
                <a:solidFill>
                  <a:srgbClr val="0070C0"/>
                </a:solidFill>
                <a:cs typeface="Tw Cen MT"/>
              </a:rPr>
              <a:t> </a:t>
            </a:r>
            <a:r>
              <a:rPr lang="en-US" sz="2800" spc="-5">
                <a:solidFill>
                  <a:srgbClr val="0070C0"/>
                </a:solidFill>
                <a:cs typeface="Tw Cen MT"/>
              </a:rPr>
              <a:t>file</a:t>
            </a:r>
            <a:r>
              <a:rPr lang="en-US" sz="2800" spc="-10">
                <a:solidFill>
                  <a:srgbClr val="0070C0"/>
                </a:solidFill>
                <a:cs typeface="Tw Cen MT"/>
              </a:rPr>
              <a:t> </a:t>
            </a:r>
            <a:r>
              <a:rPr lang="en-US" sz="2800" spc="-25">
                <a:solidFill>
                  <a:srgbClr val="0070C0"/>
                </a:solidFill>
                <a:cs typeface="Tw Cen MT"/>
              </a:rPr>
              <a:t>f</a:t>
            </a:r>
            <a:r>
              <a:rPr lang="en-US" sz="2800" spc="-5">
                <a:solidFill>
                  <a:srgbClr val="0070C0"/>
                </a:solidFill>
                <a:cs typeface="Tw Cen MT"/>
              </a:rPr>
              <a:t>o</a:t>
            </a:r>
            <a:r>
              <a:rPr lang="en-US" sz="2800" spc="50">
                <a:solidFill>
                  <a:srgbClr val="0070C0"/>
                </a:solidFill>
                <a:cs typeface="Tw Cen MT"/>
              </a:rPr>
              <a:t>r</a:t>
            </a:r>
            <a:r>
              <a:rPr lang="en-US" sz="2800" spc="-5">
                <a:solidFill>
                  <a:srgbClr val="0070C0"/>
                </a:solidFill>
                <a:cs typeface="Tw Cen MT"/>
              </a:rPr>
              <a:t>m</a:t>
            </a:r>
            <a:r>
              <a:rPr lang="en-US" sz="2800" spc="50">
                <a:solidFill>
                  <a:srgbClr val="0070C0"/>
                </a:solidFill>
                <a:cs typeface="Tw Cen MT"/>
              </a:rPr>
              <a:t>a</a:t>
            </a:r>
            <a:r>
              <a:rPr lang="en-US" sz="2800" spc="-5">
                <a:solidFill>
                  <a:srgbClr val="0070C0"/>
                </a:solidFill>
                <a:cs typeface="Tw Cen MT"/>
              </a:rPr>
              <a:t>t</a:t>
            </a:r>
            <a:r>
              <a:rPr lang="en-US" sz="2800">
                <a:solidFill>
                  <a:srgbClr val="0070C0"/>
                </a:solidFill>
                <a:cs typeface="Tw Cen MT"/>
              </a:rPr>
              <a:t> </a:t>
            </a:r>
            <a:r>
              <a:rPr lang="en-US" sz="2800" spc="-5">
                <a:solidFill>
                  <a:srgbClr val="0070C0"/>
                </a:solidFill>
                <a:cs typeface="Tw Cen MT"/>
              </a:rPr>
              <a:t>is</a:t>
            </a:r>
            <a:r>
              <a:rPr lang="en-US" sz="2800" spc="-15">
                <a:solidFill>
                  <a:srgbClr val="0070C0"/>
                </a:solidFill>
                <a:cs typeface="Tw Cen MT"/>
              </a:rPr>
              <a:t> </a:t>
            </a:r>
            <a:r>
              <a:rPr lang="en-US" sz="2800" spc="-5">
                <a:solidFill>
                  <a:srgbClr val="0070C0"/>
                </a:solidFill>
                <a:cs typeface="Tw Cen MT"/>
              </a:rPr>
              <a:t>submitted</a:t>
            </a:r>
            <a:r>
              <a:rPr lang="en-US" sz="2800" spc="-20">
                <a:solidFill>
                  <a:srgbClr val="0070C0"/>
                </a:solidFill>
                <a:cs typeface="Tw Cen MT"/>
              </a:rPr>
              <a:t> </a:t>
            </a:r>
            <a:r>
              <a:rPr lang="en-US" sz="2800" spc="-5">
                <a:solidFill>
                  <a:srgbClr val="0070C0"/>
                </a:solidFill>
                <a:cs typeface="Tw Cen MT"/>
              </a:rPr>
              <a:t>to</a:t>
            </a:r>
            <a:r>
              <a:rPr lang="en-US" sz="2800" spc="-15">
                <a:solidFill>
                  <a:srgbClr val="0070C0"/>
                </a:solidFill>
                <a:cs typeface="Tw Cen MT"/>
              </a:rPr>
              <a:t> </a:t>
            </a:r>
            <a:r>
              <a:rPr lang="en-US" sz="2800" spc="-5">
                <a:solidFill>
                  <a:srgbClr val="0070C0"/>
                </a:solidFill>
                <a:cs typeface="Tw Cen MT"/>
              </a:rPr>
              <a:t>the</a:t>
            </a:r>
            <a:r>
              <a:rPr lang="en-US" sz="2800" spc="-15">
                <a:solidFill>
                  <a:srgbClr val="0070C0"/>
                </a:solidFill>
                <a:cs typeface="Tw Cen MT"/>
              </a:rPr>
              <a:t> </a:t>
            </a:r>
            <a:r>
              <a:rPr lang="en-US" sz="2800" spc="-5">
                <a:solidFill>
                  <a:srgbClr val="0070C0"/>
                </a:solidFill>
                <a:cs typeface="Tw Cen MT"/>
              </a:rPr>
              <a:t>UID system</a:t>
            </a:r>
            <a:r>
              <a:rPr lang="en-US" sz="2800" spc="-15">
                <a:solidFill>
                  <a:srgbClr val="0070C0"/>
                </a:solidFill>
                <a:cs typeface="Tw Cen MT"/>
              </a:rPr>
              <a:t> </a:t>
            </a:r>
            <a:r>
              <a:rPr lang="en-US" sz="2800" spc="-25">
                <a:solidFill>
                  <a:srgbClr val="0070C0"/>
                </a:solidFill>
                <a:cs typeface="Tw Cen MT"/>
              </a:rPr>
              <a:t>f</a:t>
            </a:r>
            <a:r>
              <a:rPr lang="en-US" sz="2800" spc="-5">
                <a:solidFill>
                  <a:srgbClr val="0070C0"/>
                </a:solidFill>
                <a:cs typeface="Tw Cen MT"/>
              </a:rPr>
              <a:t>or</a:t>
            </a:r>
            <a:r>
              <a:rPr lang="en-US" sz="2800" spc="-10">
                <a:solidFill>
                  <a:srgbClr val="0070C0"/>
                </a:solidFill>
                <a:cs typeface="Tw Cen MT"/>
              </a:rPr>
              <a:t> </a:t>
            </a:r>
            <a:r>
              <a:rPr lang="en-US" sz="2800" spc="-5">
                <a:solidFill>
                  <a:srgbClr val="0070C0"/>
                </a:solidFill>
                <a:cs typeface="Tw Cen MT"/>
              </a:rPr>
              <a:t>m</a:t>
            </a:r>
            <a:r>
              <a:rPr lang="en-US" sz="2800" spc="50">
                <a:solidFill>
                  <a:srgbClr val="0070C0"/>
                </a:solidFill>
                <a:cs typeface="Tw Cen MT"/>
              </a:rPr>
              <a:t>a</a:t>
            </a:r>
            <a:r>
              <a:rPr lang="en-US" sz="2800" spc="-5">
                <a:solidFill>
                  <a:srgbClr val="0070C0"/>
                </a:solidFill>
                <a:cs typeface="Tw Cen MT"/>
              </a:rPr>
              <a:t>tching</a:t>
            </a:r>
            <a:r>
              <a:rPr lang="en-US" sz="2800" spc="-15">
                <a:solidFill>
                  <a:srgbClr val="0070C0"/>
                </a:solidFill>
                <a:cs typeface="Tw Cen MT"/>
              </a:rPr>
              <a:t> and ID assignment </a:t>
            </a:r>
            <a:r>
              <a:rPr lang="en-US" sz="2800" spc="-5">
                <a:solidFill>
                  <a:srgbClr val="0070C0"/>
                </a:solidFill>
                <a:cs typeface="Tw Cen MT"/>
              </a:rPr>
              <a:t>via</a:t>
            </a:r>
            <a:r>
              <a:rPr lang="en-US" sz="2800" spc="-10">
                <a:solidFill>
                  <a:srgbClr val="0070C0"/>
                </a:solidFill>
                <a:cs typeface="Tw Cen MT"/>
              </a:rPr>
              <a:t> </a:t>
            </a:r>
            <a:r>
              <a:rPr lang="en-US" sz="2800" spc="-5">
                <a:solidFill>
                  <a:srgbClr val="0070C0"/>
                </a:solidFill>
                <a:cs typeface="Tw Cen MT"/>
              </a:rPr>
              <a:t>one</a:t>
            </a:r>
            <a:r>
              <a:rPr lang="en-US" sz="2800" spc="-10">
                <a:solidFill>
                  <a:srgbClr val="0070C0"/>
                </a:solidFill>
                <a:cs typeface="Tw Cen MT"/>
              </a:rPr>
              <a:t> </a:t>
            </a:r>
            <a:r>
              <a:rPr lang="en-US" sz="2800" spc="-5">
                <a:solidFill>
                  <a:srgbClr val="0070C0"/>
                </a:solidFill>
                <a:cs typeface="Tw Cen MT"/>
              </a:rPr>
              <a:t>of</a:t>
            </a:r>
            <a:r>
              <a:rPr lang="en-US" sz="2800" spc="190">
                <a:solidFill>
                  <a:srgbClr val="0070C0"/>
                </a:solidFill>
                <a:cs typeface="Tw Cen MT"/>
              </a:rPr>
              <a:t> </a:t>
            </a:r>
            <a:r>
              <a:rPr lang="en-US" sz="2800" spc="-5">
                <a:solidFill>
                  <a:srgbClr val="0070C0"/>
                </a:solidFill>
                <a:cs typeface="Tw Cen MT"/>
              </a:rPr>
              <a:t>the</a:t>
            </a:r>
            <a:r>
              <a:rPr lang="en-US" sz="2800" spc="-10">
                <a:solidFill>
                  <a:srgbClr val="0070C0"/>
                </a:solidFill>
                <a:cs typeface="Tw Cen MT"/>
              </a:rPr>
              <a:t> </a:t>
            </a:r>
            <a:r>
              <a:rPr lang="en-US" sz="2800" spc="-25">
                <a:solidFill>
                  <a:srgbClr val="0070C0"/>
                </a:solidFill>
                <a:cs typeface="Tw Cen MT"/>
              </a:rPr>
              <a:t>f</a:t>
            </a:r>
            <a:r>
              <a:rPr lang="en-US" sz="2800" spc="-5">
                <a:solidFill>
                  <a:srgbClr val="0070C0"/>
                </a:solidFill>
                <a:cs typeface="Tw Cen MT"/>
              </a:rPr>
              <a:t>oll</a:t>
            </a:r>
            <a:r>
              <a:rPr lang="en-US" sz="2800" spc="-60">
                <a:solidFill>
                  <a:srgbClr val="0070C0"/>
                </a:solidFill>
                <a:cs typeface="Tw Cen MT"/>
              </a:rPr>
              <a:t>o</a:t>
            </a:r>
            <a:r>
              <a:rPr lang="en-US" sz="2800" spc="-5">
                <a:solidFill>
                  <a:srgbClr val="0070C0"/>
                </a:solidFill>
                <a:cs typeface="Tw Cen MT"/>
              </a:rPr>
              <a:t>wing</a:t>
            </a:r>
            <a:r>
              <a:rPr lang="en-US" sz="2800" spc="-10">
                <a:solidFill>
                  <a:srgbClr val="0070C0"/>
                </a:solidFill>
                <a:cs typeface="Tw Cen MT"/>
              </a:rPr>
              <a:t> </a:t>
            </a:r>
            <a:r>
              <a:rPr lang="en-US" sz="2800" spc="-5">
                <a:solidFill>
                  <a:srgbClr val="0070C0"/>
                </a:solidFill>
                <a:cs typeface="Tw Cen MT"/>
              </a:rPr>
              <a:t>methods:</a:t>
            </a:r>
            <a:endParaRPr lang="en-US" sz="2800">
              <a:solidFill>
                <a:srgbClr val="0070C0"/>
              </a:solidFill>
              <a:cs typeface="Tw Cen MT"/>
            </a:endParaRPr>
          </a:p>
          <a:p>
            <a:pPr marL="0" indent="0">
              <a:lnSpc>
                <a:spcPct val="100000"/>
              </a:lnSpc>
              <a:spcBef>
                <a:spcPts val="35"/>
              </a:spcBef>
              <a:buNone/>
            </a:pPr>
            <a:endParaRPr lang="en-US" sz="1400">
              <a:solidFill>
                <a:srgbClr val="0070C0"/>
              </a:solidFill>
              <a:cs typeface="Times New Roman"/>
            </a:endParaRPr>
          </a:p>
          <a:p>
            <a:pPr marL="469900" marR="221615" indent="-457200">
              <a:lnSpc>
                <a:spcPct val="100000"/>
              </a:lnSpc>
              <a:buSzPct val="100000"/>
              <a:tabLst>
                <a:tab pos="332740" algn="l"/>
              </a:tabLst>
            </a:pPr>
            <a:r>
              <a:rPr lang="en-US" sz="2900" b="1" spc="-5">
                <a:solidFill>
                  <a:srgbClr val="0070C0"/>
                </a:solidFill>
                <a:cs typeface="Tw Cen MT"/>
              </a:rPr>
              <a:t>B</a:t>
            </a:r>
            <a:r>
              <a:rPr lang="en-US" sz="2900" b="1" spc="50">
                <a:solidFill>
                  <a:srgbClr val="0070C0"/>
                </a:solidFill>
                <a:cs typeface="Tw Cen MT"/>
              </a:rPr>
              <a:t>a</a:t>
            </a:r>
            <a:r>
              <a:rPr lang="en-US" sz="2900" b="1" spc="-5">
                <a:solidFill>
                  <a:srgbClr val="0070C0"/>
                </a:solidFill>
                <a:cs typeface="Tw Cen MT"/>
              </a:rPr>
              <a:t>tch</a:t>
            </a:r>
            <a:r>
              <a:rPr lang="en-US" sz="2900" b="1" spc="-20">
                <a:solidFill>
                  <a:srgbClr val="0070C0"/>
                </a:solidFill>
                <a:cs typeface="Tw Cen MT"/>
              </a:rPr>
              <a:t> </a:t>
            </a:r>
            <a:r>
              <a:rPr lang="en-US" sz="2900" b="1" spc="-5">
                <a:solidFill>
                  <a:srgbClr val="0070C0"/>
                </a:solidFill>
                <a:cs typeface="Tw Cen MT"/>
              </a:rPr>
              <a:t>Upload</a:t>
            </a:r>
            <a:r>
              <a:rPr lang="en-US" sz="2900" b="1" spc="-10">
                <a:solidFill>
                  <a:srgbClr val="0070C0"/>
                </a:solidFill>
                <a:cs typeface="Tw Cen MT"/>
              </a:rPr>
              <a:t> </a:t>
            </a:r>
            <a:r>
              <a:rPr lang="en-US" sz="2700">
                <a:solidFill>
                  <a:srgbClr val="0070C0"/>
                </a:solidFill>
                <a:cs typeface="Tw Cen MT"/>
              </a:rPr>
              <a:t>– </a:t>
            </a:r>
            <a:r>
              <a:rPr lang="en-US" sz="2500" spc="-10">
                <a:solidFill>
                  <a:srgbClr val="0070C0"/>
                </a:solidFill>
                <a:cs typeface="Tw Cen MT"/>
              </a:rPr>
              <a:t>a</a:t>
            </a:r>
            <a:r>
              <a:rPr lang="en-US" sz="2500">
                <a:solidFill>
                  <a:srgbClr val="0070C0"/>
                </a:solidFill>
                <a:cs typeface="Tw Cen MT"/>
              </a:rPr>
              <a:t>n</a:t>
            </a:r>
            <a:r>
              <a:rPr lang="en-US" sz="2500" spc="5">
                <a:solidFill>
                  <a:srgbClr val="0070C0"/>
                </a:solidFill>
                <a:cs typeface="Tw Cen MT"/>
              </a:rPr>
              <a:t> </a:t>
            </a:r>
            <a:r>
              <a:rPr lang="en-US" sz="2500" spc="-5">
                <a:solidFill>
                  <a:srgbClr val="0070C0"/>
                </a:solidFill>
                <a:cs typeface="Tw Cen MT"/>
              </a:rPr>
              <a:t>upload</a:t>
            </a:r>
            <a:r>
              <a:rPr lang="en-US" sz="2500" spc="5">
                <a:solidFill>
                  <a:srgbClr val="0070C0"/>
                </a:solidFill>
                <a:cs typeface="Tw Cen MT"/>
              </a:rPr>
              <a:t> </a:t>
            </a:r>
            <a:r>
              <a:rPr lang="en-US" sz="2500">
                <a:solidFill>
                  <a:srgbClr val="0070C0"/>
                </a:solidFill>
                <a:cs typeface="Tw Cen MT"/>
              </a:rPr>
              <a:t>of</a:t>
            </a:r>
            <a:r>
              <a:rPr lang="en-US" sz="2500" spc="80">
                <a:solidFill>
                  <a:srgbClr val="0070C0"/>
                </a:solidFill>
                <a:cs typeface="Tw Cen MT"/>
              </a:rPr>
              <a:t> </a:t>
            </a:r>
            <a:r>
              <a:rPr lang="en-US" sz="2500" spc="-5">
                <a:solidFill>
                  <a:srgbClr val="0070C0"/>
                </a:solidFill>
                <a:cs typeface="Tw Cen MT"/>
              </a:rPr>
              <a:t>a</a:t>
            </a:r>
            <a:r>
              <a:rPr lang="en-US" sz="2500" spc="5">
                <a:solidFill>
                  <a:srgbClr val="0070C0"/>
                </a:solidFill>
                <a:cs typeface="Tw Cen MT"/>
              </a:rPr>
              <a:t> </a:t>
            </a:r>
            <a:r>
              <a:rPr lang="en-US" sz="2500">
                <a:solidFill>
                  <a:srgbClr val="0070C0"/>
                </a:solidFill>
                <a:cs typeface="Tw Cen MT"/>
              </a:rPr>
              <a:t>file with</a:t>
            </a:r>
            <a:r>
              <a:rPr lang="en-US" sz="2500" spc="5">
                <a:solidFill>
                  <a:srgbClr val="0070C0"/>
                </a:solidFill>
                <a:cs typeface="Tw Cen MT"/>
              </a:rPr>
              <a:t> </a:t>
            </a:r>
            <a:r>
              <a:rPr lang="en-US" sz="2500">
                <a:solidFill>
                  <a:srgbClr val="0070C0"/>
                </a:solidFill>
                <a:cs typeface="Tw Cen MT"/>
              </a:rPr>
              <a:t>one</a:t>
            </a:r>
            <a:r>
              <a:rPr lang="en-US" sz="2500" spc="5">
                <a:solidFill>
                  <a:srgbClr val="0070C0"/>
                </a:solidFill>
                <a:cs typeface="Tw Cen MT"/>
              </a:rPr>
              <a:t> </a:t>
            </a:r>
            <a:r>
              <a:rPr lang="en-US" sz="2500">
                <a:solidFill>
                  <a:srgbClr val="0070C0"/>
                </a:solidFill>
                <a:cs typeface="Tw Cen MT"/>
              </a:rPr>
              <a:t>or</a:t>
            </a:r>
            <a:r>
              <a:rPr lang="en-US" sz="2500" spc="5">
                <a:solidFill>
                  <a:srgbClr val="0070C0"/>
                </a:solidFill>
                <a:cs typeface="Tw Cen MT"/>
              </a:rPr>
              <a:t> </a:t>
            </a:r>
            <a:r>
              <a:rPr lang="en-US" sz="2500" spc="-5">
                <a:solidFill>
                  <a:srgbClr val="0070C0"/>
                </a:solidFill>
                <a:cs typeface="Tw Cen MT"/>
              </a:rPr>
              <a:t>ma</a:t>
            </a:r>
            <a:r>
              <a:rPr lang="en-US" sz="2500" spc="-85">
                <a:solidFill>
                  <a:srgbClr val="0070C0"/>
                </a:solidFill>
                <a:cs typeface="Tw Cen MT"/>
              </a:rPr>
              <a:t>n</a:t>
            </a:r>
            <a:r>
              <a:rPr lang="en-US" sz="2500">
                <a:solidFill>
                  <a:srgbClr val="0070C0"/>
                </a:solidFill>
                <a:cs typeface="Tw Cen MT"/>
              </a:rPr>
              <a:t>y </a:t>
            </a:r>
            <a:r>
              <a:rPr lang="en-US" sz="2500" spc="-5">
                <a:solidFill>
                  <a:srgbClr val="0070C0"/>
                </a:solidFill>
                <a:cs typeface="Tw Cen MT"/>
              </a:rPr>
              <a:t>individual</a:t>
            </a:r>
            <a:r>
              <a:rPr lang="en-US" sz="2500">
                <a:solidFill>
                  <a:srgbClr val="0070C0"/>
                </a:solidFill>
                <a:cs typeface="Tw Cen MT"/>
              </a:rPr>
              <a:t>s</a:t>
            </a:r>
            <a:r>
              <a:rPr lang="en-US" sz="2500" spc="5">
                <a:solidFill>
                  <a:srgbClr val="0070C0"/>
                </a:solidFill>
                <a:cs typeface="Tw Cen MT"/>
              </a:rPr>
              <a:t> </a:t>
            </a:r>
            <a:r>
              <a:rPr lang="en-US" sz="2500">
                <a:solidFill>
                  <a:srgbClr val="0070C0"/>
                </a:solidFill>
                <a:cs typeface="Tw Cen MT"/>
              </a:rPr>
              <a:t>within</a:t>
            </a:r>
            <a:r>
              <a:rPr lang="en-US" sz="2500" spc="10">
                <a:solidFill>
                  <a:srgbClr val="0070C0"/>
                </a:solidFill>
                <a:cs typeface="Tw Cen MT"/>
              </a:rPr>
              <a:t> </a:t>
            </a:r>
            <a:r>
              <a:rPr lang="en-US" sz="2500">
                <a:solidFill>
                  <a:srgbClr val="0070C0"/>
                </a:solidFill>
                <a:cs typeface="Tw Cen MT"/>
              </a:rPr>
              <a:t>the</a:t>
            </a:r>
            <a:r>
              <a:rPr lang="en-US" sz="2500" spc="15">
                <a:solidFill>
                  <a:srgbClr val="0070C0"/>
                </a:solidFill>
                <a:cs typeface="Tw Cen MT"/>
              </a:rPr>
              <a:t> </a:t>
            </a:r>
            <a:r>
              <a:rPr lang="en-US" sz="2500" spc="-5">
                <a:solidFill>
                  <a:srgbClr val="0070C0"/>
                </a:solidFill>
                <a:cs typeface="Tw Cen MT"/>
              </a:rPr>
              <a:t>application.</a:t>
            </a:r>
            <a:endParaRPr lang="en-US" sz="2500">
              <a:solidFill>
                <a:srgbClr val="0070C0"/>
              </a:solidFill>
              <a:cs typeface="Tw Cen MT"/>
            </a:endParaRPr>
          </a:p>
          <a:p>
            <a:pPr marL="469900" marR="56515" indent="-457200">
              <a:lnSpc>
                <a:spcPct val="100000"/>
              </a:lnSpc>
              <a:spcBef>
                <a:spcPts val="700"/>
              </a:spcBef>
              <a:buSzPct val="100000"/>
              <a:tabLst>
                <a:tab pos="332740" algn="l"/>
              </a:tabLst>
            </a:pPr>
            <a:r>
              <a:rPr lang="en-US" sz="2900" b="1" spc="-10">
                <a:solidFill>
                  <a:srgbClr val="0070C0"/>
                </a:solidFill>
                <a:cs typeface="Tw Cen MT"/>
              </a:rPr>
              <a:t>Onlin</a:t>
            </a:r>
            <a:r>
              <a:rPr lang="en-US" sz="2900" b="1" spc="-5">
                <a:solidFill>
                  <a:srgbClr val="0070C0"/>
                </a:solidFill>
                <a:cs typeface="Tw Cen MT"/>
              </a:rPr>
              <a:t>e Ent</a:t>
            </a:r>
            <a:r>
              <a:rPr lang="en-US" sz="2900" b="1" spc="50">
                <a:solidFill>
                  <a:srgbClr val="0070C0"/>
                </a:solidFill>
                <a:cs typeface="Tw Cen MT"/>
              </a:rPr>
              <a:t>r</a:t>
            </a:r>
            <a:r>
              <a:rPr lang="en-US" sz="2900" b="1" spc="-5">
                <a:solidFill>
                  <a:srgbClr val="0070C0"/>
                </a:solidFill>
                <a:cs typeface="Tw Cen MT"/>
              </a:rPr>
              <a:t>y</a:t>
            </a:r>
            <a:r>
              <a:rPr lang="en-US" sz="2900" b="1" spc="-10">
                <a:solidFill>
                  <a:srgbClr val="0070C0"/>
                </a:solidFill>
                <a:cs typeface="Tw Cen MT"/>
              </a:rPr>
              <a:t> </a:t>
            </a:r>
            <a:r>
              <a:rPr lang="en-US" sz="2700">
                <a:solidFill>
                  <a:srgbClr val="0070C0"/>
                </a:solidFill>
                <a:cs typeface="Tw Cen MT"/>
              </a:rPr>
              <a:t>– </a:t>
            </a:r>
            <a:r>
              <a:rPr lang="en-US" sz="2500" spc="-5">
                <a:solidFill>
                  <a:srgbClr val="0070C0"/>
                </a:solidFill>
                <a:cs typeface="Tw Cen MT"/>
              </a:rPr>
              <a:t>a</a:t>
            </a:r>
            <a:r>
              <a:rPr lang="en-US" sz="2500">
                <a:solidFill>
                  <a:srgbClr val="0070C0"/>
                </a:solidFill>
                <a:cs typeface="Tw Cen MT"/>
              </a:rPr>
              <a:t> single </a:t>
            </a:r>
            <a:r>
              <a:rPr lang="en-US" sz="2500" spc="-5">
                <a:solidFill>
                  <a:srgbClr val="0070C0"/>
                </a:solidFill>
                <a:cs typeface="Tw Cen MT"/>
              </a:rPr>
              <a:t>individua</a:t>
            </a:r>
            <a:r>
              <a:rPr lang="en-US" sz="2500">
                <a:solidFill>
                  <a:srgbClr val="0070C0"/>
                </a:solidFill>
                <a:cs typeface="Tw Cen MT"/>
              </a:rPr>
              <a:t>l</a:t>
            </a:r>
            <a:r>
              <a:rPr lang="en-US" sz="2500" spc="10">
                <a:solidFill>
                  <a:srgbClr val="0070C0"/>
                </a:solidFill>
                <a:cs typeface="Tw Cen MT"/>
              </a:rPr>
              <a:t> </a:t>
            </a:r>
            <a:r>
              <a:rPr lang="en-US" sz="2500">
                <a:solidFill>
                  <a:srgbClr val="0070C0"/>
                </a:solidFill>
                <a:cs typeface="Tw Cen MT"/>
              </a:rPr>
              <a:t>submission within the application.</a:t>
            </a:r>
          </a:p>
          <a:p>
            <a:pPr marL="469900" marR="90805" indent="-457200">
              <a:lnSpc>
                <a:spcPct val="100000"/>
              </a:lnSpc>
              <a:spcBef>
                <a:spcPts val="695"/>
              </a:spcBef>
              <a:buSzPct val="100000"/>
              <a:tabLst>
                <a:tab pos="332740" algn="l"/>
              </a:tabLst>
            </a:pPr>
            <a:r>
              <a:rPr lang="en-US" sz="2900" b="1" spc="-30">
                <a:solidFill>
                  <a:srgbClr val="0070C0"/>
                </a:solidFill>
                <a:cs typeface="Tw Cen MT"/>
              </a:rPr>
              <a:t>W</a:t>
            </a:r>
            <a:r>
              <a:rPr lang="en-US" sz="2900" b="1">
                <a:solidFill>
                  <a:srgbClr val="0070C0"/>
                </a:solidFill>
                <a:cs typeface="Tw Cen MT"/>
              </a:rPr>
              <a:t>eb Se</a:t>
            </a:r>
            <a:r>
              <a:rPr lang="en-US" sz="2900" b="1" spc="50">
                <a:solidFill>
                  <a:srgbClr val="0070C0"/>
                </a:solidFill>
                <a:cs typeface="Tw Cen MT"/>
              </a:rPr>
              <a:t>r</a:t>
            </a:r>
            <a:r>
              <a:rPr lang="en-US" sz="2900" b="1" spc="-5">
                <a:solidFill>
                  <a:srgbClr val="0070C0"/>
                </a:solidFill>
                <a:cs typeface="Tw Cen MT"/>
              </a:rPr>
              <a:t>vices</a:t>
            </a:r>
            <a:r>
              <a:rPr lang="en-US" sz="2700" b="1" spc="5">
                <a:solidFill>
                  <a:srgbClr val="0070C0"/>
                </a:solidFill>
                <a:cs typeface="Tw Cen MT"/>
              </a:rPr>
              <a:t> </a:t>
            </a:r>
            <a:r>
              <a:rPr lang="en-US" sz="2700">
                <a:solidFill>
                  <a:srgbClr val="0070C0"/>
                </a:solidFill>
                <a:cs typeface="Tw Cen MT"/>
              </a:rPr>
              <a:t>– </a:t>
            </a:r>
            <a:r>
              <a:rPr lang="en-US" sz="2500" spc="-10">
                <a:solidFill>
                  <a:srgbClr val="0070C0"/>
                </a:solidFill>
                <a:cs typeface="Tw Cen MT"/>
              </a:rPr>
              <a:t>a</a:t>
            </a:r>
            <a:r>
              <a:rPr lang="en-US" sz="2500" spc="-5">
                <a:solidFill>
                  <a:srgbClr val="0070C0"/>
                </a:solidFill>
                <a:cs typeface="Tw Cen MT"/>
              </a:rPr>
              <a:t>ll</a:t>
            </a:r>
            <a:r>
              <a:rPr lang="en-US" sz="2500" spc="-80">
                <a:solidFill>
                  <a:srgbClr val="0070C0"/>
                </a:solidFill>
                <a:cs typeface="Tw Cen MT"/>
              </a:rPr>
              <a:t>o</a:t>
            </a:r>
            <a:r>
              <a:rPr lang="en-US" sz="2500">
                <a:solidFill>
                  <a:srgbClr val="0070C0"/>
                </a:solidFill>
                <a:cs typeface="Tw Cen MT"/>
              </a:rPr>
              <a:t>w</a:t>
            </a:r>
            <a:r>
              <a:rPr lang="en-US" sz="2500" spc="-10">
                <a:solidFill>
                  <a:srgbClr val="0070C0"/>
                </a:solidFill>
                <a:cs typeface="Tw Cen MT"/>
              </a:rPr>
              <a:t> </a:t>
            </a:r>
            <a:r>
              <a:rPr lang="en-US" sz="2500">
                <a:solidFill>
                  <a:srgbClr val="0070C0"/>
                </a:solidFill>
                <a:cs typeface="Tw Cen MT"/>
              </a:rPr>
              <a:t>different applications</a:t>
            </a:r>
            <a:r>
              <a:rPr lang="en-US" sz="2500" spc="-25">
                <a:solidFill>
                  <a:srgbClr val="0070C0"/>
                </a:solidFill>
                <a:cs typeface="Tw Cen MT"/>
              </a:rPr>
              <a:t> </a:t>
            </a:r>
            <a:r>
              <a:rPr lang="en-US" sz="2500">
                <a:solidFill>
                  <a:srgbClr val="0070C0"/>
                </a:solidFill>
                <a:cs typeface="Tw Cen MT"/>
              </a:rPr>
              <a:t>f</a:t>
            </a:r>
            <a:r>
              <a:rPr lang="en-US" sz="2500" spc="-55">
                <a:solidFill>
                  <a:srgbClr val="0070C0"/>
                </a:solidFill>
                <a:cs typeface="Tw Cen MT"/>
              </a:rPr>
              <a:t>r</a:t>
            </a:r>
            <a:r>
              <a:rPr lang="en-US" sz="2500">
                <a:solidFill>
                  <a:srgbClr val="0070C0"/>
                </a:solidFill>
                <a:cs typeface="Tw Cen MT"/>
              </a:rPr>
              <a:t>om different sources</a:t>
            </a:r>
            <a:r>
              <a:rPr lang="en-US" sz="2500" spc="10">
                <a:solidFill>
                  <a:srgbClr val="0070C0"/>
                </a:solidFill>
                <a:cs typeface="Tw Cen MT"/>
              </a:rPr>
              <a:t> </a:t>
            </a:r>
            <a:r>
              <a:rPr lang="en-US" sz="2500">
                <a:solidFill>
                  <a:srgbClr val="0070C0"/>
                </a:solidFill>
                <a:cs typeface="Tw Cen MT"/>
              </a:rPr>
              <a:t>to</a:t>
            </a:r>
            <a:r>
              <a:rPr lang="en-US" sz="2500" spc="10">
                <a:solidFill>
                  <a:srgbClr val="0070C0"/>
                </a:solidFill>
                <a:cs typeface="Tw Cen MT"/>
              </a:rPr>
              <a:t> </a:t>
            </a:r>
            <a:r>
              <a:rPr lang="en-US" sz="2500">
                <a:solidFill>
                  <a:srgbClr val="0070C0"/>
                </a:solidFill>
                <a:cs typeface="Tw Cen MT"/>
              </a:rPr>
              <a:t>com</a:t>
            </a:r>
            <a:r>
              <a:rPr lang="en-US" sz="2500" spc="50">
                <a:solidFill>
                  <a:srgbClr val="0070C0"/>
                </a:solidFill>
                <a:cs typeface="Tw Cen MT"/>
              </a:rPr>
              <a:t>m</a:t>
            </a:r>
            <a:r>
              <a:rPr lang="en-US" sz="2500">
                <a:solidFill>
                  <a:srgbClr val="0070C0"/>
                </a:solidFill>
                <a:cs typeface="Tw Cen MT"/>
              </a:rPr>
              <a:t>unicate</a:t>
            </a:r>
            <a:r>
              <a:rPr lang="en-US" sz="2500" spc="10">
                <a:solidFill>
                  <a:srgbClr val="0070C0"/>
                </a:solidFill>
                <a:cs typeface="Tw Cen MT"/>
              </a:rPr>
              <a:t> </a:t>
            </a:r>
            <a:r>
              <a:rPr lang="en-US" sz="2500">
                <a:solidFill>
                  <a:srgbClr val="0070C0"/>
                </a:solidFill>
                <a:cs typeface="Tw Cen MT"/>
              </a:rPr>
              <a:t>with</a:t>
            </a:r>
            <a:r>
              <a:rPr lang="en-US" sz="2500" spc="10">
                <a:solidFill>
                  <a:srgbClr val="0070C0"/>
                </a:solidFill>
                <a:cs typeface="Tw Cen MT"/>
              </a:rPr>
              <a:t> </a:t>
            </a:r>
            <a:r>
              <a:rPr lang="en-US" sz="2500">
                <a:solidFill>
                  <a:srgbClr val="0070C0"/>
                </a:solidFill>
                <a:cs typeface="Tw Cen MT"/>
              </a:rPr>
              <a:t>the</a:t>
            </a:r>
            <a:r>
              <a:rPr lang="en-US" sz="2500" spc="10">
                <a:solidFill>
                  <a:srgbClr val="0070C0"/>
                </a:solidFill>
                <a:cs typeface="Tw Cen MT"/>
              </a:rPr>
              <a:t> </a:t>
            </a:r>
            <a:r>
              <a:rPr lang="en-US" sz="2500">
                <a:solidFill>
                  <a:srgbClr val="0070C0"/>
                </a:solidFill>
                <a:cs typeface="Tw Cen MT"/>
              </a:rPr>
              <a:t>TSDS</a:t>
            </a:r>
            <a:r>
              <a:rPr lang="en-US" sz="2500" spc="10">
                <a:solidFill>
                  <a:srgbClr val="0070C0"/>
                </a:solidFill>
                <a:cs typeface="Tw Cen MT"/>
              </a:rPr>
              <a:t> </a:t>
            </a:r>
            <a:r>
              <a:rPr lang="en-US" sz="2500">
                <a:solidFill>
                  <a:srgbClr val="0070C0"/>
                </a:solidFill>
                <a:cs typeface="Tw Cen MT"/>
              </a:rPr>
              <a:t>Unique </a:t>
            </a:r>
            <a:r>
              <a:rPr lang="en-US" sz="2500" spc="-5">
                <a:solidFill>
                  <a:srgbClr val="0070C0"/>
                </a:solidFill>
                <a:cs typeface="Tw Cen MT"/>
              </a:rPr>
              <a:t>I</a:t>
            </a:r>
            <a:r>
              <a:rPr lang="en-US" sz="2500">
                <a:solidFill>
                  <a:srgbClr val="0070C0"/>
                </a:solidFill>
                <a:cs typeface="Tw Cen MT"/>
              </a:rPr>
              <a:t>D </a:t>
            </a:r>
            <a:r>
              <a:rPr lang="en-US" sz="2500" spc="-5">
                <a:solidFill>
                  <a:srgbClr val="0070C0"/>
                </a:solidFill>
                <a:cs typeface="Tw Cen MT"/>
              </a:rPr>
              <a:t>application</a:t>
            </a:r>
            <a:r>
              <a:rPr lang="en-US" sz="2500" spc="-15">
                <a:solidFill>
                  <a:srgbClr val="0070C0"/>
                </a:solidFill>
                <a:cs typeface="Tw Cen MT"/>
              </a:rPr>
              <a:t> </a:t>
            </a:r>
            <a:r>
              <a:rPr lang="en-US" sz="2500" spc="-55">
                <a:solidFill>
                  <a:srgbClr val="0070C0"/>
                </a:solidFill>
                <a:cs typeface="Tw Cen MT"/>
              </a:rPr>
              <a:t>f</a:t>
            </a:r>
            <a:r>
              <a:rPr lang="en-US" sz="2500">
                <a:solidFill>
                  <a:srgbClr val="0070C0"/>
                </a:solidFill>
                <a:cs typeface="Tw Cen MT"/>
              </a:rPr>
              <a:t>or</a:t>
            </a:r>
            <a:r>
              <a:rPr lang="en-US" sz="2500" spc="-5">
                <a:solidFill>
                  <a:srgbClr val="0070C0"/>
                </a:solidFill>
                <a:cs typeface="Tw Cen MT"/>
              </a:rPr>
              <a:t> </a:t>
            </a:r>
            <a:r>
              <a:rPr lang="en-US" sz="2500">
                <a:solidFill>
                  <a:srgbClr val="0070C0"/>
                </a:solidFill>
                <a:cs typeface="Tw Cen MT"/>
              </a:rPr>
              <a:t>assigning</a:t>
            </a:r>
            <a:r>
              <a:rPr lang="en-US" sz="2500" spc="-10">
                <a:solidFill>
                  <a:srgbClr val="0070C0"/>
                </a:solidFill>
                <a:cs typeface="Tw Cen MT"/>
              </a:rPr>
              <a:t> </a:t>
            </a:r>
            <a:r>
              <a:rPr lang="en-US" sz="2500">
                <a:solidFill>
                  <a:srgbClr val="0070C0"/>
                </a:solidFill>
                <a:cs typeface="Tw Cen MT"/>
              </a:rPr>
              <a:t>or</a:t>
            </a:r>
            <a:r>
              <a:rPr lang="en-US" sz="2500" spc="-5">
                <a:solidFill>
                  <a:srgbClr val="0070C0"/>
                </a:solidFill>
                <a:cs typeface="Tw Cen MT"/>
              </a:rPr>
              <a:t> </a:t>
            </a:r>
            <a:r>
              <a:rPr lang="en-US" sz="2500">
                <a:solidFill>
                  <a:srgbClr val="0070C0"/>
                </a:solidFill>
                <a:cs typeface="Tw Cen MT"/>
              </a:rPr>
              <a:t>retrieving</a:t>
            </a:r>
            <a:r>
              <a:rPr lang="en-US" sz="2500" spc="10">
                <a:solidFill>
                  <a:srgbClr val="0070C0"/>
                </a:solidFill>
                <a:cs typeface="Tw Cen MT"/>
              </a:rPr>
              <a:t> </a:t>
            </a:r>
            <a:r>
              <a:rPr lang="en-US" sz="2500" spc="-5">
                <a:solidFill>
                  <a:srgbClr val="0070C0"/>
                </a:solidFill>
                <a:cs typeface="Tw Cen MT"/>
              </a:rPr>
              <a:t>ID</a:t>
            </a:r>
            <a:r>
              <a:rPr lang="en-US" sz="2500" spc="-25">
                <a:solidFill>
                  <a:srgbClr val="0070C0"/>
                </a:solidFill>
                <a:cs typeface="Tw Cen MT"/>
              </a:rPr>
              <a:t>s</a:t>
            </a:r>
            <a:r>
              <a:rPr lang="en-US" sz="2500">
                <a:solidFill>
                  <a:srgbClr val="0070C0"/>
                </a:solidFill>
                <a:cs typeface="Tw Cen MT"/>
              </a:rPr>
              <a:t>.</a:t>
            </a:r>
          </a:p>
          <a:p>
            <a:pPr marL="1005840" lvl="2" indent="0">
              <a:buClr>
                <a:schemeClr val="accent1">
                  <a:lumMod val="75000"/>
                </a:schemeClr>
              </a:buClr>
              <a:buSzPct val="70000"/>
              <a:buNone/>
            </a:pPr>
            <a:endParaRPr lang="en-US" sz="2200"/>
          </a:p>
        </p:txBody>
      </p:sp>
    </p:spTree>
    <p:custDataLst>
      <p:tags r:id="rId1"/>
    </p:custDataLst>
    <p:extLst>
      <p:ext uri="{BB962C8B-B14F-4D97-AF65-F5344CB8AC3E}">
        <p14:creationId xmlns:p14="http://schemas.microsoft.com/office/powerpoint/2010/main" val="243357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Autofit/>
          </a:bodyPr>
          <a:lstStyle/>
          <a:p>
            <a:pPr algn="ctr"/>
            <a:r>
              <a:rPr lang="en-US" sz="4400"/>
              <a:t>UID FILE VALIDATION</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787789" y="1761585"/>
            <a:ext cx="4129970" cy="5027272"/>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05840">
              <a:defRPr/>
            </a:pPr>
            <a:endParaRPr lang="en-US" sz="1980">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773437" y="1761585"/>
            <a:ext cx="4050410" cy="5033602"/>
          </a:xfrm>
          <a:prstGeom prst="rect">
            <a:avLst/>
          </a:prstGeom>
        </p:spPr>
        <p:txBody>
          <a:bodyPr/>
          <a:lstStyle/>
          <a:p>
            <a:pPr marL="355600" marR="5080" indent="-342900">
              <a:lnSpc>
                <a:spcPct val="100000"/>
              </a:lnSpc>
              <a:buSzPct val="100000"/>
              <a:tabLst>
                <a:tab pos="332740" algn="l"/>
                <a:tab pos="2401570" algn="l"/>
              </a:tabLst>
            </a:pPr>
            <a:r>
              <a:rPr lang="en-US" sz="2500" spc="-5">
                <a:solidFill>
                  <a:schemeClr val="bg2">
                    <a:lumMod val="10000"/>
                  </a:schemeClr>
                </a:solidFill>
                <a:cs typeface="Tw Cen MT"/>
              </a:rPr>
              <a:t>The system then performs </a:t>
            </a:r>
            <a:r>
              <a:rPr lang="en-US" sz="2500" b="1" spc="-5">
                <a:solidFill>
                  <a:schemeClr val="bg2">
                    <a:lumMod val="10000"/>
                  </a:schemeClr>
                </a:solidFill>
                <a:cs typeface="Tw Cen MT"/>
              </a:rPr>
              <a:t>D</a:t>
            </a:r>
            <a:r>
              <a:rPr lang="en-US" sz="2500" b="1" spc="35">
                <a:solidFill>
                  <a:schemeClr val="bg2">
                    <a:lumMod val="10000"/>
                  </a:schemeClr>
                </a:solidFill>
                <a:cs typeface="Tw Cen MT"/>
              </a:rPr>
              <a:t>a</a:t>
            </a:r>
            <a:r>
              <a:rPr lang="en-US" sz="2500" b="1" spc="-5">
                <a:solidFill>
                  <a:schemeClr val="bg2">
                    <a:lumMod val="10000"/>
                  </a:schemeClr>
                </a:solidFill>
                <a:cs typeface="Tw Cen MT"/>
              </a:rPr>
              <a:t>ta </a:t>
            </a:r>
            <a:r>
              <a:rPr lang="en-US" sz="2500" b="1" spc="-100">
                <a:solidFill>
                  <a:schemeClr val="bg2">
                    <a:lumMod val="10000"/>
                  </a:schemeClr>
                </a:solidFill>
                <a:cs typeface="Tw Cen MT"/>
              </a:rPr>
              <a:t>V</a:t>
            </a:r>
            <a:r>
              <a:rPr lang="en-US" sz="2500" b="1" spc="-10">
                <a:solidFill>
                  <a:schemeClr val="bg2">
                    <a:lumMod val="10000"/>
                  </a:schemeClr>
                </a:solidFill>
                <a:cs typeface="Tw Cen MT"/>
              </a:rPr>
              <a:t>a</a:t>
            </a:r>
            <a:r>
              <a:rPr lang="en-US" sz="2500" b="1" spc="-5">
                <a:solidFill>
                  <a:schemeClr val="bg2">
                    <a:lumMod val="10000"/>
                  </a:schemeClr>
                </a:solidFill>
                <a:cs typeface="Tw Cen MT"/>
              </a:rPr>
              <a:t>lid</a:t>
            </a:r>
            <a:r>
              <a:rPr lang="en-US" sz="2500" b="1" spc="35">
                <a:solidFill>
                  <a:schemeClr val="bg2">
                    <a:lumMod val="10000"/>
                  </a:schemeClr>
                </a:solidFill>
                <a:cs typeface="Tw Cen MT"/>
              </a:rPr>
              <a:t>a</a:t>
            </a:r>
            <a:r>
              <a:rPr lang="en-US" sz="2500" b="1" spc="-5">
                <a:solidFill>
                  <a:schemeClr val="bg2">
                    <a:lumMod val="10000"/>
                  </a:schemeClr>
                </a:solidFill>
                <a:cs typeface="Tw Cen MT"/>
              </a:rPr>
              <a:t>tion </a:t>
            </a:r>
            <a:r>
              <a:rPr lang="en-US" sz="2500" spc="-30">
                <a:solidFill>
                  <a:schemeClr val="bg2">
                    <a:lumMod val="10000"/>
                  </a:schemeClr>
                </a:solidFill>
                <a:cs typeface="Tw Cen MT"/>
              </a:rPr>
              <a:t>f</a:t>
            </a:r>
            <a:r>
              <a:rPr lang="en-US" sz="2500" spc="-10">
                <a:solidFill>
                  <a:schemeClr val="bg2">
                    <a:lumMod val="10000"/>
                  </a:schemeClr>
                </a:solidFill>
                <a:cs typeface="Tw Cen MT"/>
              </a:rPr>
              <a:t>o</a:t>
            </a:r>
            <a:r>
              <a:rPr lang="en-US" sz="2500">
                <a:solidFill>
                  <a:schemeClr val="bg2">
                    <a:lumMod val="10000"/>
                  </a:schemeClr>
                </a:solidFill>
                <a:cs typeface="Tw Cen MT"/>
              </a:rPr>
              <a:t>r </a:t>
            </a:r>
            <a:r>
              <a:rPr lang="en-US" sz="2500" spc="-5">
                <a:solidFill>
                  <a:schemeClr val="bg2">
                    <a:lumMod val="10000"/>
                  </a:schemeClr>
                </a:solidFill>
                <a:cs typeface="Tw Cen MT"/>
              </a:rPr>
              <a:t>file</a:t>
            </a:r>
            <a:r>
              <a:rPr lang="en-US" sz="2500">
                <a:solidFill>
                  <a:schemeClr val="bg2">
                    <a:lumMod val="10000"/>
                  </a:schemeClr>
                </a:solidFill>
                <a:cs typeface="Tw Cen MT"/>
              </a:rPr>
              <a:t> </a:t>
            </a:r>
            <a:r>
              <a:rPr lang="en-US" sz="2500" spc="-5">
                <a:solidFill>
                  <a:schemeClr val="bg2">
                    <a:lumMod val="10000"/>
                  </a:schemeClr>
                </a:solidFill>
                <a:cs typeface="Tw Cen MT"/>
              </a:rPr>
              <a:t>content. </a:t>
            </a:r>
          </a:p>
          <a:p>
            <a:pPr marL="12700" marR="5080" indent="0">
              <a:lnSpc>
                <a:spcPct val="100000"/>
              </a:lnSpc>
              <a:buSzPct val="100000"/>
              <a:buNone/>
              <a:tabLst>
                <a:tab pos="332740" algn="l"/>
                <a:tab pos="2401570" algn="l"/>
              </a:tabLst>
            </a:pPr>
            <a:endParaRPr lang="en-US" sz="1000" spc="-5">
              <a:solidFill>
                <a:schemeClr val="bg2">
                  <a:lumMod val="10000"/>
                </a:schemeClr>
              </a:solidFill>
              <a:cs typeface="Tw Cen MT"/>
            </a:endParaRPr>
          </a:p>
          <a:p>
            <a:pPr marL="355600" marR="5080" indent="-342900">
              <a:lnSpc>
                <a:spcPct val="100000"/>
              </a:lnSpc>
              <a:buSzPct val="100000"/>
              <a:tabLst>
                <a:tab pos="332740" algn="l"/>
                <a:tab pos="2401570" algn="l"/>
              </a:tabLst>
            </a:pPr>
            <a:r>
              <a:rPr lang="en-US" sz="2500" spc="-5">
                <a:solidFill>
                  <a:schemeClr val="bg2">
                    <a:lumMod val="10000"/>
                  </a:schemeClr>
                </a:solidFill>
                <a:cs typeface="Tw Cen MT"/>
              </a:rPr>
              <a:t>Issues found during Data Validation will prevent </a:t>
            </a:r>
            <a:r>
              <a:rPr lang="en-US" sz="2500" b="1" spc="-5">
                <a:solidFill>
                  <a:schemeClr val="bg2">
                    <a:lumMod val="10000"/>
                  </a:schemeClr>
                </a:solidFill>
                <a:cs typeface="Tw Cen MT"/>
              </a:rPr>
              <a:t>only</a:t>
            </a:r>
            <a:r>
              <a:rPr lang="en-US" sz="2500" spc="-5">
                <a:solidFill>
                  <a:schemeClr val="bg2">
                    <a:lumMod val="10000"/>
                  </a:schemeClr>
                </a:solidFill>
                <a:cs typeface="Tw Cen MT"/>
              </a:rPr>
              <a:t> the records that contain errors from loading to UID.</a:t>
            </a:r>
          </a:p>
          <a:p>
            <a:pPr marL="12700" marR="5080" indent="0">
              <a:lnSpc>
                <a:spcPct val="100000"/>
              </a:lnSpc>
              <a:buSzPct val="100000"/>
              <a:buNone/>
              <a:tabLst>
                <a:tab pos="332740" algn="l"/>
                <a:tab pos="2401570" algn="l"/>
              </a:tabLst>
            </a:pPr>
            <a:endParaRPr lang="en-US" sz="1000" spc="-5">
              <a:solidFill>
                <a:schemeClr val="bg2">
                  <a:lumMod val="10000"/>
                </a:schemeClr>
              </a:solidFill>
              <a:cs typeface="Tw Cen MT"/>
            </a:endParaRPr>
          </a:p>
          <a:p>
            <a:pPr marL="355600" marR="5080" indent="-342900">
              <a:lnSpc>
                <a:spcPct val="100000"/>
              </a:lnSpc>
              <a:buSzPct val="100000"/>
              <a:tabLst>
                <a:tab pos="332740" algn="l"/>
                <a:tab pos="2401570" algn="l"/>
              </a:tabLst>
            </a:pPr>
            <a:r>
              <a:rPr lang="en-US" sz="2500" spc="-5">
                <a:solidFill>
                  <a:schemeClr val="bg2">
                    <a:lumMod val="10000"/>
                  </a:schemeClr>
                </a:solidFill>
                <a:cs typeface="Tw Cen MT"/>
              </a:rPr>
              <a:t>The UID system loads the records and the UID assignment process begins.</a:t>
            </a:r>
          </a:p>
          <a:p>
            <a:pPr marL="12700" marR="5080" indent="0">
              <a:lnSpc>
                <a:spcPct val="100000"/>
              </a:lnSpc>
              <a:buSzPct val="100000"/>
              <a:buNone/>
              <a:tabLst>
                <a:tab pos="332740" algn="l"/>
                <a:tab pos="2401570" algn="l"/>
              </a:tabLst>
            </a:pPr>
            <a:endParaRPr lang="en-US" sz="2500" spc="-5">
              <a:solidFill>
                <a:schemeClr val="bg2">
                  <a:lumMod val="10000"/>
                </a:schemeClr>
              </a:solidFill>
              <a:cs typeface="Tw Cen MT"/>
            </a:endParaRPr>
          </a:p>
          <a:p>
            <a:pPr marL="0" indent="0">
              <a:buNone/>
            </a:pPr>
            <a:endParaRPr lang="en-US" sz="2400">
              <a:solidFill>
                <a:schemeClr val="tx1"/>
              </a:solidFill>
            </a:endParaRPr>
          </a:p>
          <a:p>
            <a:pPr marL="445294" lvl="1" indent="-190342">
              <a:buNone/>
            </a:pPr>
            <a:endParaRPr lang="en-US" sz="880"/>
          </a:p>
        </p:txBody>
      </p:sp>
      <p:sp>
        <p:nvSpPr>
          <p:cNvPr id="11" name="Slide Number Placeholder 10">
            <a:extLst>
              <a:ext uri="{FF2B5EF4-FFF2-40B4-BE49-F238E27FC236}">
                <a16:creationId xmlns:a16="http://schemas.microsoft.com/office/drawing/2014/main" id="{2267F3BB-9589-0BFF-5F02-03AE3EA0F179}"/>
              </a:ext>
            </a:extLst>
          </p:cNvPr>
          <p:cNvSpPr>
            <a:spLocks noGrp="1"/>
          </p:cNvSpPr>
          <p:nvPr>
            <p:ph type="sldNum" sz="quarter" idx="12"/>
          </p:nvPr>
        </p:nvSpPr>
        <p:spPr/>
        <p:txBody>
          <a:bodyPr/>
          <a:lstStyle/>
          <a:p>
            <a:fld id="{25037DA4-2335-4A87-8586-64B2BAB08211}" type="slidenum">
              <a:rPr lang="en-US" sz="1000" smtClean="0"/>
              <a:pPr/>
              <a:t>17</a:t>
            </a:fld>
            <a:endParaRPr lang="en-US" sz="1000"/>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690738" y="1761585"/>
            <a:ext cx="3937043" cy="5027272"/>
          </a:xfrm>
          <a:solidFill>
            <a:srgbClr val="F9A451"/>
          </a:solidFill>
          <a:ln>
            <a:solidFill>
              <a:schemeClr val="tx1"/>
            </a:solidFill>
          </a:ln>
        </p:spPr>
        <p:txBody>
          <a:bodyPr/>
          <a:lstStyle/>
          <a:p>
            <a:pPr marL="355600" marR="5080" indent="-342900">
              <a:lnSpc>
                <a:spcPct val="100000"/>
              </a:lnSpc>
              <a:buSzPct val="100000"/>
              <a:tabLst>
                <a:tab pos="332740" algn="l"/>
                <a:tab pos="2401570" algn="l"/>
              </a:tabLst>
            </a:pPr>
            <a:r>
              <a:rPr lang="en-US" sz="2500" spc="-5">
                <a:solidFill>
                  <a:schemeClr val="bg2">
                    <a:lumMod val="10000"/>
                  </a:schemeClr>
                </a:solidFill>
                <a:cs typeface="Tw Cen MT"/>
              </a:rPr>
              <a:t>The UID system per</a:t>
            </a:r>
            <a:r>
              <a:rPr lang="en-US" sz="2500" spc="-35">
                <a:solidFill>
                  <a:schemeClr val="bg2">
                    <a:lumMod val="10000"/>
                  </a:schemeClr>
                </a:solidFill>
                <a:cs typeface="Tw Cen MT"/>
              </a:rPr>
              <a:t>f</a:t>
            </a:r>
            <a:r>
              <a:rPr lang="en-US" sz="2500" spc="-5">
                <a:solidFill>
                  <a:schemeClr val="bg2">
                    <a:lumMod val="10000"/>
                  </a:schemeClr>
                </a:solidFill>
                <a:cs typeface="Tw Cen MT"/>
              </a:rPr>
              <a:t>o</a:t>
            </a:r>
            <a:r>
              <a:rPr lang="en-US" sz="2500" spc="35">
                <a:solidFill>
                  <a:schemeClr val="bg2">
                    <a:lumMod val="10000"/>
                  </a:schemeClr>
                </a:solidFill>
                <a:cs typeface="Tw Cen MT"/>
              </a:rPr>
              <a:t>r</a:t>
            </a:r>
            <a:r>
              <a:rPr lang="en-US" sz="2500" spc="-10">
                <a:solidFill>
                  <a:schemeClr val="bg2">
                    <a:lumMod val="10000"/>
                  </a:schemeClr>
                </a:solidFill>
                <a:cs typeface="Tw Cen MT"/>
              </a:rPr>
              <a:t>m</a:t>
            </a:r>
            <a:r>
              <a:rPr lang="en-US" sz="2500" spc="-5">
                <a:solidFill>
                  <a:schemeClr val="bg2">
                    <a:lumMod val="10000"/>
                  </a:schemeClr>
                </a:solidFill>
                <a:cs typeface="Tw Cen MT"/>
              </a:rPr>
              <a:t>s</a:t>
            </a:r>
            <a:r>
              <a:rPr lang="en-US" sz="2500">
                <a:solidFill>
                  <a:schemeClr val="bg2">
                    <a:lumMod val="10000"/>
                  </a:schemeClr>
                </a:solidFill>
                <a:cs typeface="Tw Cen MT"/>
              </a:rPr>
              <a:t> </a:t>
            </a:r>
            <a:r>
              <a:rPr lang="en-US" sz="2500" b="1" spc="-10">
                <a:solidFill>
                  <a:schemeClr val="bg2">
                    <a:lumMod val="10000"/>
                  </a:schemeClr>
                </a:solidFill>
                <a:cs typeface="Tw Cen MT"/>
              </a:rPr>
              <a:t>Fil</a:t>
            </a:r>
            <a:r>
              <a:rPr lang="en-US" sz="2500" b="1" spc="-5">
                <a:solidFill>
                  <a:schemeClr val="bg2">
                    <a:lumMod val="10000"/>
                  </a:schemeClr>
                </a:solidFill>
                <a:cs typeface="Tw Cen MT"/>
              </a:rPr>
              <a:t>e</a:t>
            </a:r>
            <a:r>
              <a:rPr lang="en-US" sz="2500" b="1">
                <a:solidFill>
                  <a:schemeClr val="bg2">
                    <a:lumMod val="10000"/>
                  </a:schemeClr>
                </a:solidFill>
                <a:cs typeface="Tw Cen MT"/>
              </a:rPr>
              <a:t> </a:t>
            </a:r>
            <a:r>
              <a:rPr lang="en-US" sz="2500" b="1" spc="-100">
                <a:solidFill>
                  <a:schemeClr val="bg2">
                    <a:lumMod val="10000"/>
                  </a:schemeClr>
                </a:solidFill>
                <a:cs typeface="Tw Cen MT"/>
              </a:rPr>
              <a:t>V</a:t>
            </a:r>
            <a:r>
              <a:rPr lang="en-US" sz="2500" b="1" spc="-10">
                <a:solidFill>
                  <a:schemeClr val="bg2">
                    <a:lumMod val="10000"/>
                  </a:schemeClr>
                </a:solidFill>
                <a:cs typeface="Tw Cen MT"/>
              </a:rPr>
              <a:t>a</a:t>
            </a:r>
            <a:r>
              <a:rPr lang="en-US" sz="2500" b="1" spc="-5">
                <a:solidFill>
                  <a:schemeClr val="bg2">
                    <a:lumMod val="10000"/>
                  </a:schemeClr>
                </a:solidFill>
                <a:cs typeface="Tw Cen MT"/>
              </a:rPr>
              <a:t>lid</a:t>
            </a:r>
            <a:r>
              <a:rPr lang="en-US" sz="2500" b="1" spc="35">
                <a:solidFill>
                  <a:schemeClr val="bg2">
                    <a:lumMod val="10000"/>
                  </a:schemeClr>
                </a:solidFill>
                <a:cs typeface="Tw Cen MT"/>
              </a:rPr>
              <a:t>a</a:t>
            </a:r>
            <a:r>
              <a:rPr lang="en-US" sz="2500" b="1" spc="-5">
                <a:solidFill>
                  <a:schemeClr val="bg2">
                    <a:lumMod val="10000"/>
                  </a:schemeClr>
                </a:solidFill>
                <a:cs typeface="Tw Cen MT"/>
              </a:rPr>
              <a:t>tion </a:t>
            </a:r>
            <a:r>
              <a:rPr lang="en-US" sz="2500" spc="-30">
                <a:solidFill>
                  <a:schemeClr val="bg2">
                    <a:lumMod val="10000"/>
                  </a:schemeClr>
                </a:solidFill>
                <a:cs typeface="Tw Cen MT"/>
              </a:rPr>
              <a:t>f</a:t>
            </a:r>
            <a:r>
              <a:rPr lang="en-US" sz="2500" spc="-10">
                <a:solidFill>
                  <a:schemeClr val="bg2">
                    <a:lumMod val="10000"/>
                  </a:schemeClr>
                </a:solidFill>
                <a:cs typeface="Tw Cen MT"/>
              </a:rPr>
              <a:t>o</a:t>
            </a:r>
            <a:r>
              <a:rPr lang="en-US" sz="2500">
                <a:solidFill>
                  <a:schemeClr val="bg2">
                    <a:lumMod val="10000"/>
                  </a:schemeClr>
                </a:solidFill>
                <a:cs typeface="Tw Cen MT"/>
              </a:rPr>
              <a:t>r</a:t>
            </a:r>
            <a:r>
              <a:rPr lang="en-US" sz="2500" spc="-5">
                <a:solidFill>
                  <a:schemeClr val="bg2">
                    <a:lumMod val="10000"/>
                  </a:schemeClr>
                </a:solidFill>
                <a:cs typeface="Tw Cen MT"/>
              </a:rPr>
              <a:t> </a:t>
            </a:r>
            <a:r>
              <a:rPr lang="en-US" sz="2500" spc="-10">
                <a:solidFill>
                  <a:schemeClr val="bg2">
                    <a:lumMod val="10000"/>
                  </a:schemeClr>
                </a:solidFill>
                <a:cs typeface="Tw Cen MT"/>
              </a:rPr>
              <a:t>fil</a:t>
            </a:r>
            <a:r>
              <a:rPr lang="en-US" sz="2500" spc="-5">
                <a:solidFill>
                  <a:schemeClr val="bg2">
                    <a:lumMod val="10000"/>
                  </a:schemeClr>
                </a:solidFill>
                <a:cs typeface="Tw Cen MT"/>
              </a:rPr>
              <a:t>e</a:t>
            </a:r>
            <a:r>
              <a:rPr lang="en-US" sz="2500">
                <a:solidFill>
                  <a:schemeClr val="bg2">
                    <a:lumMod val="10000"/>
                  </a:schemeClr>
                </a:solidFill>
                <a:cs typeface="Tw Cen MT"/>
              </a:rPr>
              <a:t> </a:t>
            </a:r>
            <a:r>
              <a:rPr lang="en-US" sz="2500" spc="-30">
                <a:solidFill>
                  <a:schemeClr val="bg2">
                    <a:lumMod val="10000"/>
                  </a:schemeClr>
                </a:solidFill>
                <a:cs typeface="Tw Cen MT"/>
              </a:rPr>
              <a:t>f</a:t>
            </a:r>
            <a:r>
              <a:rPr lang="en-US" sz="2500" spc="-10">
                <a:solidFill>
                  <a:schemeClr val="bg2">
                    <a:lumMod val="10000"/>
                  </a:schemeClr>
                </a:solidFill>
                <a:cs typeface="Tw Cen MT"/>
              </a:rPr>
              <a:t>o</a:t>
            </a:r>
            <a:r>
              <a:rPr lang="en-US" sz="2500" spc="45">
                <a:solidFill>
                  <a:schemeClr val="bg2">
                    <a:lumMod val="10000"/>
                  </a:schemeClr>
                </a:solidFill>
                <a:cs typeface="Tw Cen MT"/>
              </a:rPr>
              <a:t>r</a:t>
            </a:r>
            <a:r>
              <a:rPr lang="en-US" sz="2500">
                <a:solidFill>
                  <a:schemeClr val="bg2">
                    <a:lumMod val="10000"/>
                  </a:schemeClr>
                </a:solidFill>
                <a:cs typeface="Tw Cen MT"/>
              </a:rPr>
              <a:t>m</a:t>
            </a:r>
            <a:r>
              <a:rPr lang="en-US" sz="2500" spc="35">
                <a:solidFill>
                  <a:schemeClr val="bg2">
                    <a:lumMod val="10000"/>
                  </a:schemeClr>
                </a:solidFill>
                <a:cs typeface="Tw Cen MT"/>
              </a:rPr>
              <a:t>a</a:t>
            </a:r>
            <a:r>
              <a:rPr lang="en-US" sz="2500" spc="-5">
                <a:solidFill>
                  <a:schemeClr val="bg2">
                    <a:lumMod val="10000"/>
                  </a:schemeClr>
                </a:solidFill>
                <a:cs typeface="Tw Cen MT"/>
              </a:rPr>
              <a:t>t.</a:t>
            </a:r>
          </a:p>
          <a:p>
            <a:pPr marL="12700" marR="5080" indent="0">
              <a:lnSpc>
                <a:spcPct val="100000"/>
              </a:lnSpc>
              <a:buSzPct val="100000"/>
              <a:buNone/>
              <a:tabLst>
                <a:tab pos="332740" algn="l"/>
                <a:tab pos="2401570" algn="l"/>
              </a:tabLst>
            </a:pPr>
            <a:endParaRPr lang="en-US" sz="1000" spc="-5">
              <a:solidFill>
                <a:schemeClr val="bg2">
                  <a:lumMod val="10000"/>
                </a:schemeClr>
              </a:solidFill>
              <a:cs typeface="Tw Cen MT"/>
            </a:endParaRPr>
          </a:p>
          <a:p>
            <a:pPr marL="355600" marR="5080" indent="-342900">
              <a:lnSpc>
                <a:spcPct val="100000"/>
              </a:lnSpc>
              <a:buSzPct val="100000"/>
              <a:tabLst>
                <a:tab pos="332740" algn="l"/>
                <a:tab pos="2401570" algn="l"/>
              </a:tabLst>
            </a:pPr>
            <a:r>
              <a:rPr lang="en-US" sz="2500" spc="-5">
                <a:solidFill>
                  <a:schemeClr val="bg2">
                    <a:lumMod val="10000"/>
                  </a:schemeClr>
                </a:solidFill>
                <a:cs typeface="Tw Cen MT"/>
              </a:rPr>
              <a:t>If the file fails File Validation the entire batch file will be rejected.</a:t>
            </a:r>
          </a:p>
          <a:p>
            <a:pPr marL="12700" marR="5080" indent="0">
              <a:lnSpc>
                <a:spcPct val="100000"/>
              </a:lnSpc>
              <a:buSzPct val="100000"/>
              <a:buNone/>
              <a:tabLst>
                <a:tab pos="332740" algn="l"/>
                <a:tab pos="2401570" algn="l"/>
              </a:tabLst>
            </a:pPr>
            <a:endParaRPr lang="en-US" sz="1000" spc="-5">
              <a:solidFill>
                <a:schemeClr val="bg2">
                  <a:lumMod val="10000"/>
                </a:schemeClr>
              </a:solidFill>
              <a:cs typeface="Tw Cen MT"/>
            </a:endParaRPr>
          </a:p>
          <a:p>
            <a:pPr marL="355600" marR="5080" indent="-342900">
              <a:lnSpc>
                <a:spcPct val="100000"/>
              </a:lnSpc>
              <a:buSzPct val="100000"/>
              <a:tabLst>
                <a:tab pos="332740" algn="l"/>
                <a:tab pos="2401570" algn="l"/>
              </a:tabLst>
            </a:pPr>
            <a:r>
              <a:rPr lang="en-US" sz="2500" spc="-5">
                <a:solidFill>
                  <a:schemeClr val="bg2">
                    <a:lumMod val="10000"/>
                  </a:schemeClr>
                </a:solidFill>
                <a:cs typeface="Tw Cen MT"/>
              </a:rPr>
              <a:t>Files are checked</a:t>
            </a:r>
            <a:r>
              <a:rPr lang="en-US" sz="2500">
                <a:solidFill>
                  <a:schemeClr val="bg2">
                    <a:lumMod val="10000"/>
                  </a:schemeClr>
                </a:solidFill>
                <a:cs typeface="Tw Cen MT"/>
              </a:rPr>
              <a:t> </a:t>
            </a:r>
            <a:r>
              <a:rPr lang="en-US" sz="2500" spc="35">
                <a:solidFill>
                  <a:schemeClr val="bg2">
                    <a:lumMod val="10000"/>
                  </a:schemeClr>
                </a:solidFill>
                <a:cs typeface="Tw Cen MT"/>
              </a:rPr>
              <a:t>a</a:t>
            </a:r>
            <a:r>
              <a:rPr lang="en-US" sz="2500" spc="-5">
                <a:solidFill>
                  <a:schemeClr val="bg2">
                    <a:lumMod val="10000"/>
                  </a:schemeClr>
                </a:solidFill>
                <a:cs typeface="Tw Cen MT"/>
              </a:rPr>
              <a:t>gainst</a:t>
            </a:r>
            <a:r>
              <a:rPr lang="en-US" sz="2500">
                <a:solidFill>
                  <a:schemeClr val="bg2">
                    <a:lumMod val="10000"/>
                  </a:schemeClr>
                </a:solidFill>
                <a:cs typeface="Tw Cen MT"/>
              </a:rPr>
              <a:t> </a:t>
            </a:r>
            <a:r>
              <a:rPr lang="en-US" sz="2500" spc="-5">
                <a:solidFill>
                  <a:schemeClr val="bg2">
                    <a:lumMod val="10000"/>
                  </a:schemeClr>
                </a:solidFill>
                <a:cs typeface="Tw Cen MT"/>
              </a:rPr>
              <a:t>the</a:t>
            </a:r>
            <a:r>
              <a:rPr lang="en-US" sz="2500">
                <a:solidFill>
                  <a:schemeClr val="bg2">
                    <a:lumMod val="10000"/>
                  </a:schemeClr>
                </a:solidFill>
                <a:cs typeface="Tw Cen MT"/>
              </a:rPr>
              <a:t> </a:t>
            </a:r>
            <a:r>
              <a:rPr lang="en-US" sz="2500" spc="-5">
                <a:solidFill>
                  <a:schemeClr val="bg2">
                    <a:lumMod val="10000"/>
                  </a:schemeClr>
                </a:solidFill>
                <a:cs typeface="Tw Cen MT"/>
              </a:rPr>
              <a:t>specific</a:t>
            </a:r>
            <a:r>
              <a:rPr lang="en-US" sz="2500" spc="35">
                <a:solidFill>
                  <a:schemeClr val="bg2">
                    <a:lumMod val="10000"/>
                  </a:schemeClr>
                </a:solidFill>
                <a:cs typeface="Tw Cen MT"/>
              </a:rPr>
              <a:t>a</a:t>
            </a:r>
            <a:r>
              <a:rPr lang="en-US" sz="2500" spc="-5">
                <a:solidFill>
                  <a:schemeClr val="bg2">
                    <a:lumMod val="10000"/>
                  </a:schemeClr>
                </a:solidFill>
                <a:cs typeface="Tw Cen MT"/>
              </a:rPr>
              <a:t>tions</a:t>
            </a:r>
            <a:r>
              <a:rPr lang="en-US" sz="2500">
                <a:solidFill>
                  <a:schemeClr val="bg2">
                    <a:lumMod val="10000"/>
                  </a:schemeClr>
                </a:solidFill>
                <a:cs typeface="Tw Cen MT"/>
              </a:rPr>
              <a:t> </a:t>
            </a:r>
            <a:r>
              <a:rPr lang="en-US" sz="2500" spc="-5">
                <a:solidFill>
                  <a:schemeClr val="bg2">
                    <a:lumMod val="10000"/>
                  </a:schemeClr>
                </a:solidFill>
                <a:cs typeface="Tw Cen MT"/>
              </a:rPr>
              <a:t>set</a:t>
            </a:r>
            <a:r>
              <a:rPr lang="en-US" sz="2500">
                <a:solidFill>
                  <a:schemeClr val="bg2">
                    <a:lumMod val="10000"/>
                  </a:schemeClr>
                </a:solidFill>
                <a:cs typeface="Tw Cen MT"/>
              </a:rPr>
              <a:t> </a:t>
            </a:r>
            <a:r>
              <a:rPr lang="en-US" sz="2500" spc="-5">
                <a:solidFill>
                  <a:schemeClr val="bg2">
                    <a:lumMod val="10000"/>
                  </a:schemeClr>
                </a:solidFill>
                <a:cs typeface="Tw Cen MT"/>
              </a:rPr>
              <a:t>in</a:t>
            </a:r>
            <a:r>
              <a:rPr lang="en-US" sz="2500">
                <a:solidFill>
                  <a:schemeClr val="bg2">
                    <a:lumMod val="10000"/>
                  </a:schemeClr>
                </a:solidFill>
                <a:cs typeface="Tw Cen MT"/>
              </a:rPr>
              <a:t> </a:t>
            </a:r>
            <a:r>
              <a:rPr lang="en-US" sz="2500" spc="-5">
                <a:solidFill>
                  <a:schemeClr val="tx1"/>
                </a:solidFill>
                <a:cs typeface="Tw Cen MT"/>
                <a:hlinkClick r:id="rId3">
                  <a:extLst>
                    <a:ext uri="{A12FA001-AC4F-418D-AE19-62706E023703}">
                      <ahyp:hlinkClr xmlns:ahyp="http://schemas.microsoft.com/office/drawing/2018/hyperlinkcolor" val="tx"/>
                    </a:ext>
                  </a:extLst>
                </a:hlinkClick>
              </a:rPr>
              <a:t>T</a:t>
            </a:r>
            <a:r>
              <a:rPr lang="en-US" sz="2500">
                <a:solidFill>
                  <a:schemeClr val="tx1"/>
                </a:solidFill>
                <a:cs typeface="Tw Cen MT"/>
                <a:hlinkClick r:id="rId3">
                  <a:extLst>
                    <a:ext uri="{A12FA001-AC4F-418D-AE19-62706E023703}">
                      <ahyp:hlinkClr xmlns:ahyp="http://schemas.microsoft.com/office/drawing/2018/hyperlinkcolor" val="tx"/>
                    </a:ext>
                  </a:extLst>
                </a:hlinkClick>
              </a:rPr>
              <a:t>SDS Unique ID Specifications</a:t>
            </a:r>
            <a:r>
              <a:rPr lang="en-US" sz="2500" spc="-10">
                <a:solidFill>
                  <a:schemeClr val="tx1"/>
                </a:solidFill>
                <a:cs typeface="Tw Cen MT"/>
              </a:rPr>
              <a:t>.</a:t>
            </a:r>
            <a:endParaRPr lang="en-US" sz="2500">
              <a:solidFill>
                <a:schemeClr val="tx1"/>
              </a:solidFill>
              <a:cs typeface="Tw Cen MT"/>
            </a:endParaRPr>
          </a:p>
          <a:p>
            <a:pPr marL="508159" lvl="1" indent="-190342">
              <a:buNone/>
            </a:pPr>
            <a:endParaRPr lang="en-US" sz="880"/>
          </a:p>
        </p:txBody>
      </p:sp>
    </p:spTree>
    <p:extLst>
      <p:ext uri="{BB962C8B-B14F-4D97-AF65-F5344CB8AC3E}">
        <p14:creationId xmlns:p14="http://schemas.microsoft.com/office/powerpoint/2010/main" val="185413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E4646B-CEFB-46BE-9130-250E32756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655792" y="22526"/>
            <a:ext cx="8923483" cy="961802"/>
          </a:xfrm>
          <a:prstGeom prst="rect">
            <a:avLst/>
          </a:prstGeom>
        </p:spPr>
        <p:txBody>
          <a:bodyPr vert="horz" wrap="square" lIns="0" tIns="281940" rIns="0" bIns="0" rtlCol="0">
            <a:spAutoFit/>
          </a:bodyPr>
          <a:lstStyle/>
          <a:p>
            <a:pPr marL="1313180" algn="ctr">
              <a:lnSpc>
                <a:spcPct val="100000"/>
              </a:lnSpc>
            </a:pPr>
            <a:r>
              <a:rPr lang="en-US" sz="4400" spc="-5">
                <a:solidFill>
                  <a:srgbClr val="0070C0"/>
                </a:solidFill>
              </a:rPr>
              <a:t>UID ASSIGNMENT FILE NAME</a:t>
            </a:r>
          </a:p>
        </p:txBody>
      </p:sp>
      <p:sp>
        <p:nvSpPr>
          <p:cNvPr id="4" name="object 4"/>
          <p:cNvSpPr txBox="1"/>
          <p:nvPr/>
        </p:nvSpPr>
        <p:spPr>
          <a:xfrm>
            <a:off x="1882501" y="1138410"/>
            <a:ext cx="7696774" cy="861774"/>
          </a:xfrm>
          <a:prstGeom prst="rect">
            <a:avLst/>
          </a:prstGeom>
        </p:spPr>
        <p:txBody>
          <a:bodyPr vert="horz" wrap="square" lIns="0" tIns="0" rIns="0" bIns="0" rtlCol="0">
            <a:spAutoFit/>
          </a:bodyPr>
          <a:lstStyle/>
          <a:p>
            <a:pPr marL="469900" marR="5080" lvl="0" indent="-457200" algn="l"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kumimoji="0" sz="2800" b="0" i="0" u="none" strike="noStrike" kern="1200" cap="none" spc="0" normalizeH="0" baseline="0" noProof="0">
                <a:ln>
                  <a:noFill/>
                </a:ln>
                <a:solidFill>
                  <a:srgbClr val="0070C0"/>
                </a:solidFill>
                <a:effectLst/>
                <a:uLnTx/>
                <a:uFillTx/>
                <a:ea typeface="+mn-ea"/>
                <a:cs typeface="Tw Cen MT"/>
              </a:rPr>
              <a:t>UID</a:t>
            </a:r>
            <a:r>
              <a:rPr kumimoji="0" sz="2800" b="0" i="0" u="none" strike="noStrike" kern="1200" cap="none" spc="5" normalizeH="0" baseline="0" noProof="0">
                <a:ln>
                  <a:noFill/>
                </a:ln>
                <a:solidFill>
                  <a:srgbClr val="0070C0"/>
                </a:solidFill>
                <a:effectLst/>
                <a:uLnTx/>
                <a:uFillTx/>
                <a:ea typeface="+mn-ea"/>
                <a:cs typeface="Tw Cen MT"/>
              </a:rPr>
              <a:t> </a:t>
            </a:r>
            <a:r>
              <a:rPr kumimoji="0" sz="2800" b="0" i="0" u="none" strike="noStrike" kern="1200" cap="none" spc="0" normalizeH="0" baseline="0" noProof="0">
                <a:ln>
                  <a:noFill/>
                </a:ln>
                <a:solidFill>
                  <a:srgbClr val="0070C0"/>
                </a:solidFill>
                <a:effectLst/>
                <a:uLnTx/>
                <a:uFillTx/>
                <a:ea typeface="+mn-ea"/>
                <a:cs typeface="Tw Cen MT"/>
              </a:rPr>
              <a:t>Assignment</a:t>
            </a:r>
            <a:r>
              <a:rPr kumimoji="0" sz="2800" b="0" i="0" u="none" strike="noStrike" kern="1200" cap="none" spc="5" normalizeH="0" baseline="0" noProof="0">
                <a:ln>
                  <a:noFill/>
                </a:ln>
                <a:solidFill>
                  <a:srgbClr val="0070C0"/>
                </a:solidFill>
                <a:effectLst/>
                <a:uLnTx/>
                <a:uFillTx/>
                <a:ea typeface="+mn-ea"/>
                <a:cs typeface="Tw Cen MT"/>
              </a:rPr>
              <a:t> </a:t>
            </a:r>
            <a:r>
              <a:rPr kumimoji="0" sz="2800" b="0" i="0" u="none" strike="noStrike" kern="1200" cap="none" spc="0" normalizeH="0" baseline="0" noProof="0">
                <a:ln>
                  <a:noFill/>
                </a:ln>
                <a:solidFill>
                  <a:srgbClr val="0070C0"/>
                </a:solidFill>
                <a:effectLst/>
                <a:uLnTx/>
                <a:uFillTx/>
                <a:ea typeface="+mn-ea"/>
                <a:cs typeface="Tw Cen MT"/>
              </a:rPr>
              <a:t>Files</a:t>
            </a:r>
            <a:r>
              <a:rPr kumimoji="0" sz="2800" b="0" i="0" u="none" strike="noStrike" kern="1200" cap="none" spc="5" normalizeH="0" baseline="0" noProof="0">
                <a:ln>
                  <a:noFill/>
                </a:ln>
                <a:solidFill>
                  <a:srgbClr val="0070C0"/>
                </a:solidFill>
                <a:effectLst/>
                <a:uLnTx/>
                <a:uFillTx/>
                <a:ea typeface="+mn-ea"/>
                <a:cs typeface="Tw Cen MT"/>
              </a:rPr>
              <a:t> </a:t>
            </a:r>
            <a:r>
              <a:rPr kumimoji="0" sz="2800" b="0" i="0" u="none" strike="noStrike" kern="1200" cap="none" spc="50" normalizeH="0" baseline="0" noProof="0">
                <a:ln>
                  <a:noFill/>
                </a:ln>
                <a:solidFill>
                  <a:srgbClr val="0070C0"/>
                </a:solidFill>
                <a:effectLst/>
                <a:uLnTx/>
                <a:uFillTx/>
                <a:ea typeface="+mn-ea"/>
                <a:cs typeface="Tw Cen MT"/>
              </a:rPr>
              <a:t>m</a:t>
            </a:r>
            <a:r>
              <a:rPr kumimoji="0" sz="2800" b="0" i="0" u="none" strike="noStrike" kern="1200" cap="none" spc="-5" normalizeH="0" baseline="0" noProof="0">
                <a:ln>
                  <a:noFill/>
                </a:ln>
                <a:solidFill>
                  <a:srgbClr val="0070C0"/>
                </a:solidFill>
                <a:effectLst/>
                <a:uLnTx/>
                <a:uFillTx/>
                <a:ea typeface="+mn-ea"/>
                <a:cs typeface="Tw Cen MT"/>
              </a:rPr>
              <a:t>u</a:t>
            </a:r>
            <a:r>
              <a:rPr kumimoji="0" sz="2800" b="0" i="0" u="none" strike="noStrike" kern="1200" cap="none" spc="0" normalizeH="0" baseline="0" noProof="0">
                <a:ln>
                  <a:noFill/>
                </a:ln>
                <a:solidFill>
                  <a:srgbClr val="0070C0"/>
                </a:solidFill>
                <a:effectLst/>
                <a:uLnTx/>
                <a:uFillTx/>
                <a:ea typeface="+mn-ea"/>
                <a:cs typeface="Tw Cen MT"/>
              </a:rPr>
              <a:t>st</a:t>
            </a:r>
            <a:r>
              <a:rPr kumimoji="0" sz="2800" b="0" i="0" u="none" strike="noStrike" kern="1200" cap="none" spc="5" normalizeH="0" baseline="0" noProof="0">
                <a:ln>
                  <a:noFill/>
                </a:ln>
                <a:solidFill>
                  <a:srgbClr val="0070C0"/>
                </a:solidFill>
                <a:effectLst/>
                <a:uLnTx/>
                <a:uFillTx/>
                <a:ea typeface="+mn-ea"/>
                <a:cs typeface="Tw Cen MT"/>
              </a:rPr>
              <a:t> </a:t>
            </a:r>
            <a:r>
              <a:rPr kumimoji="0" sz="2800" b="0" i="0" u="none" strike="noStrike" kern="1200" cap="none" spc="-5" normalizeH="0" baseline="0" noProof="0">
                <a:ln>
                  <a:noFill/>
                </a:ln>
                <a:solidFill>
                  <a:srgbClr val="0070C0"/>
                </a:solidFill>
                <a:effectLst/>
                <a:uLnTx/>
                <a:uFillTx/>
                <a:ea typeface="+mn-ea"/>
                <a:cs typeface="Tw Cen MT"/>
              </a:rPr>
              <a:t>con</a:t>
            </a:r>
            <a:r>
              <a:rPr kumimoji="0" sz="2800" b="0" i="0" u="none" strike="noStrike" kern="1200" cap="none" spc="-60" normalizeH="0" baseline="0" noProof="0">
                <a:ln>
                  <a:noFill/>
                </a:ln>
                <a:solidFill>
                  <a:srgbClr val="0070C0"/>
                </a:solidFill>
                <a:effectLst/>
                <a:uLnTx/>
                <a:uFillTx/>
                <a:ea typeface="+mn-ea"/>
                <a:cs typeface="Tw Cen MT"/>
              </a:rPr>
              <a:t>f</a:t>
            </a:r>
            <a:r>
              <a:rPr kumimoji="0" sz="2800" b="0" i="0" u="none" strike="noStrike" kern="1200" cap="none" spc="0" normalizeH="0" baseline="0" noProof="0">
                <a:ln>
                  <a:noFill/>
                </a:ln>
                <a:solidFill>
                  <a:srgbClr val="0070C0"/>
                </a:solidFill>
                <a:effectLst/>
                <a:uLnTx/>
                <a:uFillTx/>
                <a:ea typeface="+mn-ea"/>
                <a:cs typeface="Tw Cen MT"/>
              </a:rPr>
              <a:t>o</a:t>
            </a:r>
            <a:r>
              <a:rPr kumimoji="0" sz="2800" b="0" i="0" u="none" strike="noStrike" kern="1200" cap="none" spc="50" normalizeH="0" baseline="0" noProof="0">
                <a:ln>
                  <a:noFill/>
                </a:ln>
                <a:solidFill>
                  <a:srgbClr val="0070C0"/>
                </a:solidFill>
                <a:effectLst/>
                <a:uLnTx/>
                <a:uFillTx/>
                <a:ea typeface="+mn-ea"/>
                <a:cs typeface="Tw Cen MT"/>
              </a:rPr>
              <a:t>r</a:t>
            </a:r>
            <a:r>
              <a:rPr kumimoji="0" sz="2800" b="0" i="0" u="none" strike="noStrike" kern="1200" cap="none" spc="0" normalizeH="0" baseline="0" noProof="0">
                <a:ln>
                  <a:noFill/>
                </a:ln>
                <a:solidFill>
                  <a:srgbClr val="0070C0"/>
                </a:solidFill>
                <a:effectLst/>
                <a:uLnTx/>
                <a:uFillTx/>
                <a:ea typeface="+mn-ea"/>
                <a:cs typeface="Tw Cen MT"/>
              </a:rPr>
              <a:t>m</a:t>
            </a:r>
            <a:r>
              <a:rPr kumimoji="0" sz="2800" b="0" i="0" u="none" strike="noStrike" kern="1200" cap="none" spc="5" normalizeH="0" baseline="0" noProof="0">
                <a:ln>
                  <a:noFill/>
                </a:ln>
                <a:solidFill>
                  <a:srgbClr val="0070C0"/>
                </a:solidFill>
                <a:effectLst/>
                <a:uLnTx/>
                <a:uFillTx/>
                <a:ea typeface="+mn-ea"/>
                <a:cs typeface="Tw Cen MT"/>
              </a:rPr>
              <a:t> </a:t>
            </a:r>
            <a:r>
              <a:rPr kumimoji="0" sz="2800" b="0" i="0" u="none" strike="noStrike" kern="1200" cap="none" spc="0" normalizeH="0" baseline="0" noProof="0">
                <a:ln>
                  <a:noFill/>
                </a:ln>
                <a:solidFill>
                  <a:srgbClr val="0070C0"/>
                </a:solidFill>
                <a:effectLst/>
                <a:uLnTx/>
                <a:uFillTx/>
                <a:ea typeface="+mn-ea"/>
                <a:cs typeface="Tw Cen MT"/>
              </a:rPr>
              <a:t>to</a:t>
            </a:r>
            <a:r>
              <a:rPr kumimoji="0" sz="2800" b="0" i="0" u="none" strike="noStrike" kern="1200" cap="none" spc="5" normalizeH="0" baseline="0" noProof="0">
                <a:ln>
                  <a:noFill/>
                </a:ln>
                <a:solidFill>
                  <a:srgbClr val="0070C0"/>
                </a:solidFill>
                <a:effectLst/>
                <a:uLnTx/>
                <a:uFillTx/>
                <a:ea typeface="+mn-ea"/>
                <a:cs typeface="Tw Cen MT"/>
              </a:rPr>
              <a:t> </a:t>
            </a:r>
            <a:r>
              <a:rPr kumimoji="0" sz="2800" b="0" i="0" u="none" strike="noStrike" kern="1200" cap="none" spc="0" normalizeH="0" baseline="0" noProof="0">
                <a:ln>
                  <a:noFill/>
                </a:ln>
                <a:solidFill>
                  <a:srgbClr val="0070C0"/>
                </a:solidFill>
                <a:effectLst/>
                <a:uLnTx/>
                <a:uFillTx/>
                <a:ea typeface="+mn-ea"/>
                <a:cs typeface="Tw Cen MT"/>
              </a:rPr>
              <a:t>the</a:t>
            </a:r>
            <a:r>
              <a:rPr kumimoji="0" sz="2800" b="0" i="0" u="none" strike="noStrike" kern="1200" cap="none" spc="5" normalizeH="0" baseline="0" noProof="0">
                <a:ln>
                  <a:noFill/>
                </a:ln>
                <a:solidFill>
                  <a:srgbClr val="0070C0"/>
                </a:solidFill>
                <a:effectLst/>
                <a:uLnTx/>
                <a:uFillTx/>
                <a:ea typeface="+mn-ea"/>
                <a:cs typeface="Tw Cen MT"/>
              </a:rPr>
              <a:t> </a:t>
            </a:r>
            <a:r>
              <a:rPr kumimoji="0" sz="2800" b="0" i="0" u="none" strike="noStrike" kern="1200" cap="none" spc="-55" normalizeH="0" baseline="0" noProof="0">
                <a:ln>
                  <a:noFill/>
                </a:ln>
                <a:solidFill>
                  <a:srgbClr val="0070C0"/>
                </a:solidFill>
                <a:effectLst/>
                <a:uLnTx/>
                <a:uFillTx/>
                <a:ea typeface="+mn-ea"/>
                <a:cs typeface="Tw Cen MT"/>
              </a:rPr>
              <a:t>f</a:t>
            </a:r>
            <a:r>
              <a:rPr kumimoji="0" sz="2800" b="0" i="0" u="none" strike="noStrike" kern="1200" cap="none" spc="0" normalizeH="0" baseline="0" noProof="0">
                <a:ln>
                  <a:noFill/>
                </a:ln>
                <a:solidFill>
                  <a:srgbClr val="0070C0"/>
                </a:solidFill>
                <a:effectLst/>
                <a:uLnTx/>
                <a:uFillTx/>
                <a:ea typeface="+mn-ea"/>
                <a:cs typeface="Tw Cen MT"/>
              </a:rPr>
              <a:t>o</a:t>
            </a:r>
            <a:r>
              <a:rPr kumimoji="0" sz="2800" b="0" i="0" u="none" strike="noStrike" kern="1200" cap="none" spc="-5" normalizeH="0" baseline="0" noProof="0">
                <a:ln>
                  <a:noFill/>
                </a:ln>
                <a:solidFill>
                  <a:srgbClr val="0070C0"/>
                </a:solidFill>
                <a:effectLst/>
                <a:uLnTx/>
                <a:uFillTx/>
                <a:ea typeface="+mn-ea"/>
                <a:cs typeface="Tw Cen MT"/>
              </a:rPr>
              <a:t>ll</a:t>
            </a:r>
            <a:r>
              <a:rPr kumimoji="0" sz="2800" b="0" i="0" u="none" strike="noStrike" kern="1200" cap="none" spc="-80" normalizeH="0" baseline="0" noProof="0">
                <a:ln>
                  <a:noFill/>
                </a:ln>
                <a:solidFill>
                  <a:srgbClr val="0070C0"/>
                </a:solidFill>
                <a:effectLst/>
                <a:uLnTx/>
                <a:uFillTx/>
                <a:ea typeface="+mn-ea"/>
                <a:cs typeface="Tw Cen MT"/>
              </a:rPr>
              <a:t>o</a:t>
            </a:r>
            <a:r>
              <a:rPr kumimoji="0" sz="2800" b="0" i="0" u="none" strike="noStrike" kern="1200" cap="none" spc="0" normalizeH="0" baseline="0" noProof="0">
                <a:ln>
                  <a:noFill/>
                </a:ln>
                <a:solidFill>
                  <a:srgbClr val="0070C0"/>
                </a:solidFill>
                <a:effectLst/>
                <a:uLnTx/>
                <a:uFillTx/>
                <a:ea typeface="+mn-ea"/>
                <a:cs typeface="Tw Cen MT"/>
              </a:rPr>
              <a:t>wing naming</a:t>
            </a:r>
            <a:r>
              <a:rPr kumimoji="0" sz="2800" b="0" i="0" u="none" strike="noStrike" kern="1200" cap="none" spc="10" normalizeH="0" baseline="0" noProof="0">
                <a:ln>
                  <a:noFill/>
                </a:ln>
                <a:solidFill>
                  <a:srgbClr val="0070C0"/>
                </a:solidFill>
                <a:effectLst/>
                <a:uLnTx/>
                <a:uFillTx/>
                <a:ea typeface="+mn-ea"/>
                <a:cs typeface="Tw Cen MT"/>
              </a:rPr>
              <a:t> </a:t>
            </a:r>
            <a:r>
              <a:rPr kumimoji="0" sz="2800" b="0" i="0" u="none" strike="noStrike" kern="1200" cap="none" spc="-5" normalizeH="0" baseline="0" noProof="0">
                <a:ln>
                  <a:noFill/>
                </a:ln>
                <a:solidFill>
                  <a:srgbClr val="0070C0"/>
                </a:solidFill>
                <a:effectLst/>
                <a:uLnTx/>
                <a:uFillTx/>
                <a:ea typeface="+mn-ea"/>
                <a:cs typeface="Tw Cen MT"/>
              </a:rPr>
              <a:t>con</a:t>
            </a:r>
            <a:r>
              <a:rPr kumimoji="0" sz="2800" b="0" i="0" u="none" strike="noStrike" kern="1200" cap="none" spc="-65" normalizeH="0" baseline="0" noProof="0">
                <a:ln>
                  <a:noFill/>
                </a:ln>
                <a:solidFill>
                  <a:srgbClr val="0070C0"/>
                </a:solidFill>
                <a:effectLst/>
                <a:uLnTx/>
                <a:uFillTx/>
                <a:ea typeface="+mn-ea"/>
                <a:cs typeface="Tw Cen MT"/>
              </a:rPr>
              <a:t>v</a:t>
            </a:r>
            <a:r>
              <a:rPr kumimoji="0" sz="2800" b="0" i="0" u="none" strike="noStrike" kern="1200" cap="none" spc="0" normalizeH="0" baseline="0" noProof="0">
                <a:ln>
                  <a:noFill/>
                </a:ln>
                <a:solidFill>
                  <a:srgbClr val="0070C0"/>
                </a:solidFill>
                <a:effectLst/>
                <a:uLnTx/>
                <a:uFillTx/>
                <a:ea typeface="+mn-ea"/>
                <a:cs typeface="Tw Cen MT"/>
              </a:rPr>
              <a:t>ention:</a:t>
            </a:r>
          </a:p>
        </p:txBody>
      </p:sp>
      <p:sp>
        <p:nvSpPr>
          <p:cNvPr id="5" name="object 5" descr="Chart showing the naming convention for Unique ID assignment files." title="Chart"/>
          <p:cNvSpPr/>
          <p:nvPr/>
        </p:nvSpPr>
        <p:spPr>
          <a:xfrm>
            <a:off x="1882501" y="2678589"/>
            <a:ext cx="7696774" cy="41148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descr="Rectangle highlighting the naming convention for a student UID assignment file." title="Rectangle"/>
          <p:cNvSpPr/>
          <p:nvPr/>
        </p:nvSpPr>
        <p:spPr>
          <a:xfrm>
            <a:off x="3851455" y="2795910"/>
            <a:ext cx="3267075" cy="409575"/>
          </a:xfrm>
          <a:custGeom>
            <a:avLst/>
            <a:gdLst/>
            <a:ahLst/>
            <a:cxnLst/>
            <a:rect l="l" t="t" r="r" b="b"/>
            <a:pathLst>
              <a:path w="3267075" h="409575">
                <a:moveTo>
                  <a:pt x="3266694" y="339047"/>
                </a:moveTo>
                <a:lnTo>
                  <a:pt x="3266694" y="69299"/>
                </a:lnTo>
                <a:lnTo>
                  <a:pt x="3264410" y="57874"/>
                </a:lnTo>
                <a:lnTo>
                  <a:pt x="3244323" y="23044"/>
                </a:lnTo>
                <a:lnTo>
                  <a:pt x="3210068" y="2630"/>
                </a:lnTo>
                <a:lnTo>
                  <a:pt x="78486" y="0"/>
                </a:lnTo>
                <a:lnTo>
                  <a:pt x="71831" y="113"/>
                </a:lnTo>
                <a:lnTo>
                  <a:pt x="34914" y="12690"/>
                </a:lnTo>
                <a:lnTo>
                  <a:pt x="8167" y="42407"/>
                </a:lnTo>
                <a:lnTo>
                  <a:pt x="0" y="70061"/>
                </a:lnTo>
                <a:lnTo>
                  <a:pt x="0" y="339809"/>
                </a:lnTo>
                <a:lnTo>
                  <a:pt x="19857" y="383700"/>
                </a:lnTo>
                <a:lnTo>
                  <a:pt x="28194" y="391659"/>
                </a:lnTo>
                <a:lnTo>
                  <a:pt x="28194" y="77681"/>
                </a:lnTo>
                <a:lnTo>
                  <a:pt x="28956" y="71585"/>
                </a:lnTo>
                <a:lnTo>
                  <a:pt x="30480" y="62441"/>
                </a:lnTo>
                <a:lnTo>
                  <a:pt x="32766" y="57869"/>
                </a:lnTo>
                <a:lnTo>
                  <a:pt x="34290" y="53297"/>
                </a:lnTo>
                <a:lnTo>
                  <a:pt x="40386" y="45677"/>
                </a:lnTo>
                <a:lnTo>
                  <a:pt x="43434" y="42629"/>
                </a:lnTo>
                <a:lnTo>
                  <a:pt x="46482" y="38819"/>
                </a:lnTo>
                <a:lnTo>
                  <a:pt x="50292" y="36533"/>
                </a:lnTo>
                <a:lnTo>
                  <a:pt x="54864" y="34247"/>
                </a:lnTo>
                <a:lnTo>
                  <a:pt x="60642" y="31033"/>
                </a:lnTo>
                <a:lnTo>
                  <a:pt x="71831" y="27046"/>
                </a:lnTo>
                <a:lnTo>
                  <a:pt x="77724" y="28024"/>
                </a:lnTo>
                <a:lnTo>
                  <a:pt x="3188970" y="28151"/>
                </a:lnTo>
                <a:lnTo>
                  <a:pt x="3228296" y="48129"/>
                </a:lnTo>
                <a:lnTo>
                  <a:pt x="3238500" y="78443"/>
                </a:lnTo>
                <a:lnTo>
                  <a:pt x="3238500" y="391156"/>
                </a:lnTo>
                <a:lnTo>
                  <a:pt x="3243698" y="386843"/>
                </a:lnTo>
                <a:lnTo>
                  <a:pt x="3252313" y="376778"/>
                </a:lnTo>
                <a:lnTo>
                  <a:pt x="3259132" y="365329"/>
                </a:lnTo>
                <a:lnTo>
                  <a:pt x="3263983" y="352689"/>
                </a:lnTo>
                <a:lnTo>
                  <a:pt x="3266694" y="339047"/>
                </a:lnTo>
                <a:close/>
              </a:path>
              <a:path w="3267075" h="409575">
                <a:moveTo>
                  <a:pt x="3238500" y="391156"/>
                </a:moveTo>
                <a:lnTo>
                  <a:pt x="3238500" y="331427"/>
                </a:lnTo>
                <a:lnTo>
                  <a:pt x="3237738" y="337523"/>
                </a:lnTo>
                <a:lnTo>
                  <a:pt x="3235225" y="349002"/>
                </a:lnTo>
                <a:lnTo>
                  <a:pt x="3206411" y="377588"/>
                </a:lnTo>
                <a:lnTo>
                  <a:pt x="3188208" y="380957"/>
                </a:lnTo>
                <a:lnTo>
                  <a:pt x="68650" y="379985"/>
                </a:lnTo>
                <a:lnTo>
                  <a:pt x="36045" y="357569"/>
                </a:lnTo>
                <a:lnTo>
                  <a:pt x="28194" y="335999"/>
                </a:lnTo>
                <a:lnTo>
                  <a:pt x="28194" y="391659"/>
                </a:lnTo>
                <a:lnTo>
                  <a:pt x="65048" y="408382"/>
                </a:lnTo>
                <a:lnTo>
                  <a:pt x="77724" y="409151"/>
                </a:lnTo>
                <a:lnTo>
                  <a:pt x="3197352" y="409151"/>
                </a:lnTo>
                <a:lnTo>
                  <a:pt x="3208808" y="406841"/>
                </a:lnTo>
                <a:lnTo>
                  <a:pt x="3221773" y="402065"/>
                </a:lnTo>
                <a:lnTo>
                  <a:pt x="3233461" y="395336"/>
                </a:lnTo>
                <a:lnTo>
                  <a:pt x="3238500" y="391156"/>
                </a:lnTo>
                <a:close/>
              </a:path>
            </a:pathLst>
          </a:custGeom>
          <a:solidFill>
            <a:schemeClr val="accent2"/>
          </a:solidFill>
          <a:ln>
            <a:solidFill>
              <a:schemeClr val="accent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descr="Rectangle highlighting the naming convention for a staff UID assignment file." title="Rectangle"/>
          <p:cNvSpPr/>
          <p:nvPr/>
        </p:nvSpPr>
        <p:spPr>
          <a:xfrm>
            <a:off x="3732114" y="4982793"/>
            <a:ext cx="3071457" cy="410209"/>
          </a:xfrm>
          <a:custGeom>
            <a:avLst/>
            <a:gdLst/>
            <a:ahLst/>
            <a:cxnLst/>
            <a:rect l="l" t="t" r="r" b="b"/>
            <a:pathLst>
              <a:path w="3228975" h="410210">
                <a:moveTo>
                  <a:pt x="3228594" y="339089"/>
                </a:moveTo>
                <a:lnTo>
                  <a:pt x="3228594" y="69341"/>
                </a:lnTo>
                <a:lnTo>
                  <a:pt x="3226284" y="58696"/>
                </a:lnTo>
                <a:lnTo>
                  <a:pt x="3206382" y="23603"/>
                </a:lnTo>
                <a:lnTo>
                  <a:pt x="3172225" y="3129"/>
                </a:lnTo>
                <a:lnTo>
                  <a:pt x="3150870" y="0"/>
                </a:lnTo>
                <a:lnTo>
                  <a:pt x="72861" y="248"/>
                </a:lnTo>
                <a:lnTo>
                  <a:pt x="34726" y="13069"/>
                </a:lnTo>
                <a:lnTo>
                  <a:pt x="8521" y="42569"/>
                </a:lnTo>
                <a:lnTo>
                  <a:pt x="0" y="70866"/>
                </a:lnTo>
                <a:lnTo>
                  <a:pt x="0" y="340614"/>
                </a:lnTo>
                <a:lnTo>
                  <a:pt x="13716" y="376428"/>
                </a:lnTo>
                <a:lnTo>
                  <a:pt x="18288" y="381762"/>
                </a:lnTo>
                <a:lnTo>
                  <a:pt x="22860" y="387858"/>
                </a:lnTo>
                <a:lnTo>
                  <a:pt x="28194" y="391858"/>
                </a:lnTo>
                <a:lnTo>
                  <a:pt x="28194" y="77724"/>
                </a:lnTo>
                <a:lnTo>
                  <a:pt x="29718" y="67056"/>
                </a:lnTo>
                <a:lnTo>
                  <a:pt x="30480" y="62484"/>
                </a:lnTo>
                <a:lnTo>
                  <a:pt x="32766" y="57912"/>
                </a:lnTo>
                <a:lnTo>
                  <a:pt x="34290" y="54102"/>
                </a:lnTo>
                <a:lnTo>
                  <a:pt x="64808" y="30645"/>
                </a:lnTo>
                <a:lnTo>
                  <a:pt x="66624" y="28676"/>
                </a:lnTo>
                <a:lnTo>
                  <a:pt x="77724" y="28938"/>
                </a:lnTo>
                <a:lnTo>
                  <a:pt x="3156966" y="28955"/>
                </a:lnTo>
                <a:lnTo>
                  <a:pt x="3169318" y="32113"/>
                </a:lnTo>
                <a:lnTo>
                  <a:pt x="3197088" y="60567"/>
                </a:lnTo>
                <a:lnTo>
                  <a:pt x="3200400" y="78485"/>
                </a:lnTo>
                <a:lnTo>
                  <a:pt x="3200400" y="391695"/>
                </a:lnTo>
                <a:lnTo>
                  <a:pt x="3205973" y="386976"/>
                </a:lnTo>
                <a:lnTo>
                  <a:pt x="3214317" y="377001"/>
                </a:lnTo>
                <a:lnTo>
                  <a:pt x="3220926" y="365621"/>
                </a:lnTo>
                <a:lnTo>
                  <a:pt x="3225714" y="352947"/>
                </a:lnTo>
                <a:lnTo>
                  <a:pt x="3228594" y="339089"/>
                </a:lnTo>
                <a:close/>
              </a:path>
              <a:path w="3228975" h="410210">
                <a:moveTo>
                  <a:pt x="3200400" y="391695"/>
                </a:moveTo>
                <a:lnTo>
                  <a:pt x="3200400" y="332231"/>
                </a:lnTo>
                <a:lnTo>
                  <a:pt x="3196756" y="350025"/>
                </a:lnTo>
                <a:lnTo>
                  <a:pt x="3190111" y="361798"/>
                </a:lnTo>
                <a:lnTo>
                  <a:pt x="3180508" y="371385"/>
                </a:lnTo>
                <a:lnTo>
                  <a:pt x="3168701" y="378035"/>
                </a:lnTo>
                <a:lnTo>
                  <a:pt x="3155442" y="380999"/>
                </a:lnTo>
                <a:lnTo>
                  <a:pt x="67913" y="380328"/>
                </a:lnTo>
                <a:lnTo>
                  <a:pt x="35903" y="358123"/>
                </a:lnTo>
                <a:lnTo>
                  <a:pt x="28194" y="336042"/>
                </a:lnTo>
                <a:lnTo>
                  <a:pt x="28194" y="391858"/>
                </a:lnTo>
                <a:lnTo>
                  <a:pt x="35052" y="397002"/>
                </a:lnTo>
                <a:lnTo>
                  <a:pt x="53179" y="405747"/>
                </a:lnTo>
                <a:lnTo>
                  <a:pt x="64460" y="408586"/>
                </a:lnTo>
                <a:lnTo>
                  <a:pt x="77724" y="409956"/>
                </a:lnTo>
                <a:lnTo>
                  <a:pt x="3151632" y="409955"/>
                </a:lnTo>
                <a:lnTo>
                  <a:pt x="3159252" y="409193"/>
                </a:lnTo>
                <a:lnTo>
                  <a:pt x="3171393" y="407368"/>
                </a:lnTo>
                <a:lnTo>
                  <a:pt x="3184425" y="402270"/>
                </a:lnTo>
                <a:lnTo>
                  <a:pt x="3195980" y="395436"/>
                </a:lnTo>
                <a:lnTo>
                  <a:pt x="3200400" y="391695"/>
                </a:lnTo>
                <a:close/>
              </a:path>
            </a:pathLst>
          </a:custGeom>
          <a:solidFill>
            <a:schemeClr val="accent2"/>
          </a:solidFill>
          <a:ln>
            <a:solidFill>
              <a:schemeClr val="accent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4767227-E09C-4B0B-997A-A5E44D2BC897}"/>
              </a:ext>
              <a:ext uri="{C183D7F6-B498-43B3-948B-1728B52AA6E4}">
                <adec:decorative xmlns:adec="http://schemas.microsoft.com/office/drawing/2017/decorative" val="1"/>
              </a:ext>
            </a:extLst>
          </p:cNvPr>
          <p:cNvSpPr/>
          <p:nvPr>
            <p:custDataLst>
              <p:tags r:id="rId1"/>
            </p:custDataLst>
          </p:nvPr>
        </p:nvSpPr>
        <p:spPr>
          <a:xfrm>
            <a:off x="1741273" y="2394211"/>
            <a:ext cx="7979230" cy="4369454"/>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62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E4646B-CEFB-46BE-9130-250E32756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968829" y="-32191"/>
            <a:ext cx="9089571" cy="961802"/>
          </a:xfrm>
          <a:prstGeom prst="rect">
            <a:avLst/>
          </a:prstGeom>
        </p:spPr>
        <p:txBody>
          <a:bodyPr vert="horz" wrap="square" lIns="0" tIns="281940" rIns="0" bIns="0" rtlCol="0">
            <a:spAutoFit/>
          </a:bodyPr>
          <a:lstStyle/>
          <a:p>
            <a:pPr marL="1313180">
              <a:lnSpc>
                <a:spcPct val="100000"/>
              </a:lnSpc>
            </a:pPr>
            <a:r>
              <a:rPr lang="en-US" sz="4400" spc="-5">
                <a:solidFill>
                  <a:srgbClr val="0070C0"/>
                </a:solidFill>
              </a:rPr>
              <a:t>UID ASSIGNMENT FILE FORMAT</a:t>
            </a:r>
          </a:p>
        </p:txBody>
      </p:sp>
      <p:sp>
        <p:nvSpPr>
          <p:cNvPr id="8" name="object 12" descr="Image showing the header row on the UID assignment file." title="Image">
            <a:extLst>
              <a:ext uri="{FF2B5EF4-FFF2-40B4-BE49-F238E27FC236}">
                <a16:creationId xmlns:a16="http://schemas.microsoft.com/office/drawing/2014/main" id="{18EE7698-AF4C-7BF7-D8C2-558884464512}"/>
              </a:ext>
            </a:extLst>
          </p:cNvPr>
          <p:cNvSpPr/>
          <p:nvPr>
            <p:custDataLst>
              <p:tags r:id="rId1"/>
            </p:custDataLst>
          </p:nvPr>
        </p:nvSpPr>
        <p:spPr>
          <a:xfrm>
            <a:off x="1596820" y="1388872"/>
            <a:ext cx="237383" cy="832037"/>
          </a:xfrm>
          <a:custGeom>
            <a:avLst/>
            <a:gdLst/>
            <a:ahLst/>
            <a:cxnLst/>
            <a:rect l="l" t="t" r="r" b="b"/>
            <a:pathLst>
              <a:path w="245744" h="857250">
                <a:moveTo>
                  <a:pt x="245364" y="852678"/>
                </a:moveTo>
                <a:lnTo>
                  <a:pt x="245364" y="4572"/>
                </a:lnTo>
                <a:lnTo>
                  <a:pt x="241554" y="0"/>
                </a:lnTo>
                <a:lnTo>
                  <a:pt x="4571" y="0"/>
                </a:lnTo>
                <a:lnTo>
                  <a:pt x="0" y="4572"/>
                </a:lnTo>
                <a:lnTo>
                  <a:pt x="0" y="852678"/>
                </a:lnTo>
                <a:lnTo>
                  <a:pt x="4572" y="857250"/>
                </a:lnTo>
                <a:lnTo>
                  <a:pt x="9144" y="857250"/>
                </a:lnTo>
                <a:lnTo>
                  <a:pt x="9144" y="19050"/>
                </a:lnTo>
                <a:lnTo>
                  <a:pt x="19050" y="9144"/>
                </a:lnTo>
                <a:lnTo>
                  <a:pt x="19050" y="19050"/>
                </a:lnTo>
                <a:lnTo>
                  <a:pt x="226314" y="19050"/>
                </a:lnTo>
                <a:lnTo>
                  <a:pt x="226314" y="9144"/>
                </a:lnTo>
                <a:lnTo>
                  <a:pt x="236220" y="19050"/>
                </a:lnTo>
                <a:lnTo>
                  <a:pt x="236220" y="857250"/>
                </a:lnTo>
                <a:lnTo>
                  <a:pt x="241554" y="857250"/>
                </a:lnTo>
                <a:lnTo>
                  <a:pt x="245364" y="852678"/>
                </a:lnTo>
                <a:close/>
              </a:path>
              <a:path w="245744" h="857250">
                <a:moveTo>
                  <a:pt x="19050" y="19050"/>
                </a:moveTo>
                <a:lnTo>
                  <a:pt x="19050" y="9144"/>
                </a:lnTo>
                <a:lnTo>
                  <a:pt x="9144" y="19050"/>
                </a:lnTo>
                <a:lnTo>
                  <a:pt x="19050" y="19050"/>
                </a:lnTo>
                <a:close/>
              </a:path>
              <a:path w="245744" h="857250">
                <a:moveTo>
                  <a:pt x="19050" y="838200"/>
                </a:moveTo>
                <a:lnTo>
                  <a:pt x="19050" y="19050"/>
                </a:lnTo>
                <a:lnTo>
                  <a:pt x="9144" y="19050"/>
                </a:lnTo>
                <a:lnTo>
                  <a:pt x="9144" y="838200"/>
                </a:lnTo>
                <a:lnTo>
                  <a:pt x="19050" y="838200"/>
                </a:lnTo>
                <a:close/>
              </a:path>
              <a:path w="245744" h="857250">
                <a:moveTo>
                  <a:pt x="236220" y="838200"/>
                </a:moveTo>
                <a:lnTo>
                  <a:pt x="9144" y="838200"/>
                </a:lnTo>
                <a:lnTo>
                  <a:pt x="19050" y="847344"/>
                </a:lnTo>
                <a:lnTo>
                  <a:pt x="19050" y="857250"/>
                </a:lnTo>
                <a:lnTo>
                  <a:pt x="226314" y="857250"/>
                </a:lnTo>
                <a:lnTo>
                  <a:pt x="226314" y="847344"/>
                </a:lnTo>
                <a:lnTo>
                  <a:pt x="236220" y="838200"/>
                </a:lnTo>
                <a:close/>
              </a:path>
              <a:path w="245744" h="857250">
                <a:moveTo>
                  <a:pt x="19050" y="857250"/>
                </a:moveTo>
                <a:lnTo>
                  <a:pt x="19050" y="847344"/>
                </a:lnTo>
                <a:lnTo>
                  <a:pt x="9144" y="838200"/>
                </a:lnTo>
                <a:lnTo>
                  <a:pt x="9144" y="857250"/>
                </a:lnTo>
                <a:lnTo>
                  <a:pt x="19050" y="857250"/>
                </a:lnTo>
                <a:close/>
              </a:path>
              <a:path w="245744" h="857250">
                <a:moveTo>
                  <a:pt x="236220" y="19050"/>
                </a:moveTo>
                <a:lnTo>
                  <a:pt x="226314" y="9144"/>
                </a:lnTo>
                <a:lnTo>
                  <a:pt x="226314" y="19050"/>
                </a:lnTo>
                <a:lnTo>
                  <a:pt x="236220" y="19050"/>
                </a:lnTo>
                <a:close/>
              </a:path>
              <a:path w="245744" h="857250">
                <a:moveTo>
                  <a:pt x="236220" y="838200"/>
                </a:moveTo>
                <a:lnTo>
                  <a:pt x="236220" y="19050"/>
                </a:lnTo>
                <a:lnTo>
                  <a:pt x="226314" y="19050"/>
                </a:lnTo>
                <a:lnTo>
                  <a:pt x="226314" y="838200"/>
                </a:lnTo>
                <a:lnTo>
                  <a:pt x="236220" y="838200"/>
                </a:lnTo>
                <a:close/>
              </a:path>
              <a:path w="245744" h="857250">
                <a:moveTo>
                  <a:pt x="236220" y="857250"/>
                </a:moveTo>
                <a:lnTo>
                  <a:pt x="236220" y="838200"/>
                </a:lnTo>
                <a:lnTo>
                  <a:pt x="226314" y="847344"/>
                </a:lnTo>
                <a:lnTo>
                  <a:pt x="226314" y="857250"/>
                </a:lnTo>
                <a:lnTo>
                  <a:pt x="236220" y="857250"/>
                </a:lnTo>
                <a:close/>
              </a:path>
            </a:pathLst>
          </a:custGeom>
          <a:solidFill>
            <a:srgbClr val="EF7A08"/>
          </a:solidFill>
        </p:spPr>
        <p:txBody>
          <a:bodyPr wrap="square" lIns="0" tIns="0" rIns="0" bIns="0" rtlCol="0"/>
          <a:lstStyle/>
          <a:p>
            <a:pPr marL="0" marR="0" lvl="0" indent="0" algn="l" defTabSz="887517" rtl="0" eaLnBrk="1" fontAlgn="auto" latinLnBrk="0" hangingPunct="1">
              <a:lnSpc>
                <a:spcPct val="100000"/>
              </a:lnSpc>
              <a:spcBef>
                <a:spcPts val="0"/>
              </a:spcBef>
              <a:spcAft>
                <a:spcPts val="0"/>
              </a:spcAft>
              <a:buClrTx/>
              <a:buSzTx/>
              <a:buFontTx/>
              <a:buNone/>
              <a:tabLst/>
              <a:defRPr/>
            </a:pPr>
            <a:endParaRPr kumimoji="0" sz="17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3">
            <a:extLst>
              <a:ext uri="{FF2B5EF4-FFF2-40B4-BE49-F238E27FC236}">
                <a16:creationId xmlns:a16="http://schemas.microsoft.com/office/drawing/2014/main" id="{295C4CAC-7CA4-BF6A-CB71-60BB611848B9}"/>
              </a:ext>
            </a:extLst>
          </p:cNvPr>
          <p:cNvSpPr txBox="1"/>
          <p:nvPr>
            <p:custDataLst>
              <p:tags r:id="rId2"/>
            </p:custDataLst>
          </p:nvPr>
        </p:nvSpPr>
        <p:spPr>
          <a:xfrm>
            <a:off x="1662238" y="1457107"/>
            <a:ext cx="100839" cy="716939"/>
          </a:xfrm>
          <a:prstGeom prst="rect">
            <a:avLst/>
          </a:prstGeom>
        </p:spPr>
        <p:txBody>
          <a:bodyPr vert="horz" wrap="square" lIns="0" tIns="0" rIns="0" bIns="0" rtlCol="0">
            <a:spAutoFit/>
          </a:bodyPr>
          <a:lstStyle/>
          <a:p>
            <a:pPr marL="12327" marR="4931" lvl="0" indent="0" algn="just" defTabSz="887517" rtl="0" eaLnBrk="1" fontAlgn="auto" latinLnBrk="0" hangingPunct="1">
              <a:lnSpc>
                <a:spcPct val="100000"/>
              </a:lnSpc>
              <a:spcBef>
                <a:spcPts val="0"/>
              </a:spcBef>
              <a:spcAft>
                <a:spcPts val="0"/>
              </a:spcAft>
              <a:buClrTx/>
              <a:buSzTx/>
              <a:buFontTx/>
              <a:buNone/>
              <a:tabLst/>
              <a:defRPr/>
            </a:pPr>
            <a:r>
              <a:rPr kumimoji="0" sz="776" b="0" i="0" u="none" strike="noStrike" kern="1200" cap="none" spc="-5" normalizeH="0" baseline="0" noProof="0">
                <a:ln>
                  <a:noFill/>
                </a:ln>
                <a:solidFill>
                  <a:srgbClr val="2E6AA6"/>
                </a:solidFill>
                <a:effectLst/>
                <a:uLnTx/>
                <a:uFillTx/>
                <a:latin typeface="Arial"/>
                <a:ea typeface="+mn-ea"/>
                <a:cs typeface="Arial"/>
              </a:rPr>
              <a:t>H E A D E R</a:t>
            </a:r>
            <a:endParaRPr kumimoji="0" sz="776"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4" descr="Image showing the detail row on a UID assignment file." title="Image">
            <a:extLst>
              <a:ext uri="{FF2B5EF4-FFF2-40B4-BE49-F238E27FC236}">
                <a16:creationId xmlns:a16="http://schemas.microsoft.com/office/drawing/2014/main" id="{9F4F94B8-2FCA-58D7-FFD9-473320DC0EDD}"/>
              </a:ext>
            </a:extLst>
          </p:cNvPr>
          <p:cNvSpPr/>
          <p:nvPr>
            <p:custDataLst>
              <p:tags r:id="rId3"/>
            </p:custDataLst>
          </p:nvPr>
        </p:nvSpPr>
        <p:spPr>
          <a:xfrm>
            <a:off x="1573913" y="2970710"/>
            <a:ext cx="237996" cy="832037"/>
          </a:xfrm>
          <a:custGeom>
            <a:avLst/>
            <a:gdLst/>
            <a:ahLst/>
            <a:cxnLst/>
            <a:rect l="l" t="t" r="r" b="b"/>
            <a:pathLst>
              <a:path w="246380" h="857250">
                <a:moveTo>
                  <a:pt x="246126" y="852677"/>
                </a:moveTo>
                <a:lnTo>
                  <a:pt x="246126" y="4571"/>
                </a:lnTo>
                <a:lnTo>
                  <a:pt x="241554" y="0"/>
                </a:lnTo>
                <a:lnTo>
                  <a:pt x="4571" y="0"/>
                </a:lnTo>
                <a:lnTo>
                  <a:pt x="0" y="4571"/>
                </a:lnTo>
                <a:lnTo>
                  <a:pt x="0" y="852677"/>
                </a:lnTo>
                <a:lnTo>
                  <a:pt x="4572" y="857249"/>
                </a:lnTo>
                <a:lnTo>
                  <a:pt x="9906" y="857249"/>
                </a:lnTo>
                <a:lnTo>
                  <a:pt x="9906" y="19049"/>
                </a:lnTo>
                <a:lnTo>
                  <a:pt x="19050" y="9905"/>
                </a:lnTo>
                <a:lnTo>
                  <a:pt x="19050" y="19049"/>
                </a:lnTo>
                <a:lnTo>
                  <a:pt x="227076" y="19049"/>
                </a:lnTo>
                <a:lnTo>
                  <a:pt x="227076" y="9905"/>
                </a:lnTo>
                <a:lnTo>
                  <a:pt x="236220" y="19049"/>
                </a:lnTo>
                <a:lnTo>
                  <a:pt x="236220" y="857249"/>
                </a:lnTo>
                <a:lnTo>
                  <a:pt x="241554" y="857249"/>
                </a:lnTo>
                <a:lnTo>
                  <a:pt x="246126" y="852677"/>
                </a:lnTo>
                <a:close/>
              </a:path>
              <a:path w="246380" h="857250">
                <a:moveTo>
                  <a:pt x="19050" y="19049"/>
                </a:moveTo>
                <a:lnTo>
                  <a:pt x="19050" y="9905"/>
                </a:lnTo>
                <a:lnTo>
                  <a:pt x="9906" y="19049"/>
                </a:lnTo>
                <a:lnTo>
                  <a:pt x="19050" y="19049"/>
                </a:lnTo>
                <a:close/>
              </a:path>
              <a:path w="246380" h="857250">
                <a:moveTo>
                  <a:pt x="19050" y="838199"/>
                </a:moveTo>
                <a:lnTo>
                  <a:pt x="19050" y="19049"/>
                </a:lnTo>
                <a:lnTo>
                  <a:pt x="9906" y="19049"/>
                </a:lnTo>
                <a:lnTo>
                  <a:pt x="9906" y="838199"/>
                </a:lnTo>
                <a:lnTo>
                  <a:pt x="19050" y="838199"/>
                </a:lnTo>
                <a:close/>
              </a:path>
              <a:path w="246380" h="857250">
                <a:moveTo>
                  <a:pt x="236220" y="838199"/>
                </a:moveTo>
                <a:lnTo>
                  <a:pt x="9906" y="838199"/>
                </a:lnTo>
                <a:lnTo>
                  <a:pt x="19050" y="848105"/>
                </a:lnTo>
                <a:lnTo>
                  <a:pt x="19050" y="857249"/>
                </a:lnTo>
                <a:lnTo>
                  <a:pt x="227076" y="857249"/>
                </a:lnTo>
                <a:lnTo>
                  <a:pt x="227076" y="848105"/>
                </a:lnTo>
                <a:lnTo>
                  <a:pt x="236220" y="838199"/>
                </a:lnTo>
                <a:close/>
              </a:path>
              <a:path w="246380" h="857250">
                <a:moveTo>
                  <a:pt x="19050" y="857249"/>
                </a:moveTo>
                <a:lnTo>
                  <a:pt x="19050" y="848105"/>
                </a:lnTo>
                <a:lnTo>
                  <a:pt x="9906" y="838199"/>
                </a:lnTo>
                <a:lnTo>
                  <a:pt x="9906" y="857249"/>
                </a:lnTo>
                <a:lnTo>
                  <a:pt x="19050" y="857249"/>
                </a:lnTo>
                <a:close/>
              </a:path>
              <a:path w="246380" h="857250">
                <a:moveTo>
                  <a:pt x="236220" y="19049"/>
                </a:moveTo>
                <a:lnTo>
                  <a:pt x="227076" y="9905"/>
                </a:lnTo>
                <a:lnTo>
                  <a:pt x="227076" y="19049"/>
                </a:lnTo>
                <a:lnTo>
                  <a:pt x="236220" y="19049"/>
                </a:lnTo>
                <a:close/>
              </a:path>
              <a:path w="246380" h="857250">
                <a:moveTo>
                  <a:pt x="236220" y="838199"/>
                </a:moveTo>
                <a:lnTo>
                  <a:pt x="236220" y="19049"/>
                </a:lnTo>
                <a:lnTo>
                  <a:pt x="227076" y="19049"/>
                </a:lnTo>
                <a:lnTo>
                  <a:pt x="227076" y="838199"/>
                </a:lnTo>
                <a:lnTo>
                  <a:pt x="236220" y="838199"/>
                </a:lnTo>
                <a:close/>
              </a:path>
              <a:path w="246380" h="857250">
                <a:moveTo>
                  <a:pt x="236220" y="857249"/>
                </a:moveTo>
                <a:lnTo>
                  <a:pt x="236220" y="838199"/>
                </a:lnTo>
                <a:lnTo>
                  <a:pt x="227076" y="848105"/>
                </a:lnTo>
                <a:lnTo>
                  <a:pt x="227076" y="857249"/>
                </a:lnTo>
                <a:lnTo>
                  <a:pt x="236220" y="857249"/>
                </a:lnTo>
                <a:close/>
              </a:path>
            </a:pathLst>
          </a:custGeom>
          <a:solidFill>
            <a:srgbClr val="EF7A08"/>
          </a:solidFill>
        </p:spPr>
        <p:txBody>
          <a:bodyPr wrap="square" lIns="0" tIns="0" rIns="0" bIns="0" rtlCol="0"/>
          <a:lstStyle/>
          <a:p>
            <a:pPr marL="0" marR="0" lvl="0" indent="0" algn="l" defTabSz="887517" rtl="0" eaLnBrk="1" fontAlgn="auto" latinLnBrk="0" hangingPunct="1">
              <a:lnSpc>
                <a:spcPct val="100000"/>
              </a:lnSpc>
              <a:spcBef>
                <a:spcPts val="0"/>
              </a:spcBef>
              <a:spcAft>
                <a:spcPts val="0"/>
              </a:spcAft>
              <a:buClrTx/>
              <a:buSzTx/>
              <a:buFontTx/>
              <a:buNone/>
              <a:tabLst/>
              <a:defRPr/>
            </a:pPr>
            <a:endParaRPr kumimoji="0" sz="17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5">
            <a:extLst>
              <a:ext uri="{FF2B5EF4-FFF2-40B4-BE49-F238E27FC236}">
                <a16:creationId xmlns:a16="http://schemas.microsoft.com/office/drawing/2014/main" id="{32D49C02-4B90-C626-F756-1AD938E3BF2C}"/>
              </a:ext>
            </a:extLst>
          </p:cNvPr>
          <p:cNvSpPr txBox="1"/>
          <p:nvPr>
            <p:custDataLst>
              <p:tags r:id="rId4"/>
            </p:custDataLst>
          </p:nvPr>
        </p:nvSpPr>
        <p:spPr>
          <a:xfrm>
            <a:off x="1644478" y="3032996"/>
            <a:ext cx="95689" cy="714935"/>
          </a:xfrm>
          <a:prstGeom prst="rect">
            <a:avLst/>
          </a:prstGeom>
        </p:spPr>
        <p:txBody>
          <a:bodyPr vert="horz" wrap="square" lIns="0" tIns="0" rIns="0" bIns="0" rtlCol="0">
            <a:spAutoFit/>
          </a:bodyPr>
          <a:lstStyle/>
          <a:p>
            <a:pPr marL="12327" marR="4931" lvl="0" indent="0" algn="l" defTabSz="887517" rtl="0" eaLnBrk="1" fontAlgn="auto" latinLnBrk="0" hangingPunct="1">
              <a:lnSpc>
                <a:spcPct val="100000"/>
              </a:lnSpc>
              <a:spcBef>
                <a:spcPts val="0"/>
              </a:spcBef>
              <a:spcAft>
                <a:spcPts val="0"/>
              </a:spcAft>
              <a:buClrTx/>
              <a:buSzTx/>
              <a:buFontTx/>
              <a:buNone/>
              <a:tabLst/>
              <a:defRPr/>
            </a:pPr>
            <a:r>
              <a:rPr kumimoji="0" sz="776" b="0" i="0" u="none" strike="noStrike" kern="1200" cap="none" spc="-5" normalizeH="0" baseline="0" noProof="0">
                <a:ln>
                  <a:noFill/>
                </a:ln>
                <a:solidFill>
                  <a:srgbClr val="2E6AA6"/>
                </a:solidFill>
                <a:effectLst/>
                <a:uLnTx/>
                <a:uFillTx/>
                <a:latin typeface="Arial"/>
                <a:ea typeface="+mn-ea"/>
                <a:cs typeface="Arial"/>
              </a:rPr>
              <a:t>D E T A I L</a:t>
            </a:r>
            <a:endParaRPr kumimoji="0" sz="776"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descr="Image showing the trailer row on a UID assignment file." title="Image">
            <a:extLst>
              <a:ext uri="{FF2B5EF4-FFF2-40B4-BE49-F238E27FC236}">
                <a16:creationId xmlns:a16="http://schemas.microsoft.com/office/drawing/2014/main" id="{20B3D648-F32F-E8C2-8DF1-F8AB9F1768C2}"/>
              </a:ext>
            </a:extLst>
          </p:cNvPr>
          <p:cNvSpPr/>
          <p:nvPr>
            <p:custDataLst>
              <p:tags r:id="rId5"/>
            </p:custDataLst>
          </p:nvPr>
        </p:nvSpPr>
        <p:spPr>
          <a:xfrm>
            <a:off x="1552033" y="4659713"/>
            <a:ext cx="270506" cy="963314"/>
          </a:xfrm>
          <a:custGeom>
            <a:avLst/>
            <a:gdLst/>
            <a:ahLst/>
            <a:cxnLst/>
            <a:rect l="l" t="t" r="r" b="b"/>
            <a:pathLst>
              <a:path w="280034" h="992504">
                <a:moveTo>
                  <a:pt x="279654" y="988314"/>
                </a:moveTo>
                <a:lnTo>
                  <a:pt x="279654" y="4572"/>
                </a:lnTo>
                <a:lnTo>
                  <a:pt x="275844" y="0"/>
                </a:lnTo>
                <a:lnTo>
                  <a:pt x="4571" y="0"/>
                </a:lnTo>
                <a:lnTo>
                  <a:pt x="0" y="4572"/>
                </a:lnTo>
                <a:lnTo>
                  <a:pt x="0" y="988314"/>
                </a:lnTo>
                <a:lnTo>
                  <a:pt x="4572" y="992124"/>
                </a:lnTo>
                <a:lnTo>
                  <a:pt x="9906" y="992124"/>
                </a:lnTo>
                <a:lnTo>
                  <a:pt x="9906" y="19050"/>
                </a:lnTo>
                <a:lnTo>
                  <a:pt x="19050" y="9144"/>
                </a:lnTo>
                <a:lnTo>
                  <a:pt x="19050" y="19050"/>
                </a:lnTo>
                <a:lnTo>
                  <a:pt x="260604" y="19050"/>
                </a:lnTo>
                <a:lnTo>
                  <a:pt x="260604" y="9144"/>
                </a:lnTo>
                <a:lnTo>
                  <a:pt x="270510" y="19050"/>
                </a:lnTo>
                <a:lnTo>
                  <a:pt x="270510" y="992124"/>
                </a:lnTo>
                <a:lnTo>
                  <a:pt x="275844" y="992124"/>
                </a:lnTo>
                <a:lnTo>
                  <a:pt x="279654" y="988314"/>
                </a:lnTo>
                <a:close/>
              </a:path>
              <a:path w="280034" h="992504">
                <a:moveTo>
                  <a:pt x="19050" y="19050"/>
                </a:moveTo>
                <a:lnTo>
                  <a:pt x="19050" y="9144"/>
                </a:lnTo>
                <a:lnTo>
                  <a:pt x="9906" y="19050"/>
                </a:lnTo>
                <a:lnTo>
                  <a:pt x="19050" y="19050"/>
                </a:lnTo>
                <a:close/>
              </a:path>
              <a:path w="280034" h="992504">
                <a:moveTo>
                  <a:pt x="19050" y="973074"/>
                </a:moveTo>
                <a:lnTo>
                  <a:pt x="19050" y="19050"/>
                </a:lnTo>
                <a:lnTo>
                  <a:pt x="9906" y="19050"/>
                </a:lnTo>
                <a:lnTo>
                  <a:pt x="9906" y="973074"/>
                </a:lnTo>
                <a:lnTo>
                  <a:pt x="19050" y="973074"/>
                </a:lnTo>
                <a:close/>
              </a:path>
              <a:path w="280034" h="992504">
                <a:moveTo>
                  <a:pt x="270510" y="973074"/>
                </a:moveTo>
                <a:lnTo>
                  <a:pt x="9906" y="973074"/>
                </a:lnTo>
                <a:lnTo>
                  <a:pt x="19050" y="982980"/>
                </a:lnTo>
                <a:lnTo>
                  <a:pt x="19050" y="992124"/>
                </a:lnTo>
                <a:lnTo>
                  <a:pt x="260604" y="992124"/>
                </a:lnTo>
                <a:lnTo>
                  <a:pt x="260604" y="982980"/>
                </a:lnTo>
                <a:lnTo>
                  <a:pt x="270510" y="973074"/>
                </a:lnTo>
                <a:close/>
              </a:path>
              <a:path w="280034" h="992504">
                <a:moveTo>
                  <a:pt x="19050" y="992124"/>
                </a:moveTo>
                <a:lnTo>
                  <a:pt x="19050" y="982980"/>
                </a:lnTo>
                <a:lnTo>
                  <a:pt x="9906" y="973074"/>
                </a:lnTo>
                <a:lnTo>
                  <a:pt x="9906" y="992124"/>
                </a:lnTo>
                <a:lnTo>
                  <a:pt x="19050" y="992124"/>
                </a:lnTo>
                <a:close/>
              </a:path>
              <a:path w="280034" h="992504">
                <a:moveTo>
                  <a:pt x="270510" y="19050"/>
                </a:moveTo>
                <a:lnTo>
                  <a:pt x="260604" y="9144"/>
                </a:lnTo>
                <a:lnTo>
                  <a:pt x="260604" y="19050"/>
                </a:lnTo>
                <a:lnTo>
                  <a:pt x="270510" y="19050"/>
                </a:lnTo>
                <a:close/>
              </a:path>
              <a:path w="280034" h="992504">
                <a:moveTo>
                  <a:pt x="270510" y="973074"/>
                </a:moveTo>
                <a:lnTo>
                  <a:pt x="270510" y="19050"/>
                </a:lnTo>
                <a:lnTo>
                  <a:pt x="260604" y="19050"/>
                </a:lnTo>
                <a:lnTo>
                  <a:pt x="260604" y="973074"/>
                </a:lnTo>
                <a:lnTo>
                  <a:pt x="270510" y="973074"/>
                </a:lnTo>
                <a:close/>
              </a:path>
              <a:path w="280034" h="992504">
                <a:moveTo>
                  <a:pt x="270510" y="992124"/>
                </a:moveTo>
                <a:lnTo>
                  <a:pt x="270510" y="973074"/>
                </a:lnTo>
                <a:lnTo>
                  <a:pt x="260604" y="982980"/>
                </a:lnTo>
                <a:lnTo>
                  <a:pt x="260604" y="992124"/>
                </a:lnTo>
                <a:lnTo>
                  <a:pt x="270510" y="992124"/>
                </a:lnTo>
                <a:close/>
              </a:path>
            </a:pathLst>
          </a:custGeom>
          <a:solidFill>
            <a:srgbClr val="EF7A08"/>
          </a:solidFill>
        </p:spPr>
        <p:txBody>
          <a:bodyPr wrap="square" lIns="0" tIns="0" rIns="0" bIns="0" rtlCol="0"/>
          <a:lstStyle/>
          <a:p>
            <a:pPr marL="0" marR="0" lvl="0" indent="0" algn="l" defTabSz="887517" rtl="0" eaLnBrk="1" fontAlgn="auto" latinLnBrk="0" hangingPunct="1">
              <a:lnSpc>
                <a:spcPct val="100000"/>
              </a:lnSpc>
              <a:spcBef>
                <a:spcPts val="0"/>
              </a:spcBef>
              <a:spcAft>
                <a:spcPts val="0"/>
              </a:spcAft>
              <a:buClrTx/>
              <a:buSzTx/>
              <a:buFontTx/>
              <a:buNone/>
              <a:tabLst/>
              <a:defRPr/>
            </a:pPr>
            <a:endParaRPr kumimoji="0" sz="17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a:extLst>
              <a:ext uri="{FF2B5EF4-FFF2-40B4-BE49-F238E27FC236}">
                <a16:creationId xmlns:a16="http://schemas.microsoft.com/office/drawing/2014/main" id="{A9751FB8-02BE-D707-9087-D8D2617E574F}"/>
              </a:ext>
            </a:extLst>
          </p:cNvPr>
          <p:cNvSpPr txBox="1"/>
          <p:nvPr>
            <p:custDataLst>
              <p:tags r:id="rId6"/>
            </p:custDataLst>
          </p:nvPr>
        </p:nvSpPr>
        <p:spPr>
          <a:xfrm>
            <a:off x="1649810" y="4733938"/>
            <a:ext cx="95689" cy="833268"/>
          </a:xfrm>
          <a:prstGeom prst="rect">
            <a:avLst/>
          </a:prstGeom>
        </p:spPr>
        <p:txBody>
          <a:bodyPr vert="horz" wrap="square" lIns="0" tIns="0" rIns="0" bIns="0" rtlCol="0">
            <a:spAutoFit/>
          </a:bodyPr>
          <a:lstStyle/>
          <a:p>
            <a:pPr marL="12327" marR="4931" lvl="0" indent="4931" algn="just" defTabSz="887517" rtl="0" eaLnBrk="1" fontAlgn="auto" latinLnBrk="0" hangingPunct="1">
              <a:lnSpc>
                <a:spcPct val="100000"/>
              </a:lnSpc>
              <a:spcBef>
                <a:spcPts val="0"/>
              </a:spcBef>
              <a:spcAft>
                <a:spcPts val="0"/>
              </a:spcAft>
              <a:buClrTx/>
              <a:buSzTx/>
              <a:buFontTx/>
              <a:buNone/>
              <a:tabLst/>
              <a:defRPr/>
            </a:pPr>
            <a:r>
              <a:rPr kumimoji="0" sz="776" b="0" i="0" u="none" strike="noStrike" kern="1200" cap="none" spc="-5" normalizeH="0" baseline="0" noProof="0">
                <a:ln>
                  <a:noFill/>
                </a:ln>
                <a:solidFill>
                  <a:srgbClr val="2E6AA6"/>
                </a:solidFill>
                <a:effectLst/>
                <a:uLnTx/>
                <a:uFillTx/>
                <a:latin typeface="Arial"/>
                <a:ea typeface="+mn-ea"/>
                <a:cs typeface="Arial"/>
              </a:rPr>
              <a:t>T R A I L E R</a:t>
            </a:r>
            <a:endParaRPr kumimoji="0" sz="776" b="0" i="0" u="none" strike="noStrike" kern="1200" cap="none" spc="0" normalizeH="0" baseline="0" noProof="0">
              <a:ln>
                <a:noFill/>
              </a:ln>
              <a:solidFill>
                <a:prstClr val="black"/>
              </a:solidFill>
              <a:effectLst/>
              <a:uLnTx/>
              <a:uFillTx/>
              <a:latin typeface="Arial"/>
              <a:ea typeface="+mn-ea"/>
              <a:cs typeface="Arial"/>
            </a:endParaRPr>
          </a:p>
        </p:txBody>
      </p:sp>
      <p:sp>
        <p:nvSpPr>
          <p:cNvPr id="18" name="Rectangle 17">
            <a:extLst>
              <a:ext uri="{FF2B5EF4-FFF2-40B4-BE49-F238E27FC236}">
                <a16:creationId xmlns:a16="http://schemas.microsoft.com/office/drawing/2014/main" id="{B8FC7A8D-DBC7-8C99-0BC4-41284B590FAF}"/>
              </a:ext>
            </a:extLst>
          </p:cNvPr>
          <p:cNvSpPr/>
          <p:nvPr>
            <p:custDataLst>
              <p:tags r:id="rId7"/>
            </p:custDataLst>
          </p:nvPr>
        </p:nvSpPr>
        <p:spPr>
          <a:xfrm>
            <a:off x="2015639" y="1457107"/>
            <a:ext cx="7477062" cy="836428"/>
          </a:xfrm>
          <a:prstGeom prst="rect">
            <a:avLst/>
          </a:prstGeom>
        </p:spPr>
        <p:txBody>
          <a:bodyPr wrap="square">
            <a:spAutoFit/>
          </a:bodyPr>
          <a:lstStyle/>
          <a:p>
            <a:pPr marL="0" marR="0" lvl="0" indent="0" algn="l" defTabSz="887517" rtl="0" eaLnBrk="1" fontAlgn="auto" latinLnBrk="0" hangingPunct="1">
              <a:lnSpc>
                <a:spcPct val="100000"/>
              </a:lnSpc>
              <a:spcBef>
                <a:spcPts val="0"/>
              </a:spcBef>
              <a:spcAft>
                <a:spcPts val="0"/>
              </a:spcAft>
              <a:buClrTx/>
              <a:buSzTx/>
              <a:buFontTx/>
              <a:buNone/>
              <a:tabLst/>
              <a:defRPr/>
            </a:pPr>
            <a:r>
              <a:rPr kumimoji="0" lang="en-US" sz="2427"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TH 05/25/2017 14:00:00 Cumfile4 3.0 delimiter=0X2C source=SIS qualifier=0X22 </a:t>
            </a:r>
            <a:endParaRPr kumimoji="0" lang="en-US" sz="2427"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290CA27-0117-F403-5274-A617392BB8C7}"/>
              </a:ext>
            </a:extLst>
          </p:cNvPr>
          <p:cNvSpPr/>
          <p:nvPr>
            <p:custDataLst>
              <p:tags r:id="rId8"/>
            </p:custDataLst>
          </p:nvPr>
        </p:nvSpPr>
        <p:spPr>
          <a:xfrm>
            <a:off x="2019319" y="2590113"/>
            <a:ext cx="7679789" cy="2069600"/>
          </a:xfrm>
          <a:prstGeom prst="rect">
            <a:avLst/>
          </a:prstGeom>
        </p:spPr>
        <p:txBody>
          <a:bodyPr wrap="square">
            <a:spAutoFit/>
          </a:bodyPr>
          <a:lstStyle/>
          <a:p>
            <a:pPr marL="0" marR="0" lvl="0" indent="0" algn="l" defTabSz="887517" rtl="0" eaLnBrk="1" fontAlgn="auto" latinLnBrk="0" hangingPunct="1">
              <a:lnSpc>
                <a:spcPct val="107000"/>
              </a:lnSpc>
              <a:spcBef>
                <a:spcPts val="0"/>
              </a:spcBef>
              <a:spcAft>
                <a:spcPts val="776"/>
              </a:spcAft>
              <a:buClrTx/>
              <a:buSzTx/>
              <a:buFontTx/>
              <a:buNone/>
              <a:tabLst/>
              <a:defRPr/>
            </a:pPr>
            <a:r>
              <a:rPr kumimoji="0" lang="en-US" sz="2427"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ID","043905005","","Norris","Chuck","","","M","10/01/2002","09","043001",S81010100","B","","043905","2017","","","","","","","","","","","","","","","0","","","","","","","","","","","","","","","","","","","","","","","",“001",“02","","","","","","","","","","","","","","","","","","","","","",""</a:t>
            </a:r>
          </a:p>
        </p:txBody>
      </p:sp>
      <p:sp>
        <p:nvSpPr>
          <p:cNvPr id="20" name="Rectangle 19">
            <a:extLst>
              <a:ext uri="{FF2B5EF4-FFF2-40B4-BE49-F238E27FC236}">
                <a16:creationId xmlns:a16="http://schemas.microsoft.com/office/drawing/2014/main" id="{FF25D926-3841-A2F6-97DD-907C96212D69}"/>
              </a:ext>
            </a:extLst>
          </p:cNvPr>
          <p:cNvSpPr/>
          <p:nvPr>
            <p:custDataLst>
              <p:tags r:id="rId9"/>
            </p:custDataLst>
          </p:nvPr>
        </p:nvSpPr>
        <p:spPr>
          <a:xfrm>
            <a:off x="2105852" y="4798998"/>
            <a:ext cx="2302862" cy="463117"/>
          </a:xfrm>
          <a:prstGeom prst="rect">
            <a:avLst/>
          </a:prstGeom>
        </p:spPr>
        <p:txBody>
          <a:bodyPr wrap="square" lIns="88751" tIns="44375" rIns="88751" bIns="44375" anchor="t">
            <a:spAutoFit/>
          </a:bodyPr>
          <a:lstStyle/>
          <a:p>
            <a:pPr marL="12327" marR="0" lvl="0" indent="0" algn="l" defTabSz="887517" rtl="0" eaLnBrk="1" fontAlgn="auto" latinLnBrk="0" hangingPunct="1">
              <a:lnSpc>
                <a:spcPct val="100000"/>
              </a:lnSpc>
              <a:spcBef>
                <a:spcPts val="0"/>
              </a:spcBef>
              <a:spcAft>
                <a:spcPts val="0"/>
              </a:spcAft>
              <a:buClrTx/>
              <a:buSzTx/>
              <a:buFontTx/>
              <a:buNone/>
              <a:tabLst/>
              <a:defRPr/>
            </a:pPr>
            <a:r>
              <a:rPr kumimoji="0" lang="en-US" sz="2427" b="0" i="0" u="none" strike="noStrike" kern="1200" cap="none" spc="-5" normalizeH="0" baseline="0" noProof="0">
                <a:ln>
                  <a:noFill/>
                </a:ln>
                <a:solidFill>
                  <a:srgbClr val="0070C0"/>
                </a:solidFill>
                <a:effectLst/>
                <a:uLnTx/>
                <a:uFillTx/>
                <a:latin typeface="Calibri" panose="020F0502020204030204"/>
                <a:ea typeface="+mn-ea"/>
                <a:cs typeface="Tw Cen MT"/>
              </a:rPr>
              <a:t>TT Cumfile4 3</a:t>
            </a:r>
            <a:endParaRPr kumimoji="0" lang="en-US" sz="2427" b="0" i="0" u="none" strike="noStrike" kern="1200" cap="none" spc="0" normalizeH="0" baseline="0" noProof="0">
              <a:ln>
                <a:noFill/>
              </a:ln>
              <a:solidFill>
                <a:srgbClr val="0070C0"/>
              </a:solidFill>
              <a:effectLst/>
              <a:uLnTx/>
              <a:uFillTx/>
              <a:latin typeface="Calibri" panose="020F0502020204030204"/>
              <a:ea typeface="+mn-ea"/>
              <a:cs typeface="Tw Cen MT"/>
            </a:endParaRPr>
          </a:p>
        </p:txBody>
      </p:sp>
      <p:sp>
        <p:nvSpPr>
          <p:cNvPr id="21" name="TextBox 20">
            <a:extLst>
              <a:ext uri="{FF2B5EF4-FFF2-40B4-BE49-F238E27FC236}">
                <a16:creationId xmlns:a16="http://schemas.microsoft.com/office/drawing/2014/main" id="{1E40FEF7-D99A-67E7-C11B-992B94D10AA6}"/>
              </a:ext>
            </a:extLst>
          </p:cNvPr>
          <p:cNvSpPr txBox="1"/>
          <p:nvPr>
            <p:custDataLst>
              <p:tags r:id="rId10"/>
            </p:custDataLst>
          </p:nvPr>
        </p:nvSpPr>
        <p:spPr>
          <a:xfrm>
            <a:off x="1717272" y="6113918"/>
            <a:ext cx="8019936" cy="1136057"/>
          </a:xfrm>
          <a:prstGeom prst="rect">
            <a:avLst/>
          </a:prstGeom>
          <a:noFill/>
        </p:spPr>
        <p:txBody>
          <a:bodyPr rot="0" spcFirstLastPara="0" vertOverflow="overflow" horzOverflow="overflow" vert="horz" wrap="square" lIns="88751" tIns="44375" rIns="88751" bIns="44375" numCol="1" spcCol="0" rtlCol="0" fromWordArt="0" anchor="t" anchorCtr="0" forceAA="0" compatLnSpc="1">
            <a:prstTxWarp prst="textNoShape">
              <a:avLst/>
            </a:prstTxWarp>
            <a:spAutoFit/>
          </a:bodyPr>
          <a:lstStyle/>
          <a:p>
            <a:pPr marL="0" marR="0" lvl="0" indent="0" algn="l" defTabSz="88751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070C0"/>
                </a:solidFill>
                <a:effectLst/>
                <a:uLnTx/>
                <a:uFillTx/>
                <a:latin typeface="Calibri"/>
                <a:ea typeface="+mn-ea"/>
                <a:cs typeface="+mn-cs"/>
              </a:rPr>
              <a:t>"ID","CDNCampus","","LName","Fname",“Mname","GenCode","Sex","DOB","Grade","LocalID", "S Number or SSN","Race","","CDN","Year","","","","","","","","","","","","","",""," "EthnicityCode","","","","","","","","","","","","","","","","","","","","","","","",“SubmissionType",“PersonType","","","","","","","","","","","","","","","","","","","","","",""</a:t>
            </a:r>
            <a:r>
              <a:rPr kumimoji="0" lang="en-US" sz="1700" b="0" i="0" u="none" strike="noStrike" kern="1200" cap="none" spc="0" normalizeH="0" baseline="0" noProof="0">
                <a:ln>
                  <a:noFill/>
                </a:ln>
                <a:solidFill>
                  <a:srgbClr val="0070C0"/>
                </a:solidFill>
                <a:effectLst/>
                <a:uLnTx/>
                <a:uFillTx/>
                <a:latin typeface="Calibri"/>
                <a:ea typeface="+mn-ea"/>
                <a:cs typeface="Calibri"/>
              </a:rPr>
              <a:t>​</a:t>
            </a:r>
            <a:endParaRPr kumimoji="0" lang="en-US" sz="17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ABB61C2-D6D9-D0A4-9307-E8E7CDD4E498}"/>
              </a:ext>
              <a:ext uri="{C183D7F6-B498-43B3-948B-1728B52AA6E4}">
                <adec:decorative xmlns:adec="http://schemas.microsoft.com/office/drawing/2017/decorative" val="1"/>
              </a:ext>
            </a:extLst>
          </p:cNvPr>
          <p:cNvSpPr/>
          <p:nvPr>
            <p:custDataLst>
              <p:tags r:id="rId11"/>
            </p:custDataLst>
          </p:nvPr>
        </p:nvSpPr>
        <p:spPr>
          <a:xfrm>
            <a:off x="1959429" y="1283282"/>
            <a:ext cx="7794976" cy="4469727"/>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168523D-1048-98EF-B1D3-8C101F89B41A}"/>
              </a:ext>
              <a:ext uri="{C183D7F6-B498-43B3-948B-1728B52AA6E4}">
                <adec:decorative xmlns:adec="http://schemas.microsoft.com/office/drawing/2017/decorative" val="1"/>
              </a:ext>
            </a:extLst>
          </p:cNvPr>
          <p:cNvSpPr/>
          <p:nvPr>
            <p:custDataLst>
              <p:tags r:id="rId12"/>
            </p:custDataLst>
          </p:nvPr>
        </p:nvSpPr>
        <p:spPr>
          <a:xfrm>
            <a:off x="1697654" y="5986088"/>
            <a:ext cx="8182777" cy="1449811"/>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44A9BC0-D0FD-5E7A-E39B-87F533CF27E5}"/>
              </a:ext>
            </a:extLst>
          </p:cNvPr>
          <p:cNvSpPr/>
          <p:nvPr/>
        </p:nvSpPr>
        <p:spPr>
          <a:xfrm>
            <a:off x="6539696" y="3009846"/>
            <a:ext cx="324091" cy="369961"/>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801377-0205-9012-A50F-52186BF9D2D1}"/>
              </a:ext>
            </a:extLst>
          </p:cNvPr>
          <p:cNvSpPr/>
          <p:nvPr/>
        </p:nvSpPr>
        <p:spPr>
          <a:xfrm>
            <a:off x="6597571" y="3805514"/>
            <a:ext cx="1331089" cy="369961"/>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F07F7F-37F7-C11A-BC79-38CC01161C41}"/>
              </a:ext>
            </a:extLst>
          </p:cNvPr>
          <p:cNvSpPr/>
          <p:nvPr/>
        </p:nvSpPr>
        <p:spPr>
          <a:xfrm>
            <a:off x="3720296" y="4836399"/>
            <a:ext cx="324091" cy="369961"/>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3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KEY TERMS</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a:xfrm>
            <a:off x="1953446" y="2019805"/>
            <a:ext cx="7512038" cy="4485850"/>
          </a:xfrm>
        </p:spPr>
        <p:txBody>
          <a:bodyPr lIns="75438" tIns="37719" rIns="75438" bIns="37719" anchor="t"/>
          <a:lstStyle/>
          <a:p>
            <a:pPr marL="377190" indent="-330041"/>
            <a:endParaRPr lang="en-US" sz="1485" b="1" u="sng">
              <a:solidFill>
                <a:srgbClr val="0070C0"/>
              </a:solidFill>
            </a:endParaRPr>
          </a:p>
          <a:p>
            <a:pPr marL="47149" indent="0">
              <a:buNone/>
            </a:pPr>
            <a:endParaRPr lang="en-US" sz="1485" b="1" u="sng">
              <a:solidFill>
                <a:srgbClr val="0070C0"/>
              </a:solidFill>
            </a:endParaRPr>
          </a:p>
          <a:p>
            <a:pPr marL="377190" indent="-330041"/>
            <a:endParaRPr lang="en-US" sz="1485" b="1" u="sng">
              <a:solidFill>
                <a:srgbClr val="0070C0"/>
              </a:solidFill>
            </a:endParaRPr>
          </a:p>
          <a:p>
            <a:pPr marL="377190" indent="-330041"/>
            <a:endParaRPr lang="en-US" sz="1485" b="1">
              <a:solidFill>
                <a:srgbClr val="0070C0"/>
              </a:solidFill>
            </a:endParaRPr>
          </a:p>
          <a:p>
            <a:pPr marL="0" indent="0">
              <a:buNone/>
            </a:pPr>
            <a:endParaRPr lang="en-US" sz="2310"/>
          </a:p>
          <a:p>
            <a:pPr marL="0" indent="0">
              <a:buNone/>
            </a:pPr>
            <a:endParaRPr lang="en-US" sz="2310"/>
          </a:p>
          <a:p>
            <a:pPr marL="0" indent="0">
              <a:buNone/>
            </a:pPr>
            <a:endParaRPr lang="en-US" sz="2310"/>
          </a:p>
          <a:p>
            <a:pPr marL="0" indent="0">
              <a:buNone/>
            </a:pPr>
            <a:endParaRPr lang="en-US" sz="2310"/>
          </a:p>
          <a:p>
            <a:pPr marL="0" indent="0">
              <a:buNone/>
            </a:pPr>
            <a:endParaRPr lang="en-US" sz="2310"/>
          </a:p>
          <a:p>
            <a:pPr marL="0" indent="0">
              <a:buNone/>
            </a:pPr>
            <a:endParaRPr lang="en-US" sz="2310"/>
          </a:p>
          <a:p>
            <a:pPr marL="235744" indent="0">
              <a:buNone/>
            </a:pPr>
            <a:r>
              <a:rPr lang="en-US" sz="1800">
                <a:solidFill>
                  <a:srgbClr val="0070C0"/>
                </a:solidFill>
              </a:rPr>
              <a:t>You can find the definitions to these key terms and more here: </a:t>
            </a:r>
            <a:endParaRPr lang="en-US" sz="1800">
              <a:solidFill>
                <a:srgbClr val="0070C0"/>
              </a:solidFill>
              <a:cs typeface="Calibri"/>
            </a:endParaRPr>
          </a:p>
          <a:p>
            <a:pPr marL="330041" lvl="1" indent="0">
              <a:buNone/>
            </a:pPr>
            <a:r>
              <a:rPr lang="en-US" sz="1800" u="sng">
                <a:solidFill>
                  <a:srgbClr val="0070C0"/>
                </a:solidFill>
                <a:hlinkClick r:id="rId3"/>
              </a:rPr>
              <a:t>Key Terms Document</a:t>
            </a:r>
            <a:endParaRPr lang="en-US" sz="1800" u="sng">
              <a:solidFill>
                <a:srgbClr val="0070C0"/>
              </a:solidFill>
              <a:cs typeface="Calibri"/>
            </a:endParaRPr>
          </a:p>
          <a:p>
            <a:pPr marL="0" indent="0">
              <a:buNone/>
            </a:pPr>
            <a:endParaRPr lang="en-US" sz="2310"/>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7648052" y="7029762"/>
            <a:ext cx="2263140" cy="301228"/>
          </a:xfrm>
        </p:spPr>
        <p:txBody>
          <a:bodyPr/>
          <a:lstStyle/>
          <a:p>
            <a:pPr defTabSz="754380">
              <a:defRPr/>
            </a:pPr>
            <a:fld id="{69C126A4-BD19-47E2-8A0E-0DE1B9D8C925}" type="slidenum">
              <a:rPr lang="en-US" sz="1155">
                <a:solidFill>
                  <a:srgbClr val="0D6CB9"/>
                </a:solidFill>
                <a:latin typeface="Calibri" panose="020F0502020204030204"/>
              </a:rPr>
              <a:pPr defTabSz="754380">
                <a:defRPr/>
              </a:pPr>
              <a:t>2</a:t>
            </a:fld>
            <a:endParaRPr lang="en-US" sz="1155">
              <a:solidFill>
                <a:srgbClr val="0D6CB9"/>
              </a:solidFill>
              <a:latin typeface="Calibri" panose="020F0502020204030204"/>
            </a:endParaRPr>
          </a:p>
        </p:txBody>
      </p:sp>
      <p:graphicFrame>
        <p:nvGraphicFramePr>
          <p:cNvPr id="8" name="Table 8">
            <a:extLst>
              <a:ext uri="{FF2B5EF4-FFF2-40B4-BE49-F238E27FC236}">
                <a16:creationId xmlns:a16="http://schemas.microsoft.com/office/drawing/2014/main" id="{5F71A4F3-A49C-9447-0DF2-FF1995F47A6F}"/>
              </a:ext>
            </a:extLst>
          </p:cNvPr>
          <p:cNvGraphicFramePr>
            <a:graphicFrameLocks noGrp="1"/>
          </p:cNvGraphicFramePr>
          <p:nvPr>
            <p:extLst>
              <p:ext uri="{D42A27DB-BD31-4B8C-83A1-F6EECF244321}">
                <p14:modId xmlns:p14="http://schemas.microsoft.com/office/powerpoint/2010/main" val="3003143031"/>
              </p:ext>
            </p:extLst>
          </p:nvPr>
        </p:nvGraphicFramePr>
        <p:xfrm>
          <a:off x="2436412" y="1691586"/>
          <a:ext cx="6705600" cy="2556244"/>
        </p:xfrm>
        <a:graphic>
          <a:graphicData uri="http://schemas.openxmlformats.org/drawingml/2006/table">
            <a:tbl>
              <a:tblPr firstRow="1" bandRow="1">
                <a:tableStyleId>{16D9F66E-5EB9-4882-86FB-DCBF35E3C3E4}</a:tableStyleId>
              </a:tblPr>
              <a:tblGrid>
                <a:gridCol w="6705600">
                  <a:extLst>
                    <a:ext uri="{9D8B030D-6E8A-4147-A177-3AD203B41FA5}">
                      <a16:colId xmlns:a16="http://schemas.microsoft.com/office/drawing/2014/main" val="2503551537"/>
                    </a:ext>
                  </a:extLst>
                </a:gridCol>
              </a:tblGrid>
              <a:tr h="319783">
                <a:tc>
                  <a:txBody>
                    <a:bodyPr/>
                    <a:lstStyle/>
                    <a:p>
                      <a:r>
                        <a:rPr lang="en-US" sz="1600" b="0"/>
                        <a:t>Begin Date</a:t>
                      </a:r>
                    </a:p>
                  </a:txBody>
                  <a:tcPr marL="75438" marR="75438" marT="37719" marB="37719"/>
                </a:tc>
                <a:extLst>
                  <a:ext uri="{0D108BD9-81ED-4DB2-BD59-A6C34878D82A}">
                    <a16:rowId xmlns:a16="http://schemas.microsoft.com/office/drawing/2014/main" val="1394983829"/>
                  </a:ext>
                </a:extLst>
              </a:tr>
              <a:tr h="319783">
                <a:tc>
                  <a:txBody>
                    <a:bodyPr/>
                    <a:lstStyle/>
                    <a:p>
                      <a:r>
                        <a:rPr lang="en-US" sz="1600" b="0"/>
                        <a:t>Education Service Center (ESC)</a:t>
                      </a:r>
                    </a:p>
                  </a:txBody>
                  <a:tcPr marL="75438" marR="75438" marT="37719" marB="37719"/>
                </a:tc>
                <a:extLst>
                  <a:ext uri="{0D108BD9-81ED-4DB2-BD59-A6C34878D82A}">
                    <a16:rowId xmlns:a16="http://schemas.microsoft.com/office/drawing/2014/main" val="3813591036"/>
                  </a:ext>
                </a:extLst>
              </a:tr>
              <a:tr h="319783">
                <a:tc>
                  <a:txBody>
                    <a:bodyPr/>
                    <a:lstStyle/>
                    <a:p>
                      <a:r>
                        <a:rPr lang="en-US" sz="1600" b="0"/>
                        <a:t>Local Education Agency (LEA)</a:t>
                      </a:r>
                    </a:p>
                  </a:txBody>
                  <a:tcPr marL="75438" marR="75438" marT="37719" marB="37719"/>
                </a:tc>
                <a:extLst>
                  <a:ext uri="{0D108BD9-81ED-4DB2-BD59-A6C34878D82A}">
                    <a16:rowId xmlns:a16="http://schemas.microsoft.com/office/drawing/2014/main" val="386351599"/>
                  </a:ext>
                </a:extLst>
              </a:tr>
              <a:tr h="319783">
                <a:tc>
                  <a:txBody>
                    <a:bodyPr/>
                    <a:lstStyle/>
                    <a:p>
                      <a:r>
                        <a:rPr lang="en-US" sz="1600" b="0"/>
                        <a:t>Source System</a:t>
                      </a:r>
                    </a:p>
                  </a:txBody>
                  <a:tcPr marL="75438" marR="75438" marT="37719" marB="37719"/>
                </a:tc>
                <a:extLst>
                  <a:ext uri="{0D108BD9-81ED-4DB2-BD59-A6C34878D82A}">
                    <a16:rowId xmlns:a16="http://schemas.microsoft.com/office/drawing/2014/main" val="2941720670"/>
                  </a:ext>
                </a:extLst>
              </a:tr>
              <a:tr h="305943">
                <a:tc>
                  <a:txBody>
                    <a:bodyPr/>
                    <a:lstStyle/>
                    <a:p>
                      <a:r>
                        <a:rPr lang="en-US" sz="1600"/>
                        <a:t>Texas Education Agency Login (TEAL)</a:t>
                      </a:r>
                    </a:p>
                  </a:txBody>
                  <a:tcPr marL="75438" marR="75438" marT="37719" marB="37719"/>
                </a:tc>
                <a:extLst>
                  <a:ext uri="{0D108BD9-81ED-4DB2-BD59-A6C34878D82A}">
                    <a16:rowId xmlns:a16="http://schemas.microsoft.com/office/drawing/2014/main" val="1455037996"/>
                  </a:ext>
                </a:extLst>
              </a:tr>
              <a:tr h="305943">
                <a:tc>
                  <a:txBody>
                    <a:bodyPr/>
                    <a:lstStyle/>
                    <a:p>
                      <a:r>
                        <a:rPr lang="en-US" sz="1600"/>
                        <a:t>TSDS Web-Enabled Data Standards (TWEDS)</a:t>
                      </a:r>
                    </a:p>
                  </a:txBody>
                  <a:tcPr marL="75438" marR="75438" marT="37719" marB="37719"/>
                </a:tc>
                <a:extLst>
                  <a:ext uri="{0D108BD9-81ED-4DB2-BD59-A6C34878D82A}">
                    <a16:rowId xmlns:a16="http://schemas.microsoft.com/office/drawing/2014/main" val="1474336699"/>
                  </a:ext>
                </a:extLst>
              </a:tr>
              <a:tr h="305943">
                <a:tc>
                  <a:txBody>
                    <a:bodyPr/>
                    <a:lstStyle/>
                    <a:p>
                      <a:r>
                        <a:rPr lang="en-US" sz="1600"/>
                        <a:t>Texas Student Data System (TSDS)</a:t>
                      </a:r>
                    </a:p>
                  </a:txBody>
                  <a:tcPr marL="75438" marR="75438" marT="37719" marB="37719"/>
                </a:tc>
                <a:extLst>
                  <a:ext uri="{0D108BD9-81ED-4DB2-BD59-A6C34878D82A}">
                    <a16:rowId xmlns:a16="http://schemas.microsoft.com/office/drawing/2014/main" val="4258634930"/>
                  </a:ext>
                </a:extLst>
              </a:tr>
              <a:tr h="305943">
                <a:tc>
                  <a:txBody>
                    <a:bodyPr/>
                    <a:lstStyle/>
                    <a:p>
                      <a:r>
                        <a:rPr lang="en-US" sz="1600"/>
                        <a:t>Unique ID (UID) Number</a:t>
                      </a:r>
                    </a:p>
                  </a:txBody>
                  <a:tcPr marL="75438" marR="75438" marT="37719" marB="37719"/>
                </a:tc>
                <a:extLst>
                  <a:ext uri="{0D108BD9-81ED-4DB2-BD59-A6C34878D82A}">
                    <a16:rowId xmlns:a16="http://schemas.microsoft.com/office/drawing/2014/main" val="334830024"/>
                  </a:ext>
                </a:extLst>
              </a:tr>
            </a:tbl>
          </a:graphicData>
        </a:graphic>
      </p:graphicFrame>
    </p:spTree>
    <p:extLst>
      <p:ext uri="{BB962C8B-B14F-4D97-AF65-F5344CB8AC3E}">
        <p14:creationId xmlns:p14="http://schemas.microsoft.com/office/powerpoint/2010/main" val="2602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E4646B-CEFB-46BE-9130-250E32756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831793" y="10762"/>
            <a:ext cx="8590588" cy="961802"/>
          </a:xfrm>
          <a:prstGeom prst="rect">
            <a:avLst/>
          </a:prstGeom>
        </p:spPr>
        <p:txBody>
          <a:bodyPr vert="horz" wrap="square" lIns="0" tIns="281940" rIns="0" bIns="0" rtlCol="0">
            <a:spAutoFit/>
          </a:bodyPr>
          <a:lstStyle/>
          <a:p>
            <a:pPr marL="1313180" algn="ctr">
              <a:lnSpc>
                <a:spcPct val="100000"/>
              </a:lnSpc>
            </a:pPr>
            <a:r>
              <a:rPr lang="en-US" sz="4400" spc="-5">
                <a:solidFill>
                  <a:srgbClr val="0070C0"/>
                </a:solidFill>
              </a:rPr>
              <a:t>MATCH PROCESS</a:t>
            </a:r>
          </a:p>
        </p:txBody>
      </p:sp>
      <p:sp>
        <p:nvSpPr>
          <p:cNvPr id="5" name="object 6" descr="Chart showing the matching process for UID assignments." title="Chart">
            <a:extLst>
              <a:ext uri="{FF2B5EF4-FFF2-40B4-BE49-F238E27FC236}">
                <a16:creationId xmlns:a16="http://schemas.microsoft.com/office/drawing/2014/main" id="{59F00227-2A7E-A82B-6EE0-36E5BB0417CA}"/>
              </a:ext>
            </a:extLst>
          </p:cNvPr>
          <p:cNvSpPr/>
          <p:nvPr/>
        </p:nvSpPr>
        <p:spPr>
          <a:xfrm>
            <a:off x="1822436" y="3494962"/>
            <a:ext cx="7924800" cy="395259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CFAF8EA-7C98-B386-BE75-ECA395EDF54C}"/>
              </a:ext>
              <a:ext uri="{C183D7F6-B498-43B3-948B-1728B52AA6E4}">
                <adec:decorative xmlns:adec="http://schemas.microsoft.com/office/drawing/2017/decorative" val="1"/>
              </a:ext>
            </a:extLst>
          </p:cNvPr>
          <p:cNvSpPr/>
          <p:nvPr>
            <p:custDataLst>
              <p:tags r:id="rId1"/>
            </p:custDataLst>
          </p:nvPr>
        </p:nvSpPr>
        <p:spPr>
          <a:xfrm>
            <a:off x="1774307" y="3458865"/>
            <a:ext cx="8087639" cy="4060865"/>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BA9A5F3-3168-E5C1-42CA-C73F8A12B87F}"/>
              </a:ext>
            </a:extLst>
          </p:cNvPr>
          <p:cNvSpPr txBox="1"/>
          <p:nvPr/>
        </p:nvSpPr>
        <p:spPr>
          <a:xfrm>
            <a:off x="1774306" y="1058209"/>
            <a:ext cx="8135769" cy="2400657"/>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sz="2800">
                <a:solidFill>
                  <a:srgbClr val="0070C0"/>
                </a:solidFill>
              </a:rPr>
              <a:t>The matching engine within UID searches and indexes the Master Records based on the data on the Submission Records.</a:t>
            </a:r>
          </a:p>
          <a:p>
            <a:pPr>
              <a:buClr>
                <a:schemeClr val="accent2"/>
              </a:buClr>
            </a:pPr>
            <a:endParaRPr lang="en-US" sz="1000">
              <a:solidFill>
                <a:srgbClr val="0070C0"/>
              </a:solidFill>
            </a:endParaRPr>
          </a:p>
          <a:p>
            <a:pPr marL="285750" indent="-285750">
              <a:buClr>
                <a:schemeClr val="accent2"/>
              </a:buClr>
              <a:buFont typeface="Wingdings" panose="05000000000000000000" pitchFamily="2" charset="2"/>
              <a:buChar char="§"/>
            </a:pPr>
            <a:r>
              <a:rPr lang="en-US" sz="2800">
                <a:solidFill>
                  <a:srgbClr val="0070C0"/>
                </a:solidFill>
              </a:rPr>
              <a:t>Each Master Record indexed for the Submission</a:t>
            </a:r>
          </a:p>
          <a:p>
            <a:pPr indent="288925">
              <a:buClr>
                <a:schemeClr val="accent2"/>
              </a:buClr>
            </a:pPr>
            <a:r>
              <a:rPr lang="en-US" sz="2800">
                <a:solidFill>
                  <a:srgbClr val="0070C0"/>
                </a:solidFill>
              </a:rPr>
              <a:t>Record is assigned a match score.</a:t>
            </a:r>
          </a:p>
        </p:txBody>
      </p:sp>
      <p:sp>
        <p:nvSpPr>
          <p:cNvPr id="2" name="Rectangle 1">
            <a:extLst>
              <a:ext uri="{FF2B5EF4-FFF2-40B4-BE49-F238E27FC236}">
                <a16:creationId xmlns:a16="http://schemas.microsoft.com/office/drawing/2014/main" id="{13ADFA8E-663B-07EE-B0C9-298A3346B592}"/>
              </a:ext>
            </a:extLst>
          </p:cNvPr>
          <p:cNvSpPr/>
          <p:nvPr/>
        </p:nvSpPr>
        <p:spPr>
          <a:xfrm>
            <a:off x="4944977" y="4511842"/>
            <a:ext cx="360947" cy="2406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masis MT Pro Black" panose="02040A04050005020304" pitchFamily="18" charset="0"/>
              </a:rPr>
              <a:t>97</a:t>
            </a:r>
          </a:p>
        </p:txBody>
      </p:sp>
      <p:sp>
        <p:nvSpPr>
          <p:cNvPr id="4" name="Rectangle 3">
            <a:extLst>
              <a:ext uri="{FF2B5EF4-FFF2-40B4-BE49-F238E27FC236}">
                <a16:creationId xmlns:a16="http://schemas.microsoft.com/office/drawing/2014/main" id="{4292B198-826B-E06B-31F5-0D9A39DC268A}"/>
              </a:ext>
            </a:extLst>
          </p:cNvPr>
          <p:cNvSpPr/>
          <p:nvPr/>
        </p:nvSpPr>
        <p:spPr>
          <a:xfrm>
            <a:off x="2361787" y="6595403"/>
            <a:ext cx="661080" cy="374510"/>
          </a:xfrm>
          <a:prstGeom prst="rect">
            <a:avLst/>
          </a:prstGeom>
          <a:solidFill>
            <a:srgbClr val="75CA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Submission</a:t>
            </a:r>
            <a:r>
              <a:rPr lang="en-US"/>
              <a:t> </a:t>
            </a:r>
            <a:r>
              <a:rPr lang="en-US" sz="800"/>
              <a:t>Record</a:t>
            </a:r>
          </a:p>
        </p:txBody>
      </p:sp>
      <p:sp>
        <p:nvSpPr>
          <p:cNvPr id="6" name="Rectangle 5">
            <a:extLst>
              <a:ext uri="{FF2B5EF4-FFF2-40B4-BE49-F238E27FC236}">
                <a16:creationId xmlns:a16="http://schemas.microsoft.com/office/drawing/2014/main" id="{0842A1A5-FB2C-D737-D34B-5B1DE285D01A}"/>
              </a:ext>
            </a:extLst>
          </p:cNvPr>
          <p:cNvSpPr/>
          <p:nvPr/>
        </p:nvSpPr>
        <p:spPr>
          <a:xfrm>
            <a:off x="3260739" y="6596759"/>
            <a:ext cx="665414" cy="376891"/>
          </a:xfrm>
          <a:prstGeom prst="rect">
            <a:avLst/>
          </a:prstGeom>
          <a:solidFill>
            <a:srgbClr val="2DC2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Master Record</a:t>
            </a:r>
          </a:p>
        </p:txBody>
      </p:sp>
    </p:spTree>
    <p:extLst>
      <p:ext uri="{BB962C8B-B14F-4D97-AF65-F5344CB8AC3E}">
        <p14:creationId xmlns:p14="http://schemas.microsoft.com/office/powerpoint/2010/main" val="3131799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9" descr="Rectangle highlighting image showing UID found one matching record." title="Highlight rectangle">
            <a:extLst>
              <a:ext uri="{FF2B5EF4-FFF2-40B4-BE49-F238E27FC236}">
                <a16:creationId xmlns:a16="http://schemas.microsoft.com/office/drawing/2014/main" id="{91233AB1-9EA1-1044-D938-EB85B738D31F}"/>
              </a:ext>
            </a:extLst>
          </p:cNvPr>
          <p:cNvSpPr/>
          <p:nvPr/>
        </p:nvSpPr>
        <p:spPr>
          <a:xfrm>
            <a:off x="1958486" y="3858770"/>
            <a:ext cx="1705610" cy="1083310"/>
          </a:xfrm>
          <a:custGeom>
            <a:avLst/>
            <a:gdLst/>
            <a:ahLst/>
            <a:cxnLst/>
            <a:rect l="l" t="t" r="r" b="b"/>
            <a:pathLst>
              <a:path w="1705610" h="1083310">
                <a:moveTo>
                  <a:pt x="1705356" y="974595"/>
                </a:moveTo>
                <a:lnTo>
                  <a:pt x="1705353" y="107475"/>
                </a:lnTo>
                <a:lnTo>
                  <a:pt x="1696604" y="65746"/>
                </a:lnTo>
                <a:lnTo>
                  <a:pt x="1673302" y="31571"/>
                </a:lnTo>
                <a:lnTo>
                  <a:pt x="1638975" y="8479"/>
                </a:lnTo>
                <a:lnTo>
                  <a:pt x="1597878" y="46"/>
                </a:lnTo>
                <a:lnTo>
                  <a:pt x="107468" y="0"/>
                </a:lnTo>
                <a:lnTo>
                  <a:pt x="92780" y="1081"/>
                </a:lnTo>
                <a:lnTo>
                  <a:pt x="53005" y="15073"/>
                </a:lnTo>
                <a:lnTo>
                  <a:pt x="22240" y="42442"/>
                </a:lnTo>
                <a:lnTo>
                  <a:pt x="3804" y="79660"/>
                </a:lnTo>
                <a:lnTo>
                  <a:pt x="0" y="108201"/>
                </a:lnTo>
                <a:lnTo>
                  <a:pt x="2" y="975330"/>
                </a:lnTo>
                <a:lnTo>
                  <a:pt x="8642" y="1017373"/>
                </a:lnTo>
                <a:lnTo>
                  <a:pt x="31766" y="1051510"/>
                </a:lnTo>
                <a:lnTo>
                  <a:pt x="66059" y="1074424"/>
                </a:lnTo>
                <a:lnTo>
                  <a:pt x="107468" y="1082751"/>
                </a:lnTo>
                <a:lnTo>
                  <a:pt x="1597878" y="1082797"/>
                </a:lnTo>
                <a:lnTo>
                  <a:pt x="1612409" y="1081731"/>
                </a:lnTo>
                <a:lnTo>
                  <a:pt x="1652012" y="1067894"/>
                </a:lnTo>
                <a:lnTo>
                  <a:pt x="1682885" y="1040678"/>
                </a:lnTo>
                <a:lnTo>
                  <a:pt x="1701499" y="1003400"/>
                </a:lnTo>
                <a:lnTo>
                  <a:pt x="1705356" y="974595"/>
                </a:lnTo>
                <a:close/>
              </a:path>
            </a:pathLst>
          </a:custGeom>
          <a:solidFill>
            <a:srgbClr val="F9A452"/>
          </a:solidFill>
        </p:spPr>
        <p:txBody>
          <a:bodyPr wrap="square" lIns="0" tIns="0" rIns="0" bIns="0" rtlCol="0"/>
          <a:lstStyle/>
          <a:p>
            <a:endParaRPr/>
          </a:p>
        </p:txBody>
      </p:sp>
      <p:sp>
        <p:nvSpPr>
          <p:cNvPr id="45" name="object 11" descr="Image showing UID found one match in match process." title="Image">
            <a:extLst>
              <a:ext uri="{FF2B5EF4-FFF2-40B4-BE49-F238E27FC236}">
                <a16:creationId xmlns:a16="http://schemas.microsoft.com/office/drawing/2014/main" id="{82BDF77B-72DA-E330-6051-EEF84230A1A7}"/>
              </a:ext>
            </a:extLst>
          </p:cNvPr>
          <p:cNvSpPr/>
          <p:nvPr/>
        </p:nvSpPr>
        <p:spPr>
          <a:xfrm>
            <a:off x="2143763" y="4038600"/>
            <a:ext cx="1706100" cy="1083564"/>
          </a:xfrm>
          <a:prstGeom prst="rect">
            <a:avLst/>
          </a:prstGeom>
          <a:solidFill>
            <a:srgbClr val="75CAA6"/>
          </a:solidFill>
        </p:spPr>
        <p:txBody>
          <a:bodyPr wrap="square" lIns="0" tIns="0" rIns="0" bIns="0" rtlCol="0"/>
          <a:lstStyle/>
          <a:p>
            <a:endParaRPr/>
          </a:p>
        </p:txBody>
      </p:sp>
      <p:sp>
        <p:nvSpPr>
          <p:cNvPr id="39" name="object 29" descr="Rectangle highlighting image of System Assigns a new UID." title="Rectangle">
            <a:extLst>
              <a:ext uri="{FF2B5EF4-FFF2-40B4-BE49-F238E27FC236}">
                <a16:creationId xmlns:a16="http://schemas.microsoft.com/office/drawing/2014/main" id="{9E07C0A5-594B-ED40-F620-1950563CDE3A}"/>
              </a:ext>
            </a:extLst>
          </p:cNvPr>
          <p:cNvSpPr/>
          <p:nvPr/>
        </p:nvSpPr>
        <p:spPr>
          <a:xfrm>
            <a:off x="7495940" y="5290574"/>
            <a:ext cx="1706245" cy="1083310"/>
          </a:xfrm>
          <a:custGeom>
            <a:avLst/>
            <a:gdLst/>
            <a:ahLst/>
            <a:cxnLst/>
            <a:rect l="l" t="t" r="r" b="b"/>
            <a:pathLst>
              <a:path w="1706245" h="1083310">
                <a:moveTo>
                  <a:pt x="1706118" y="974589"/>
                </a:moveTo>
                <a:lnTo>
                  <a:pt x="1706115" y="107469"/>
                </a:lnTo>
                <a:lnTo>
                  <a:pt x="1697366" y="65740"/>
                </a:lnTo>
                <a:lnTo>
                  <a:pt x="1674064" y="31565"/>
                </a:lnTo>
                <a:lnTo>
                  <a:pt x="1639737" y="8473"/>
                </a:lnTo>
                <a:lnTo>
                  <a:pt x="1598640" y="40"/>
                </a:lnTo>
                <a:lnTo>
                  <a:pt x="107599" y="0"/>
                </a:lnTo>
                <a:lnTo>
                  <a:pt x="92969" y="1155"/>
                </a:lnTo>
                <a:lnTo>
                  <a:pt x="53228" y="15267"/>
                </a:lnTo>
                <a:lnTo>
                  <a:pt x="22376" y="42629"/>
                </a:lnTo>
                <a:lnTo>
                  <a:pt x="3833" y="79750"/>
                </a:lnTo>
                <a:lnTo>
                  <a:pt x="0" y="108195"/>
                </a:lnTo>
                <a:lnTo>
                  <a:pt x="8" y="975955"/>
                </a:lnTo>
                <a:lnTo>
                  <a:pt x="8940" y="1017774"/>
                </a:lnTo>
                <a:lnTo>
                  <a:pt x="32358" y="1051708"/>
                </a:lnTo>
                <a:lnTo>
                  <a:pt x="66840" y="1074475"/>
                </a:lnTo>
                <a:lnTo>
                  <a:pt x="107599" y="1082703"/>
                </a:lnTo>
                <a:lnTo>
                  <a:pt x="1598640" y="1082791"/>
                </a:lnTo>
                <a:lnTo>
                  <a:pt x="1613171" y="1081725"/>
                </a:lnTo>
                <a:lnTo>
                  <a:pt x="1652774" y="1067888"/>
                </a:lnTo>
                <a:lnTo>
                  <a:pt x="1683647" y="1040672"/>
                </a:lnTo>
                <a:lnTo>
                  <a:pt x="1702261" y="1003394"/>
                </a:lnTo>
                <a:lnTo>
                  <a:pt x="1706118" y="974589"/>
                </a:lnTo>
                <a:close/>
              </a:path>
            </a:pathLst>
          </a:custGeom>
          <a:solidFill>
            <a:srgbClr val="F9A452"/>
          </a:solidFill>
        </p:spPr>
        <p:txBody>
          <a:bodyPr wrap="square" lIns="0" tIns="0" rIns="0" bIns="0" rtlCol="0"/>
          <a:lstStyle/>
          <a:p>
            <a:endParaRPr/>
          </a:p>
        </p:txBody>
      </p:sp>
      <p:sp>
        <p:nvSpPr>
          <p:cNvPr id="44" name="object 31" descr="Image of System Assigns new UID number to submission record." title="Image">
            <a:extLst>
              <a:ext uri="{FF2B5EF4-FFF2-40B4-BE49-F238E27FC236}">
                <a16:creationId xmlns:a16="http://schemas.microsoft.com/office/drawing/2014/main" id="{345AC31E-8CE2-C50A-CC45-1C1ED8F83D2D}"/>
              </a:ext>
            </a:extLst>
          </p:cNvPr>
          <p:cNvSpPr/>
          <p:nvPr/>
        </p:nvSpPr>
        <p:spPr>
          <a:xfrm>
            <a:off x="7687226" y="5459492"/>
            <a:ext cx="1705351" cy="1082802"/>
          </a:xfrm>
          <a:prstGeom prst="rect">
            <a:avLst/>
          </a:prstGeom>
          <a:solidFill>
            <a:srgbClr val="75CAA6"/>
          </a:solidFill>
        </p:spPr>
        <p:txBody>
          <a:bodyPr wrap="square" lIns="0" tIns="0" rIns="0" bIns="0" rtlCol="0"/>
          <a:lstStyle/>
          <a:p>
            <a:endParaRPr/>
          </a:p>
        </p:txBody>
      </p:sp>
      <p:sp>
        <p:nvSpPr>
          <p:cNvPr id="43" name="object 14" descr="Highlight rectangle showing No Human Intervention image." title="Highlight rectangle">
            <a:extLst>
              <a:ext uri="{FF2B5EF4-FFF2-40B4-BE49-F238E27FC236}">
                <a16:creationId xmlns:a16="http://schemas.microsoft.com/office/drawing/2014/main" id="{B98E78BC-4AFB-35C9-24E0-86F5ADE8D978}"/>
              </a:ext>
            </a:extLst>
          </p:cNvPr>
          <p:cNvSpPr/>
          <p:nvPr/>
        </p:nvSpPr>
        <p:spPr>
          <a:xfrm>
            <a:off x="4852604" y="3674364"/>
            <a:ext cx="1705610" cy="1083310"/>
          </a:xfrm>
          <a:custGeom>
            <a:avLst/>
            <a:gdLst/>
            <a:ahLst/>
            <a:cxnLst/>
            <a:rect l="l" t="t" r="r" b="b"/>
            <a:pathLst>
              <a:path w="1705610" h="1083310">
                <a:moveTo>
                  <a:pt x="1705356" y="974595"/>
                </a:moveTo>
                <a:lnTo>
                  <a:pt x="1705353" y="107466"/>
                </a:lnTo>
                <a:lnTo>
                  <a:pt x="1696713" y="65423"/>
                </a:lnTo>
                <a:lnTo>
                  <a:pt x="1673589" y="31287"/>
                </a:lnTo>
                <a:lnTo>
                  <a:pt x="1639296" y="8372"/>
                </a:lnTo>
                <a:lnTo>
                  <a:pt x="1597887" y="46"/>
                </a:lnTo>
                <a:lnTo>
                  <a:pt x="107477" y="0"/>
                </a:lnTo>
                <a:lnTo>
                  <a:pt x="92946" y="1065"/>
                </a:lnTo>
                <a:lnTo>
                  <a:pt x="53343" y="14902"/>
                </a:lnTo>
                <a:lnTo>
                  <a:pt x="22470" y="42118"/>
                </a:lnTo>
                <a:lnTo>
                  <a:pt x="3856" y="79396"/>
                </a:lnTo>
                <a:lnTo>
                  <a:pt x="0" y="108201"/>
                </a:lnTo>
                <a:lnTo>
                  <a:pt x="2" y="975321"/>
                </a:lnTo>
                <a:lnTo>
                  <a:pt x="8751" y="1017050"/>
                </a:lnTo>
                <a:lnTo>
                  <a:pt x="32053" y="1051225"/>
                </a:lnTo>
                <a:lnTo>
                  <a:pt x="66380" y="1074318"/>
                </a:lnTo>
                <a:lnTo>
                  <a:pt x="107477" y="1082750"/>
                </a:lnTo>
                <a:lnTo>
                  <a:pt x="1597887" y="1082797"/>
                </a:lnTo>
                <a:lnTo>
                  <a:pt x="1612575" y="1081715"/>
                </a:lnTo>
                <a:lnTo>
                  <a:pt x="1652350" y="1067723"/>
                </a:lnTo>
                <a:lnTo>
                  <a:pt x="1683115" y="1040354"/>
                </a:lnTo>
                <a:lnTo>
                  <a:pt x="1701551" y="1003136"/>
                </a:lnTo>
                <a:lnTo>
                  <a:pt x="1705356" y="974595"/>
                </a:lnTo>
                <a:close/>
              </a:path>
            </a:pathLst>
          </a:custGeom>
          <a:solidFill>
            <a:srgbClr val="F9A452"/>
          </a:solid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B4E4646B-CEFB-46BE-9130-250E32756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2138317" y="0"/>
            <a:ext cx="8117583" cy="961802"/>
          </a:xfrm>
          <a:prstGeom prst="rect">
            <a:avLst/>
          </a:prstGeom>
        </p:spPr>
        <p:txBody>
          <a:bodyPr vert="horz" wrap="square" lIns="0" tIns="281940" rIns="0" bIns="0" rtlCol="0">
            <a:spAutoFit/>
          </a:bodyPr>
          <a:lstStyle/>
          <a:p>
            <a:pPr marL="1313180">
              <a:lnSpc>
                <a:spcPct val="100000"/>
              </a:lnSpc>
            </a:pPr>
            <a:r>
              <a:rPr lang="en-US" sz="4400" spc="-5">
                <a:solidFill>
                  <a:srgbClr val="0070C0"/>
                </a:solidFill>
              </a:rPr>
              <a:t>UID MATCH PROCESS</a:t>
            </a:r>
          </a:p>
        </p:txBody>
      </p:sp>
      <p:sp>
        <p:nvSpPr>
          <p:cNvPr id="2" name="object 19" descr="Highlight box showing Match scores in the matching process." title="Highlight Box">
            <a:extLst>
              <a:ext uri="{FF2B5EF4-FFF2-40B4-BE49-F238E27FC236}">
                <a16:creationId xmlns:a16="http://schemas.microsoft.com/office/drawing/2014/main" id="{58AF2332-AFB3-FC47-964E-A0675A82244D}"/>
              </a:ext>
            </a:extLst>
          </p:cNvPr>
          <p:cNvSpPr/>
          <p:nvPr/>
        </p:nvSpPr>
        <p:spPr>
          <a:xfrm>
            <a:off x="1744364" y="2029970"/>
            <a:ext cx="1705610" cy="1083310"/>
          </a:xfrm>
          <a:custGeom>
            <a:avLst/>
            <a:gdLst/>
            <a:ahLst/>
            <a:cxnLst/>
            <a:rect l="l" t="t" r="r" b="b"/>
            <a:pathLst>
              <a:path w="1705610" h="1083310">
                <a:moveTo>
                  <a:pt x="1705356" y="974595"/>
                </a:moveTo>
                <a:lnTo>
                  <a:pt x="1705353" y="107475"/>
                </a:lnTo>
                <a:lnTo>
                  <a:pt x="1696604" y="65746"/>
                </a:lnTo>
                <a:lnTo>
                  <a:pt x="1673302" y="31571"/>
                </a:lnTo>
                <a:lnTo>
                  <a:pt x="1638975" y="8479"/>
                </a:lnTo>
                <a:lnTo>
                  <a:pt x="1597878" y="46"/>
                </a:lnTo>
                <a:lnTo>
                  <a:pt x="107468" y="0"/>
                </a:lnTo>
                <a:lnTo>
                  <a:pt x="92780" y="1081"/>
                </a:lnTo>
                <a:lnTo>
                  <a:pt x="53005" y="15073"/>
                </a:lnTo>
                <a:lnTo>
                  <a:pt x="22240" y="42442"/>
                </a:lnTo>
                <a:lnTo>
                  <a:pt x="3804" y="79660"/>
                </a:lnTo>
                <a:lnTo>
                  <a:pt x="0" y="108201"/>
                </a:lnTo>
                <a:lnTo>
                  <a:pt x="2" y="975330"/>
                </a:lnTo>
                <a:lnTo>
                  <a:pt x="8642" y="1017373"/>
                </a:lnTo>
                <a:lnTo>
                  <a:pt x="31766" y="1051510"/>
                </a:lnTo>
                <a:lnTo>
                  <a:pt x="66059" y="1074424"/>
                </a:lnTo>
                <a:lnTo>
                  <a:pt x="107468" y="1082751"/>
                </a:lnTo>
                <a:lnTo>
                  <a:pt x="1597878" y="1082797"/>
                </a:lnTo>
                <a:lnTo>
                  <a:pt x="1612409" y="1081731"/>
                </a:lnTo>
                <a:lnTo>
                  <a:pt x="1652012" y="1067894"/>
                </a:lnTo>
                <a:lnTo>
                  <a:pt x="1682885" y="1040678"/>
                </a:lnTo>
                <a:lnTo>
                  <a:pt x="1701499" y="1003400"/>
                </a:lnTo>
                <a:lnTo>
                  <a:pt x="1705356" y="974595"/>
                </a:lnTo>
                <a:close/>
              </a:path>
            </a:pathLst>
          </a:custGeom>
          <a:solidFill>
            <a:srgbClr val="F9A452"/>
          </a:solidFill>
        </p:spPr>
        <p:txBody>
          <a:bodyPr wrap="square" lIns="0" tIns="0" rIns="0" bIns="0" rtlCol="0"/>
          <a:lstStyle/>
          <a:p>
            <a:endParaRPr/>
          </a:p>
        </p:txBody>
      </p:sp>
      <p:sp>
        <p:nvSpPr>
          <p:cNvPr id="4" name="object 21" descr="Chart showing the match scores." title="Chart">
            <a:extLst>
              <a:ext uri="{FF2B5EF4-FFF2-40B4-BE49-F238E27FC236}">
                <a16:creationId xmlns:a16="http://schemas.microsoft.com/office/drawing/2014/main" id="{B16CBE7B-B79A-FC13-C0DA-2D8F20FF9645}"/>
              </a:ext>
            </a:extLst>
          </p:cNvPr>
          <p:cNvSpPr/>
          <p:nvPr/>
        </p:nvSpPr>
        <p:spPr>
          <a:xfrm>
            <a:off x="1933348" y="2209800"/>
            <a:ext cx="1706101" cy="1083564"/>
          </a:xfrm>
          <a:prstGeom prst="rect">
            <a:avLst/>
          </a:prstGeom>
          <a:solidFill>
            <a:srgbClr val="75CAA6"/>
          </a:solidFill>
        </p:spPr>
        <p:txBody>
          <a:bodyPr wrap="square" lIns="0" tIns="0" rIns="0" bIns="0" rtlCol="0"/>
          <a:lstStyle/>
          <a:p>
            <a:endParaRPr/>
          </a:p>
        </p:txBody>
      </p:sp>
      <p:sp>
        <p:nvSpPr>
          <p:cNvPr id="5" name="object 23">
            <a:extLst>
              <a:ext uri="{FF2B5EF4-FFF2-40B4-BE49-F238E27FC236}">
                <a16:creationId xmlns:a16="http://schemas.microsoft.com/office/drawing/2014/main" id="{AF53C729-9E27-91D8-DD2B-23185C01EA7D}"/>
              </a:ext>
            </a:extLst>
          </p:cNvPr>
          <p:cNvSpPr txBox="1"/>
          <p:nvPr/>
        </p:nvSpPr>
        <p:spPr>
          <a:xfrm>
            <a:off x="2350407" y="2413935"/>
            <a:ext cx="871219" cy="707886"/>
          </a:xfrm>
          <a:prstGeom prst="rect">
            <a:avLst/>
          </a:prstGeom>
        </p:spPr>
        <p:txBody>
          <a:bodyPr vert="horz" wrap="square" lIns="0" tIns="0" rIns="0" bIns="0" rtlCol="0">
            <a:spAutoFit/>
          </a:bodyPr>
          <a:lstStyle/>
          <a:p>
            <a:pPr marL="48895">
              <a:lnSpc>
                <a:spcPct val="100000"/>
              </a:lnSpc>
            </a:pPr>
            <a:r>
              <a:rPr sz="2400" b="1" u="heavy" spc="-5">
                <a:solidFill>
                  <a:srgbClr val="2E6AA6"/>
                </a:solidFill>
                <a:cs typeface="Tw Cen MT"/>
              </a:rPr>
              <a:t>M</a:t>
            </a:r>
            <a:r>
              <a:rPr sz="2400" b="1" u="heavy" spc="35">
                <a:solidFill>
                  <a:srgbClr val="2E6AA6"/>
                </a:solidFill>
                <a:cs typeface="Tw Cen MT"/>
              </a:rPr>
              <a:t>a</a:t>
            </a:r>
            <a:r>
              <a:rPr sz="2400" b="1" u="heavy" spc="-5">
                <a:solidFill>
                  <a:srgbClr val="2E6AA6"/>
                </a:solidFill>
                <a:cs typeface="Tw Cen MT"/>
              </a:rPr>
              <a:t>tch</a:t>
            </a:r>
            <a:endParaRPr sz="2400" b="1">
              <a:cs typeface="Tw Cen MT"/>
            </a:endParaRPr>
          </a:p>
          <a:p>
            <a:pPr marL="12700">
              <a:lnSpc>
                <a:spcPct val="100000"/>
              </a:lnSpc>
              <a:spcBef>
                <a:spcPts val="560"/>
              </a:spcBef>
            </a:pPr>
            <a:r>
              <a:rPr sz="1700" spc="-10">
                <a:cs typeface="Tw Cen MT"/>
              </a:rPr>
              <a:t>98-100%</a:t>
            </a:r>
            <a:endParaRPr sz="1700">
              <a:cs typeface="Tw Cen MT"/>
            </a:endParaRPr>
          </a:p>
        </p:txBody>
      </p:sp>
      <p:sp>
        <p:nvSpPr>
          <p:cNvPr id="9" name="object 12" descr="Rectangle highlighting image of UID found one matching record." title="Rectangle">
            <a:extLst>
              <a:ext uri="{FF2B5EF4-FFF2-40B4-BE49-F238E27FC236}">
                <a16:creationId xmlns:a16="http://schemas.microsoft.com/office/drawing/2014/main" id="{3899402C-98BF-6F61-D878-3A5F130FCD56}"/>
              </a:ext>
            </a:extLst>
          </p:cNvPr>
          <p:cNvSpPr/>
          <p:nvPr/>
        </p:nvSpPr>
        <p:spPr>
          <a:xfrm>
            <a:off x="2138317" y="4029437"/>
            <a:ext cx="1724660" cy="1102360"/>
          </a:xfrm>
          <a:custGeom>
            <a:avLst/>
            <a:gdLst/>
            <a:ahLst/>
            <a:cxnLst/>
            <a:rect l="l" t="t" r="r" b="b"/>
            <a:pathLst>
              <a:path w="1724660" h="1102360">
                <a:moveTo>
                  <a:pt x="1724406" y="984522"/>
                </a:moveTo>
                <a:lnTo>
                  <a:pt x="1724406" y="117366"/>
                </a:lnTo>
                <a:lnTo>
                  <a:pt x="1723644" y="105174"/>
                </a:lnTo>
                <a:lnTo>
                  <a:pt x="1707227" y="56685"/>
                </a:lnTo>
                <a:lnTo>
                  <a:pt x="1680420" y="26210"/>
                </a:lnTo>
                <a:lnTo>
                  <a:pt x="1645112" y="6362"/>
                </a:lnTo>
                <a:lnTo>
                  <a:pt x="1607058" y="65"/>
                </a:lnTo>
                <a:lnTo>
                  <a:pt x="116219" y="0"/>
                </a:lnTo>
                <a:lnTo>
                  <a:pt x="102770" y="757"/>
                </a:lnTo>
                <a:lnTo>
                  <a:pt x="64405" y="12865"/>
                </a:lnTo>
                <a:lnTo>
                  <a:pt x="32104" y="37203"/>
                </a:lnTo>
                <a:lnTo>
                  <a:pt x="9839" y="70530"/>
                </a:lnTo>
                <a:lnTo>
                  <a:pt x="0" y="118128"/>
                </a:lnTo>
                <a:lnTo>
                  <a:pt x="0" y="984522"/>
                </a:lnTo>
                <a:lnTo>
                  <a:pt x="11620" y="1035627"/>
                </a:lnTo>
                <a:lnTo>
                  <a:pt x="19050" y="1048261"/>
                </a:lnTo>
                <a:lnTo>
                  <a:pt x="19050" y="118128"/>
                </a:lnTo>
                <a:lnTo>
                  <a:pt x="19812" y="107460"/>
                </a:lnTo>
                <a:lnTo>
                  <a:pt x="37642" y="60148"/>
                </a:lnTo>
                <a:lnTo>
                  <a:pt x="82136" y="25958"/>
                </a:lnTo>
                <a:lnTo>
                  <a:pt x="117348" y="19120"/>
                </a:lnTo>
                <a:lnTo>
                  <a:pt x="1607058" y="19122"/>
                </a:lnTo>
                <a:lnTo>
                  <a:pt x="1655167" y="31632"/>
                </a:lnTo>
                <a:lnTo>
                  <a:pt x="1685464" y="58367"/>
                </a:lnTo>
                <a:lnTo>
                  <a:pt x="1703009" y="94826"/>
                </a:lnTo>
                <a:lnTo>
                  <a:pt x="1705356" y="108222"/>
                </a:lnTo>
                <a:lnTo>
                  <a:pt x="1705356" y="1048681"/>
                </a:lnTo>
                <a:lnTo>
                  <a:pt x="1706234" y="1047449"/>
                </a:lnTo>
                <a:lnTo>
                  <a:pt x="1712698" y="1035706"/>
                </a:lnTo>
                <a:lnTo>
                  <a:pt x="1717810" y="1023152"/>
                </a:lnTo>
                <a:lnTo>
                  <a:pt x="1721487" y="1009872"/>
                </a:lnTo>
                <a:lnTo>
                  <a:pt x="1723644" y="995952"/>
                </a:lnTo>
                <a:lnTo>
                  <a:pt x="1724406" y="984522"/>
                </a:lnTo>
                <a:close/>
              </a:path>
              <a:path w="1724660" h="1102360">
                <a:moveTo>
                  <a:pt x="1705356" y="1048681"/>
                </a:moveTo>
                <a:lnTo>
                  <a:pt x="1705356" y="984522"/>
                </a:lnTo>
                <a:lnTo>
                  <a:pt x="1704594" y="995190"/>
                </a:lnTo>
                <a:lnTo>
                  <a:pt x="1702475" y="1007366"/>
                </a:lnTo>
                <a:lnTo>
                  <a:pt x="1685440" y="1044304"/>
                </a:lnTo>
                <a:lnTo>
                  <a:pt x="1655144" y="1070385"/>
                </a:lnTo>
                <a:lnTo>
                  <a:pt x="1616202" y="1082820"/>
                </a:lnTo>
                <a:lnTo>
                  <a:pt x="112705" y="1082826"/>
                </a:lnTo>
                <a:lnTo>
                  <a:pt x="99369" y="1081432"/>
                </a:lnTo>
                <a:lnTo>
                  <a:pt x="62587" y="1066102"/>
                </a:lnTo>
                <a:lnTo>
                  <a:pt x="34431" y="1037579"/>
                </a:lnTo>
                <a:lnTo>
                  <a:pt x="19050" y="993666"/>
                </a:lnTo>
                <a:lnTo>
                  <a:pt x="19050" y="1048261"/>
                </a:lnTo>
                <a:lnTo>
                  <a:pt x="52578" y="1082058"/>
                </a:lnTo>
                <a:lnTo>
                  <a:pt x="92141" y="1099439"/>
                </a:lnTo>
                <a:lnTo>
                  <a:pt x="1607058" y="1101870"/>
                </a:lnTo>
                <a:lnTo>
                  <a:pt x="1619250" y="1101108"/>
                </a:lnTo>
                <a:lnTo>
                  <a:pt x="1656559" y="1090975"/>
                </a:lnTo>
                <a:lnTo>
                  <a:pt x="1689584" y="1068154"/>
                </a:lnTo>
                <a:lnTo>
                  <a:pt x="1698565" y="1058203"/>
                </a:lnTo>
                <a:lnTo>
                  <a:pt x="1705356" y="1048681"/>
                </a:lnTo>
                <a:close/>
              </a:path>
            </a:pathLst>
          </a:custGeom>
          <a:solidFill>
            <a:srgbClr val="AADCC7"/>
          </a:solidFill>
        </p:spPr>
        <p:txBody>
          <a:bodyPr wrap="square" lIns="0" tIns="0" rIns="0" bIns="0" rtlCol="0"/>
          <a:lstStyle/>
          <a:p>
            <a:endParaRPr/>
          </a:p>
        </p:txBody>
      </p:sp>
      <p:sp>
        <p:nvSpPr>
          <p:cNvPr id="12" name="object 13">
            <a:extLst>
              <a:ext uri="{FF2B5EF4-FFF2-40B4-BE49-F238E27FC236}">
                <a16:creationId xmlns:a16="http://schemas.microsoft.com/office/drawing/2014/main" id="{2D2C352C-DB09-242D-84B4-E65FC18CA22A}"/>
              </a:ext>
            </a:extLst>
          </p:cNvPr>
          <p:cNvSpPr txBox="1"/>
          <p:nvPr/>
        </p:nvSpPr>
        <p:spPr>
          <a:xfrm>
            <a:off x="2376316" y="4136035"/>
            <a:ext cx="1307725" cy="864724"/>
          </a:xfrm>
          <a:prstGeom prst="rect">
            <a:avLst/>
          </a:prstGeom>
        </p:spPr>
        <p:txBody>
          <a:bodyPr vert="horz" wrap="square" lIns="0" tIns="0" rIns="0" bIns="0" rtlCol="0">
            <a:spAutoFit/>
          </a:bodyPr>
          <a:lstStyle/>
          <a:p>
            <a:pPr marL="12700" marR="5080" algn="ctr">
              <a:lnSpc>
                <a:spcPct val="81600"/>
              </a:lnSpc>
            </a:pPr>
            <a:r>
              <a:rPr sz="1700" spc="-5">
                <a:cs typeface="Tw Cen MT"/>
              </a:rPr>
              <a:t>UID</a:t>
            </a:r>
            <a:r>
              <a:rPr sz="1700" spc="5">
                <a:cs typeface="Tw Cen MT"/>
              </a:rPr>
              <a:t> </a:t>
            </a:r>
            <a:r>
              <a:rPr sz="1700" spc="-45">
                <a:cs typeface="Tw Cen MT"/>
              </a:rPr>
              <a:t>f</a:t>
            </a:r>
            <a:r>
              <a:rPr sz="1700" spc="-5">
                <a:cs typeface="Tw Cen MT"/>
              </a:rPr>
              <a:t>ound</a:t>
            </a:r>
            <a:r>
              <a:rPr sz="1700" spc="5">
                <a:cs typeface="Tw Cen MT"/>
              </a:rPr>
              <a:t> </a:t>
            </a:r>
            <a:r>
              <a:rPr sz="1700" u="sng" spc="-5">
                <a:solidFill>
                  <a:srgbClr val="FF0000"/>
                </a:solidFill>
                <a:cs typeface="Tw Cen MT"/>
              </a:rPr>
              <a:t>one</a:t>
            </a:r>
            <a:r>
              <a:rPr sz="1700" spc="-5">
                <a:cs typeface="Tw Cen MT"/>
              </a:rPr>
              <a:t> record</a:t>
            </a:r>
            <a:r>
              <a:rPr sz="1700" spc="5">
                <a:cs typeface="Tw Cen MT"/>
              </a:rPr>
              <a:t> </a:t>
            </a:r>
            <a:r>
              <a:rPr sz="1700" spc="-5">
                <a:cs typeface="Tw Cen MT"/>
              </a:rPr>
              <a:t>that mat</a:t>
            </a:r>
            <a:r>
              <a:rPr sz="1700" spc="55">
                <a:cs typeface="Tw Cen MT"/>
              </a:rPr>
              <a:t>c</a:t>
            </a:r>
            <a:r>
              <a:rPr sz="1700" spc="-5">
                <a:cs typeface="Tw Cen MT"/>
              </a:rPr>
              <a:t>hes</a:t>
            </a:r>
            <a:r>
              <a:rPr sz="1700" spc="5">
                <a:cs typeface="Tw Cen MT"/>
              </a:rPr>
              <a:t> </a:t>
            </a:r>
            <a:r>
              <a:rPr sz="1700" spc="-5">
                <a:cs typeface="Tw Cen MT"/>
              </a:rPr>
              <a:t>(98-</a:t>
            </a:r>
            <a:endParaRPr sz="1700">
              <a:cs typeface="Tw Cen MT"/>
            </a:endParaRPr>
          </a:p>
          <a:p>
            <a:pPr algn="ctr">
              <a:lnSpc>
                <a:spcPts val="1670"/>
              </a:lnSpc>
            </a:pPr>
            <a:r>
              <a:rPr sz="1700" spc="-5">
                <a:cs typeface="Tw Cen MT"/>
              </a:rPr>
              <a:t>100%)</a:t>
            </a:r>
            <a:endParaRPr sz="1700">
              <a:cs typeface="Tw Cen MT"/>
            </a:endParaRPr>
          </a:p>
        </p:txBody>
      </p:sp>
      <p:sp>
        <p:nvSpPr>
          <p:cNvPr id="15" name="object 8" descr="Line connecting UID found one matching record to image of No human intervention required." title="Line">
            <a:extLst>
              <a:ext uri="{FF2B5EF4-FFF2-40B4-BE49-F238E27FC236}">
                <a16:creationId xmlns:a16="http://schemas.microsoft.com/office/drawing/2014/main" id="{60920AF8-BA07-3B5B-BE67-81595F9E4307}"/>
              </a:ext>
            </a:extLst>
          </p:cNvPr>
          <p:cNvSpPr/>
          <p:nvPr/>
        </p:nvSpPr>
        <p:spPr>
          <a:xfrm>
            <a:off x="3891580" y="4090342"/>
            <a:ext cx="1115537" cy="621130"/>
          </a:xfrm>
          <a:custGeom>
            <a:avLst/>
            <a:gdLst/>
            <a:ahLst/>
            <a:cxnLst/>
            <a:rect l="l" t="t" r="r" b="b"/>
            <a:pathLst>
              <a:path w="2886710" h="1285875">
                <a:moveTo>
                  <a:pt x="2886456" y="17526"/>
                </a:moveTo>
                <a:lnTo>
                  <a:pt x="2878836" y="0"/>
                </a:lnTo>
                <a:lnTo>
                  <a:pt x="0" y="1267968"/>
                </a:lnTo>
                <a:lnTo>
                  <a:pt x="7620" y="1285494"/>
                </a:lnTo>
                <a:lnTo>
                  <a:pt x="2886456" y="17526"/>
                </a:lnTo>
                <a:close/>
              </a:path>
            </a:pathLst>
          </a:custGeom>
          <a:solidFill>
            <a:srgbClr val="87AF9E"/>
          </a:solidFill>
          <a:ln>
            <a:solidFill>
              <a:schemeClr val="accent2"/>
            </a:solidFill>
          </a:ln>
        </p:spPr>
        <p:txBody>
          <a:bodyPr wrap="square" lIns="0" tIns="0" rIns="0" bIns="0" rtlCol="0"/>
          <a:lstStyle/>
          <a:p>
            <a:endParaRPr/>
          </a:p>
        </p:txBody>
      </p:sp>
      <p:sp>
        <p:nvSpPr>
          <p:cNvPr id="24" name="object 6" descr="Line connecting image of UID found one matching record to image of System assigns UID from matching record." title="Line">
            <a:extLst>
              <a:ext uri="{FF2B5EF4-FFF2-40B4-BE49-F238E27FC236}">
                <a16:creationId xmlns:a16="http://schemas.microsoft.com/office/drawing/2014/main" id="{9A99F521-1B89-2B59-A8C0-89ADE7229676}"/>
              </a:ext>
            </a:extLst>
          </p:cNvPr>
          <p:cNvSpPr/>
          <p:nvPr/>
        </p:nvSpPr>
        <p:spPr>
          <a:xfrm>
            <a:off x="3386473" y="4757248"/>
            <a:ext cx="2313940" cy="535725"/>
          </a:xfrm>
          <a:custGeom>
            <a:avLst/>
            <a:gdLst/>
            <a:ahLst/>
            <a:cxnLst/>
            <a:rect l="l" t="t" r="r" b="b"/>
            <a:pathLst>
              <a:path w="2313940" h="533400">
                <a:moveTo>
                  <a:pt x="2303526" y="365760"/>
                </a:moveTo>
                <a:lnTo>
                  <a:pt x="4571" y="365760"/>
                </a:lnTo>
                <a:lnTo>
                  <a:pt x="0" y="370332"/>
                </a:lnTo>
                <a:lnTo>
                  <a:pt x="0" y="533400"/>
                </a:lnTo>
                <a:lnTo>
                  <a:pt x="9906" y="533400"/>
                </a:lnTo>
                <a:lnTo>
                  <a:pt x="9906" y="384810"/>
                </a:lnTo>
                <a:lnTo>
                  <a:pt x="19050" y="375666"/>
                </a:lnTo>
                <a:lnTo>
                  <a:pt x="19050" y="384810"/>
                </a:lnTo>
                <a:lnTo>
                  <a:pt x="2294382" y="384810"/>
                </a:lnTo>
                <a:lnTo>
                  <a:pt x="2294382" y="375666"/>
                </a:lnTo>
                <a:lnTo>
                  <a:pt x="2303526" y="365760"/>
                </a:lnTo>
                <a:close/>
              </a:path>
              <a:path w="2313940" h="533400">
                <a:moveTo>
                  <a:pt x="19050" y="384810"/>
                </a:moveTo>
                <a:lnTo>
                  <a:pt x="19050" y="375666"/>
                </a:lnTo>
                <a:lnTo>
                  <a:pt x="9906" y="384810"/>
                </a:lnTo>
                <a:lnTo>
                  <a:pt x="19050" y="384810"/>
                </a:lnTo>
                <a:close/>
              </a:path>
              <a:path w="2313940" h="533400">
                <a:moveTo>
                  <a:pt x="19050" y="533400"/>
                </a:moveTo>
                <a:lnTo>
                  <a:pt x="19050" y="384810"/>
                </a:lnTo>
                <a:lnTo>
                  <a:pt x="9906" y="384810"/>
                </a:lnTo>
                <a:lnTo>
                  <a:pt x="9906" y="533400"/>
                </a:lnTo>
                <a:lnTo>
                  <a:pt x="19050" y="533400"/>
                </a:lnTo>
                <a:close/>
              </a:path>
              <a:path w="2313940" h="533400">
                <a:moveTo>
                  <a:pt x="2313432" y="380238"/>
                </a:moveTo>
                <a:lnTo>
                  <a:pt x="2313432" y="0"/>
                </a:lnTo>
                <a:lnTo>
                  <a:pt x="2294382" y="0"/>
                </a:lnTo>
                <a:lnTo>
                  <a:pt x="2294382" y="365760"/>
                </a:lnTo>
                <a:lnTo>
                  <a:pt x="2303526" y="365760"/>
                </a:lnTo>
                <a:lnTo>
                  <a:pt x="2303526" y="384810"/>
                </a:lnTo>
                <a:lnTo>
                  <a:pt x="2308860" y="384810"/>
                </a:lnTo>
                <a:lnTo>
                  <a:pt x="2313432" y="380238"/>
                </a:lnTo>
                <a:close/>
              </a:path>
              <a:path w="2313940" h="533400">
                <a:moveTo>
                  <a:pt x="2303526" y="384810"/>
                </a:moveTo>
                <a:lnTo>
                  <a:pt x="2303526" y="365760"/>
                </a:lnTo>
                <a:lnTo>
                  <a:pt x="2294382" y="375666"/>
                </a:lnTo>
                <a:lnTo>
                  <a:pt x="2294382" y="384810"/>
                </a:lnTo>
                <a:lnTo>
                  <a:pt x="2303526" y="384810"/>
                </a:lnTo>
                <a:close/>
              </a:path>
            </a:pathLst>
          </a:custGeom>
          <a:solidFill>
            <a:schemeClr val="accent2"/>
          </a:solidFill>
          <a:ln w="12700">
            <a:solidFill>
              <a:schemeClr val="accent2"/>
            </a:solidFill>
          </a:ln>
        </p:spPr>
        <p:txBody>
          <a:bodyPr wrap="square" lIns="0" tIns="0" rIns="0" bIns="0" rtlCol="0"/>
          <a:lstStyle/>
          <a:p>
            <a:endParaRPr/>
          </a:p>
        </p:txBody>
      </p:sp>
      <p:sp>
        <p:nvSpPr>
          <p:cNvPr id="25" name="object 5" descr="Line connecting image of UID sees this as a new person to image of System assigns a new UID number." title="Line">
            <a:extLst>
              <a:ext uri="{FF2B5EF4-FFF2-40B4-BE49-F238E27FC236}">
                <a16:creationId xmlns:a16="http://schemas.microsoft.com/office/drawing/2014/main" id="{9B7AC5CC-EDD7-D6BF-9E07-31EEEF46C8C6}"/>
              </a:ext>
            </a:extLst>
          </p:cNvPr>
          <p:cNvSpPr/>
          <p:nvPr/>
        </p:nvSpPr>
        <p:spPr>
          <a:xfrm>
            <a:off x="5680855" y="4757165"/>
            <a:ext cx="2677795" cy="533400"/>
          </a:xfrm>
          <a:custGeom>
            <a:avLst/>
            <a:gdLst/>
            <a:ahLst/>
            <a:cxnLst/>
            <a:rect l="l" t="t" r="r" b="b"/>
            <a:pathLst>
              <a:path w="2677795" h="533400">
                <a:moveTo>
                  <a:pt x="19050" y="365760"/>
                </a:moveTo>
                <a:lnTo>
                  <a:pt x="19050" y="0"/>
                </a:lnTo>
                <a:lnTo>
                  <a:pt x="0" y="0"/>
                </a:lnTo>
                <a:lnTo>
                  <a:pt x="0" y="380238"/>
                </a:lnTo>
                <a:lnTo>
                  <a:pt x="3810" y="384810"/>
                </a:lnTo>
                <a:lnTo>
                  <a:pt x="9143" y="384810"/>
                </a:lnTo>
                <a:lnTo>
                  <a:pt x="9144" y="365760"/>
                </a:lnTo>
                <a:lnTo>
                  <a:pt x="19050" y="365760"/>
                </a:lnTo>
                <a:close/>
              </a:path>
              <a:path w="2677795" h="533400">
                <a:moveTo>
                  <a:pt x="2677668" y="533399"/>
                </a:moveTo>
                <a:lnTo>
                  <a:pt x="2677668" y="370331"/>
                </a:lnTo>
                <a:lnTo>
                  <a:pt x="2673096" y="365759"/>
                </a:lnTo>
                <a:lnTo>
                  <a:pt x="9144" y="365760"/>
                </a:lnTo>
                <a:lnTo>
                  <a:pt x="19050" y="375666"/>
                </a:lnTo>
                <a:lnTo>
                  <a:pt x="19050" y="384810"/>
                </a:lnTo>
                <a:lnTo>
                  <a:pt x="2658618" y="384809"/>
                </a:lnTo>
                <a:lnTo>
                  <a:pt x="2658618" y="375665"/>
                </a:lnTo>
                <a:lnTo>
                  <a:pt x="2668524" y="384809"/>
                </a:lnTo>
                <a:lnTo>
                  <a:pt x="2668524" y="533399"/>
                </a:lnTo>
                <a:lnTo>
                  <a:pt x="2677668" y="533399"/>
                </a:lnTo>
                <a:close/>
              </a:path>
              <a:path w="2677795" h="533400">
                <a:moveTo>
                  <a:pt x="19050" y="384810"/>
                </a:moveTo>
                <a:lnTo>
                  <a:pt x="19050" y="375666"/>
                </a:lnTo>
                <a:lnTo>
                  <a:pt x="9144" y="365760"/>
                </a:lnTo>
                <a:lnTo>
                  <a:pt x="9143" y="384810"/>
                </a:lnTo>
                <a:lnTo>
                  <a:pt x="19050" y="384810"/>
                </a:lnTo>
                <a:close/>
              </a:path>
              <a:path w="2677795" h="533400">
                <a:moveTo>
                  <a:pt x="2668524" y="384809"/>
                </a:moveTo>
                <a:lnTo>
                  <a:pt x="2658618" y="375665"/>
                </a:lnTo>
                <a:lnTo>
                  <a:pt x="2658618" y="384809"/>
                </a:lnTo>
                <a:lnTo>
                  <a:pt x="2668524" y="384809"/>
                </a:lnTo>
                <a:close/>
              </a:path>
              <a:path w="2677795" h="533400">
                <a:moveTo>
                  <a:pt x="2668524" y="533399"/>
                </a:moveTo>
                <a:lnTo>
                  <a:pt x="2668524" y="384809"/>
                </a:lnTo>
                <a:lnTo>
                  <a:pt x="2658618" y="384809"/>
                </a:lnTo>
                <a:lnTo>
                  <a:pt x="2658618" y="533399"/>
                </a:lnTo>
                <a:lnTo>
                  <a:pt x="2668524" y="533399"/>
                </a:lnTo>
                <a:close/>
              </a:path>
            </a:pathLst>
          </a:custGeom>
          <a:solidFill>
            <a:schemeClr val="accent2"/>
          </a:solidFill>
          <a:ln w="3175">
            <a:solidFill>
              <a:schemeClr val="accent2"/>
            </a:solidFill>
          </a:ln>
        </p:spPr>
        <p:txBody>
          <a:bodyPr wrap="square" lIns="0" tIns="0" rIns="0" bIns="0" rtlCol="0"/>
          <a:lstStyle/>
          <a:p>
            <a:endParaRPr/>
          </a:p>
        </p:txBody>
      </p:sp>
      <p:sp>
        <p:nvSpPr>
          <p:cNvPr id="26" name="object 24" descr="Rectangle highlights image of System assigns UID from matching record." title="Rectangle">
            <a:extLst>
              <a:ext uri="{FF2B5EF4-FFF2-40B4-BE49-F238E27FC236}">
                <a16:creationId xmlns:a16="http://schemas.microsoft.com/office/drawing/2014/main" id="{74DF8FCF-714C-DEB4-35B8-606B63ACE34A}"/>
              </a:ext>
            </a:extLst>
          </p:cNvPr>
          <p:cNvSpPr/>
          <p:nvPr/>
        </p:nvSpPr>
        <p:spPr>
          <a:xfrm>
            <a:off x="2542940" y="5290574"/>
            <a:ext cx="1706245" cy="1083310"/>
          </a:xfrm>
          <a:custGeom>
            <a:avLst/>
            <a:gdLst/>
            <a:ahLst/>
            <a:cxnLst/>
            <a:rect l="l" t="t" r="r" b="b"/>
            <a:pathLst>
              <a:path w="1706245" h="1083310">
                <a:moveTo>
                  <a:pt x="1706118" y="974589"/>
                </a:moveTo>
                <a:lnTo>
                  <a:pt x="1706115" y="107469"/>
                </a:lnTo>
                <a:lnTo>
                  <a:pt x="1697366" y="65740"/>
                </a:lnTo>
                <a:lnTo>
                  <a:pt x="1674064" y="31565"/>
                </a:lnTo>
                <a:lnTo>
                  <a:pt x="1639737" y="8473"/>
                </a:lnTo>
                <a:lnTo>
                  <a:pt x="1598640" y="40"/>
                </a:lnTo>
                <a:lnTo>
                  <a:pt x="107599" y="0"/>
                </a:lnTo>
                <a:lnTo>
                  <a:pt x="92969" y="1155"/>
                </a:lnTo>
                <a:lnTo>
                  <a:pt x="53228" y="15267"/>
                </a:lnTo>
                <a:lnTo>
                  <a:pt x="22376" y="42629"/>
                </a:lnTo>
                <a:lnTo>
                  <a:pt x="3833" y="79750"/>
                </a:lnTo>
                <a:lnTo>
                  <a:pt x="0" y="108195"/>
                </a:lnTo>
                <a:lnTo>
                  <a:pt x="8" y="975955"/>
                </a:lnTo>
                <a:lnTo>
                  <a:pt x="8940" y="1017774"/>
                </a:lnTo>
                <a:lnTo>
                  <a:pt x="32358" y="1051708"/>
                </a:lnTo>
                <a:lnTo>
                  <a:pt x="66840" y="1074475"/>
                </a:lnTo>
                <a:lnTo>
                  <a:pt x="107599" y="1082703"/>
                </a:lnTo>
                <a:lnTo>
                  <a:pt x="1598640" y="1082791"/>
                </a:lnTo>
                <a:lnTo>
                  <a:pt x="1613171" y="1081725"/>
                </a:lnTo>
                <a:lnTo>
                  <a:pt x="1652774" y="1067888"/>
                </a:lnTo>
                <a:lnTo>
                  <a:pt x="1683647" y="1040672"/>
                </a:lnTo>
                <a:lnTo>
                  <a:pt x="1702261" y="1003394"/>
                </a:lnTo>
                <a:lnTo>
                  <a:pt x="1706118" y="974589"/>
                </a:lnTo>
                <a:close/>
              </a:path>
            </a:pathLst>
          </a:custGeom>
          <a:solidFill>
            <a:srgbClr val="F9A452"/>
          </a:solidFill>
        </p:spPr>
        <p:txBody>
          <a:bodyPr wrap="square" lIns="0" tIns="0" rIns="0" bIns="0" rtlCol="0"/>
          <a:lstStyle/>
          <a:p>
            <a:endParaRPr/>
          </a:p>
        </p:txBody>
      </p:sp>
      <p:sp>
        <p:nvSpPr>
          <p:cNvPr id="27" name="object 26" descr="Image showing System assigns UID from matching master record." title="Image">
            <a:extLst>
              <a:ext uri="{FF2B5EF4-FFF2-40B4-BE49-F238E27FC236}">
                <a16:creationId xmlns:a16="http://schemas.microsoft.com/office/drawing/2014/main" id="{CD470288-5D02-62C8-D0A0-03F208E611ED}"/>
              </a:ext>
            </a:extLst>
          </p:cNvPr>
          <p:cNvSpPr/>
          <p:nvPr/>
        </p:nvSpPr>
        <p:spPr>
          <a:xfrm>
            <a:off x="2732680" y="5470397"/>
            <a:ext cx="1705351" cy="1082802"/>
          </a:xfrm>
          <a:prstGeom prst="rect">
            <a:avLst/>
          </a:prstGeom>
          <a:solidFill>
            <a:srgbClr val="75CAA6"/>
          </a:solidFill>
        </p:spPr>
        <p:txBody>
          <a:bodyPr wrap="square" lIns="0" tIns="0" rIns="0" bIns="0" rtlCol="0"/>
          <a:lstStyle/>
          <a:p>
            <a:endParaRPr/>
          </a:p>
        </p:txBody>
      </p:sp>
      <p:sp>
        <p:nvSpPr>
          <p:cNvPr id="28" name="object 28">
            <a:extLst>
              <a:ext uri="{FF2B5EF4-FFF2-40B4-BE49-F238E27FC236}">
                <a16:creationId xmlns:a16="http://schemas.microsoft.com/office/drawing/2014/main" id="{27CFB644-96F9-22AB-28FF-F5E4F230F759}"/>
              </a:ext>
            </a:extLst>
          </p:cNvPr>
          <p:cNvSpPr txBox="1"/>
          <p:nvPr/>
        </p:nvSpPr>
        <p:spPr>
          <a:xfrm>
            <a:off x="2898602" y="5621889"/>
            <a:ext cx="1373505" cy="862159"/>
          </a:xfrm>
          <a:prstGeom prst="rect">
            <a:avLst/>
          </a:prstGeom>
        </p:spPr>
        <p:txBody>
          <a:bodyPr vert="horz" wrap="square" lIns="0" tIns="0" rIns="0" bIns="0" rtlCol="0">
            <a:spAutoFit/>
          </a:bodyPr>
          <a:lstStyle/>
          <a:p>
            <a:pPr marL="12700" marR="5080" indent="41910" algn="ctr">
              <a:lnSpc>
                <a:spcPct val="81600"/>
              </a:lnSpc>
            </a:pPr>
            <a:r>
              <a:rPr sz="1700" spc="-5">
                <a:cs typeface="Tw Cen MT"/>
              </a:rPr>
              <a:t>System</a:t>
            </a:r>
            <a:r>
              <a:rPr sz="1700" spc="-10">
                <a:cs typeface="Tw Cen MT"/>
              </a:rPr>
              <a:t> </a:t>
            </a:r>
            <a:r>
              <a:rPr lang="en-US" sz="1700" spc="-5">
                <a:cs typeface="Tw Cen MT"/>
              </a:rPr>
              <a:t>a</a:t>
            </a:r>
            <a:r>
              <a:rPr sz="1700" spc="-5">
                <a:cs typeface="Tw Cen MT"/>
              </a:rPr>
              <a:t>ssigns UI</a:t>
            </a:r>
            <a:r>
              <a:rPr lang="en-US" sz="1700" spc="-5">
                <a:cs typeface="Tw Cen MT"/>
              </a:rPr>
              <a:t>D </a:t>
            </a:r>
            <a:r>
              <a:rPr sz="1700" spc="-5">
                <a:cs typeface="Tw Cen MT"/>
              </a:rPr>
              <a:t>f</a:t>
            </a:r>
            <a:r>
              <a:rPr sz="1700" spc="-45">
                <a:cs typeface="Tw Cen MT"/>
              </a:rPr>
              <a:t>r</a:t>
            </a:r>
            <a:r>
              <a:rPr sz="1700" spc="-5">
                <a:cs typeface="Tw Cen MT"/>
              </a:rPr>
              <a:t>om</a:t>
            </a:r>
            <a:r>
              <a:rPr sz="1700">
                <a:cs typeface="Tw Cen MT"/>
              </a:rPr>
              <a:t> </a:t>
            </a:r>
            <a:r>
              <a:rPr lang="en-US" sz="1700" spc="-5">
                <a:cs typeface="Tw Cen MT"/>
              </a:rPr>
              <a:t>m</a:t>
            </a:r>
            <a:r>
              <a:rPr sz="1700" spc="-5">
                <a:cs typeface="Tw Cen MT"/>
              </a:rPr>
              <a:t>at</a:t>
            </a:r>
            <a:r>
              <a:rPr sz="1700" spc="55">
                <a:cs typeface="Tw Cen MT"/>
              </a:rPr>
              <a:t>c</a:t>
            </a:r>
            <a:r>
              <a:rPr sz="1700" spc="-5">
                <a:cs typeface="Tw Cen MT"/>
              </a:rPr>
              <a:t>h</a:t>
            </a:r>
            <a:r>
              <a:rPr lang="en-US" sz="1700" spc="-5">
                <a:cs typeface="Tw Cen MT"/>
              </a:rPr>
              <a:t>ing</a:t>
            </a:r>
            <a:r>
              <a:rPr sz="1700" spc="-5">
                <a:cs typeface="Tw Cen MT"/>
              </a:rPr>
              <a:t> Master</a:t>
            </a:r>
            <a:r>
              <a:rPr sz="1700" spc="5">
                <a:cs typeface="Tw Cen MT"/>
              </a:rPr>
              <a:t> </a:t>
            </a:r>
            <a:r>
              <a:rPr sz="1700" spc="-50">
                <a:cs typeface="Tw Cen MT"/>
              </a:rPr>
              <a:t>R</a:t>
            </a:r>
            <a:r>
              <a:rPr sz="1700" spc="-5">
                <a:cs typeface="Tw Cen MT"/>
              </a:rPr>
              <a:t>ecord</a:t>
            </a:r>
            <a:endParaRPr sz="1700">
              <a:cs typeface="Tw Cen MT"/>
            </a:endParaRPr>
          </a:p>
        </p:txBody>
      </p:sp>
      <p:sp>
        <p:nvSpPr>
          <p:cNvPr id="29" name="object 16" descr="Image showing No human intervention is required." title="Image">
            <a:extLst>
              <a:ext uri="{FF2B5EF4-FFF2-40B4-BE49-F238E27FC236}">
                <a16:creationId xmlns:a16="http://schemas.microsoft.com/office/drawing/2014/main" id="{54DAE70D-9978-BA8B-DE6C-149F2BD3F56B}"/>
              </a:ext>
            </a:extLst>
          </p:cNvPr>
          <p:cNvSpPr/>
          <p:nvPr/>
        </p:nvSpPr>
        <p:spPr>
          <a:xfrm>
            <a:off x="5027062" y="3854196"/>
            <a:ext cx="1705351" cy="1082802"/>
          </a:xfrm>
          <a:prstGeom prst="rect">
            <a:avLst/>
          </a:prstGeom>
          <a:solidFill>
            <a:srgbClr val="75CAA6"/>
          </a:solidFill>
        </p:spPr>
        <p:txBody>
          <a:bodyPr wrap="square" lIns="0" tIns="0" rIns="0" bIns="0" rtlCol="0"/>
          <a:lstStyle/>
          <a:p>
            <a:endParaRPr/>
          </a:p>
        </p:txBody>
      </p:sp>
      <p:sp>
        <p:nvSpPr>
          <p:cNvPr id="30" name="object 18">
            <a:extLst>
              <a:ext uri="{FF2B5EF4-FFF2-40B4-BE49-F238E27FC236}">
                <a16:creationId xmlns:a16="http://schemas.microsoft.com/office/drawing/2014/main" id="{D41A0390-C53D-FECF-4E15-B949BDC259E2}"/>
              </a:ext>
            </a:extLst>
          </p:cNvPr>
          <p:cNvSpPr txBox="1"/>
          <p:nvPr/>
        </p:nvSpPr>
        <p:spPr>
          <a:xfrm>
            <a:off x="5282593" y="4057548"/>
            <a:ext cx="1193165" cy="664210"/>
          </a:xfrm>
          <a:prstGeom prst="rect">
            <a:avLst/>
          </a:prstGeom>
        </p:spPr>
        <p:txBody>
          <a:bodyPr vert="horz" wrap="square" lIns="0" tIns="0" rIns="0" bIns="0" rtlCol="0">
            <a:spAutoFit/>
          </a:bodyPr>
          <a:lstStyle/>
          <a:p>
            <a:pPr marL="12700" marR="5080" algn="ctr">
              <a:lnSpc>
                <a:spcPct val="81600"/>
              </a:lnSpc>
            </a:pPr>
            <a:r>
              <a:rPr sz="1700" spc="-5">
                <a:cs typeface="Tw Cen MT"/>
              </a:rPr>
              <a:t>No Human Inte</a:t>
            </a:r>
            <a:r>
              <a:rPr sz="1700" spc="55">
                <a:cs typeface="Tw Cen MT"/>
              </a:rPr>
              <a:t>r</a:t>
            </a:r>
            <a:r>
              <a:rPr sz="1700" spc="-45">
                <a:cs typeface="Tw Cen MT"/>
              </a:rPr>
              <a:t>v</a:t>
            </a:r>
            <a:r>
              <a:rPr sz="1700" spc="-5">
                <a:cs typeface="Tw Cen MT"/>
              </a:rPr>
              <a:t>ention is </a:t>
            </a:r>
            <a:r>
              <a:rPr sz="1700" spc="-50">
                <a:cs typeface="Tw Cen MT"/>
              </a:rPr>
              <a:t>R</a:t>
            </a:r>
            <a:r>
              <a:rPr sz="1700" spc="-5">
                <a:cs typeface="Tw Cen MT"/>
              </a:rPr>
              <a:t>e</a:t>
            </a:r>
            <a:r>
              <a:rPr sz="1700" spc="-10">
                <a:cs typeface="Tw Cen MT"/>
              </a:rPr>
              <a:t>q</a:t>
            </a:r>
            <a:r>
              <a:rPr sz="1700" spc="-5">
                <a:cs typeface="Tw Cen MT"/>
              </a:rPr>
              <a:t>ui</a:t>
            </a:r>
            <a:r>
              <a:rPr sz="1700" spc="-10">
                <a:cs typeface="Tw Cen MT"/>
              </a:rPr>
              <a:t>r</a:t>
            </a:r>
            <a:r>
              <a:rPr sz="1700" spc="-5">
                <a:cs typeface="Tw Cen MT"/>
              </a:rPr>
              <a:t>ed</a:t>
            </a:r>
            <a:endParaRPr sz="1700">
              <a:cs typeface="Tw Cen MT"/>
            </a:endParaRPr>
          </a:p>
        </p:txBody>
      </p:sp>
      <p:sp>
        <p:nvSpPr>
          <p:cNvPr id="31" name="object 34" descr="Rectangle highlighting No match image." title="Rectangle">
            <a:extLst>
              <a:ext uri="{FF2B5EF4-FFF2-40B4-BE49-F238E27FC236}">
                <a16:creationId xmlns:a16="http://schemas.microsoft.com/office/drawing/2014/main" id="{F86860EB-891D-A64F-8964-461EBD5A7262}"/>
              </a:ext>
            </a:extLst>
          </p:cNvPr>
          <p:cNvSpPr/>
          <p:nvPr/>
        </p:nvSpPr>
        <p:spPr>
          <a:xfrm>
            <a:off x="7966856" y="2057408"/>
            <a:ext cx="1705610" cy="1083945"/>
          </a:xfrm>
          <a:custGeom>
            <a:avLst/>
            <a:gdLst/>
            <a:ahLst/>
            <a:cxnLst/>
            <a:rect l="l" t="t" r="r" b="b"/>
            <a:pathLst>
              <a:path w="1705609" h="1083945">
                <a:moveTo>
                  <a:pt x="1705356" y="975351"/>
                </a:moveTo>
                <a:lnTo>
                  <a:pt x="1705347" y="107591"/>
                </a:lnTo>
                <a:lnTo>
                  <a:pt x="1696428" y="65648"/>
                </a:lnTo>
                <a:lnTo>
                  <a:pt x="1673095" y="31453"/>
                </a:lnTo>
                <a:lnTo>
                  <a:pt x="1638839" y="8427"/>
                </a:lnTo>
                <a:lnTo>
                  <a:pt x="1597878" y="40"/>
                </a:lnTo>
                <a:lnTo>
                  <a:pt x="106838" y="0"/>
                </a:lnTo>
                <a:lnTo>
                  <a:pt x="92224" y="1156"/>
                </a:lnTo>
                <a:lnTo>
                  <a:pt x="52669" y="15297"/>
                </a:lnTo>
                <a:lnTo>
                  <a:pt x="22093" y="42783"/>
                </a:lnTo>
                <a:lnTo>
                  <a:pt x="3778" y="80193"/>
                </a:lnTo>
                <a:lnTo>
                  <a:pt x="0" y="108957"/>
                </a:lnTo>
                <a:lnTo>
                  <a:pt x="2" y="976077"/>
                </a:lnTo>
                <a:lnTo>
                  <a:pt x="8642" y="1017806"/>
                </a:lnTo>
                <a:lnTo>
                  <a:pt x="31766" y="1051981"/>
                </a:lnTo>
                <a:lnTo>
                  <a:pt x="66059" y="1075074"/>
                </a:lnTo>
                <a:lnTo>
                  <a:pt x="106838" y="1083464"/>
                </a:lnTo>
                <a:lnTo>
                  <a:pt x="1597878" y="1083553"/>
                </a:lnTo>
                <a:lnTo>
                  <a:pt x="1612409" y="1082471"/>
                </a:lnTo>
                <a:lnTo>
                  <a:pt x="1652012" y="1068479"/>
                </a:lnTo>
                <a:lnTo>
                  <a:pt x="1682885" y="1041110"/>
                </a:lnTo>
                <a:lnTo>
                  <a:pt x="1701499" y="1003892"/>
                </a:lnTo>
                <a:lnTo>
                  <a:pt x="1705356" y="975351"/>
                </a:lnTo>
                <a:close/>
              </a:path>
            </a:pathLst>
          </a:custGeom>
          <a:solidFill>
            <a:srgbClr val="F9A452"/>
          </a:solidFill>
        </p:spPr>
        <p:txBody>
          <a:bodyPr wrap="square" lIns="0" tIns="0" rIns="0" bIns="0" rtlCol="0"/>
          <a:lstStyle/>
          <a:p>
            <a:endParaRPr/>
          </a:p>
        </p:txBody>
      </p:sp>
      <p:sp>
        <p:nvSpPr>
          <p:cNvPr id="32" name="object 36" descr="Rectangle highlighting image of No Match." title="Rectangle">
            <a:extLst>
              <a:ext uri="{FF2B5EF4-FFF2-40B4-BE49-F238E27FC236}">
                <a16:creationId xmlns:a16="http://schemas.microsoft.com/office/drawing/2014/main" id="{89DED98B-833D-2DAE-D139-CD351D2DE08B}"/>
              </a:ext>
            </a:extLst>
          </p:cNvPr>
          <p:cNvSpPr/>
          <p:nvPr/>
        </p:nvSpPr>
        <p:spPr>
          <a:xfrm>
            <a:off x="8155840" y="2237994"/>
            <a:ext cx="1706107" cy="1082802"/>
          </a:xfrm>
          <a:prstGeom prst="rect">
            <a:avLst/>
          </a:prstGeom>
          <a:solidFill>
            <a:srgbClr val="75CAA6"/>
          </a:solidFill>
        </p:spPr>
        <p:txBody>
          <a:bodyPr wrap="square" lIns="0" tIns="0" rIns="0" bIns="0" rtlCol="0"/>
          <a:lstStyle/>
          <a:p>
            <a:endParaRPr/>
          </a:p>
        </p:txBody>
      </p:sp>
      <p:sp>
        <p:nvSpPr>
          <p:cNvPr id="33" name="object 38">
            <a:extLst>
              <a:ext uri="{FF2B5EF4-FFF2-40B4-BE49-F238E27FC236}">
                <a16:creationId xmlns:a16="http://schemas.microsoft.com/office/drawing/2014/main" id="{6371E3FD-B5F7-5A43-3B17-231E23DEE992}"/>
              </a:ext>
            </a:extLst>
          </p:cNvPr>
          <p:cNvSpPr txBox="1"/>
          <p:nvPr/>
        </p:nvSpPr>
        <p:spPr>
          <a:xfrm>
            <a:off x="8383161" y="2441367"/>
            <a:ext cx="1252220" cy="707886"/>
          </a:xfrm>
          <a:prstGeom prst="rect">
            <a:avLst/>
          </a:prstGeom>
        </p:spPr>
        <p:txBody>
          <a:bodyPr vert="horz" wrap="square" lIns="0" tIns="0" rIns="0" bIns="0" rtlCol="0">
            <a:spAutoFit/>
          </a:bodyPr>
          <a:lstStyle/>
          <a:p>
            <a:pPr algn="ctr">
              <a:lnSpc>
                <a:spcPct val="100000"/>
              </a:lnSpc>
            </a:pPr>
            <a:r>
              <a:rPr sz="2400" b="1" u="heavy" spc="-5">
                <a:solidFill>
                  <a:srgbClr val="2E6AA6"/>
                </a:solidFill>
                <a:cs typeface="Tw Cen MT"/>
              </a:rPr>
              <a:t>No</a:t>
            </a:r>
            <a:r>
              <a:rPr sz="2400" b="1" u="heavy">
                <a:solidFill>
                  <a:srgbClr val="2E6AA6"/>
                </a:solidFill>
                <a:cs typeface="Tw Cen MT"/>
              </a:rPr>
              <a:t> </a:t>
            </a:r>
            <a:r>
              <a:rPr sz="2400" b="1" u="heavy" spc="-5">
                <a:solidFill>
                  <a:srgbClr val="2E6AA6"/>
                </a:solidFill>
                <a:cs typeface="Tw Cen MT"/>
              </a:rPr>
              <a:t>M</a:t>
            </a:r>
            <a:r>
              <a:rPr sz="2400" b="1" u="heavy" spc="35">
                <a:solidFill>
                  <a:srgbClr val="2E6AA6"/>
                </a:solidFill>
                <a:cs typeface="Tw Cen MT"/>
              </a:rPr>
              <a:t>a</a:t>
            </a:r>
            <a:r>
              <a:rPr sz="2400" b="1" u="heavy" spc="-5">
                <a:solidFill>
                  <a:srgbClr val="2E6AA6"/>
                </a:solidFill>
                <a:cs typeface="Tw Cen MT"/>
              </a:rPr>
              <a:t>tch</a:t>
            </a:r>
            <a:endParaRPr sz="2400">
              <a:cs typeface="Tw Cen MT"/>
            </a:endParaRPr>
          </a:p>
          <a:p>
            <a:pPr algn="ctr">
              <a:lnSpc>
                <a:spcPct val="100000"/>
              </a:lnSpc>
              <a:spcBef>
                <a:spcPts val="560"/>
              </a:spcBef>
            </a:pPr>
            <a:r>
              <a:rPr sz="1700" spc="-5">
                <a:cs typeface="Tw Cen MT"/>
              </a:rPr>
              <a:t>Bel</a:t>
            </a:r>
            <a:r>
              <a:rPr sz="1700" spc="-55">
                <a:cs typeface="Tw Cen MT"/>
              </a:rPr>
              <a:t>o</a:t>
            </a:r>
            <a:r>
              <a:rPr sz="1700" spc="-5">
                <a:cs typeface="Tw Cen MT"/>
              </a:rPr>
              <a:t>w</a:t>
            </a:r>
            <a:r>
              <a:rPr sz="1700" spc="-10">
                <a:cs typeface="Tw Cen MT"/>
              </a:rPr>
              <a:t> </a:t>
            </a:r>
            <a:r>
              <a:rPr sz="1700" spc="-5">
                <a:cs typeface="Tw Cen MT"/>
              </a:rPr>
              <a:t>88%</a:t>
            </a:r>
            <a:endParaRPr sz="1700">
              <a:cs typeface="Tw Cen MT"/>
            </a:endParaRPr>
          </a:p>
        </p:txBody>
      </p:sp>
      <p:sp>
        <p:nvSpPr>
          <p:cNvPr id="34" name="object 4" descr="Line connecting No match image to No human intervention required image." title="Line">
            <a:extLst>
              <a:ext uri="{FF2B5EF4-FFF2-40B4-BE49-F238E27FC236}">
                <a16:creationId xmlns:a16="http://schemas.microsoft.com/office/drawing/2014/main" id="{C0001C93-F762-F2E4-8C20-E76CEE202578}"/>
              </a:ext>
            </a:extLst>
          </p:cNvPr>
          <p:cNvSpPr/>
          <p:nvPr/>
        </p:nvSpPr>
        <p:spPr>
          <a:xfrm>
            <a:off x="6679208" y="2403700"/>
            <a:ext cx="1478622" cy="1506436"/>
          </a:xfrm>
          <a:custGeom>
            <a:avLst/>
            <a:gdLst/>
            <a:ahLst/>
            <a:cxnLst/>
            <a:rect l="l" t="t" r="r" b="b"/>
            <a:pathLst>
              <a:path w="3141979" h="2713990">
                <a:moveTo>
                  <a:pt x="3141726" y="14478"/>
                </a:moveTo>
                <a:lnTo>
                  <a:pt x="3129534" y="0"/>
                </a:lnTo>
                <a:lnTo>
                  <a:pt x="0" y="2699766"/>
                </a:lnTo>
                <a:lnTo>
                  <a:pt x="12192" y="2713482"/>
                </a:lnTo>
                <a:lnTo>
                  <a:pt x="3141726" y="14478"/>
                </a:lnTo>
                <a:close/>
              </a:path>
            </a:pathLst>
          </a:custGeom>
          <a:solidFill>
            <a:srgbClr val="9AC7B4"/>
          </a:solidFill>
          <a:ln>
            <a:solidFill>
              <a:schemeClr val="accent2"/>
            </a:solidFill>
          </a:ln>
        </p:spPr>
        <p:txBody>
          <a:bodyPr wrap="square" lIns="0" tIns="0" rIns="0" bIns="0" rtlCol="0"/>
          <a:lstStyle/>
          <a:p>
            <a:endParaRPr/>
          </a:p>
        </p:txBody>
      </p:sp>
      <p:sp>
        <p:nvSpPr>
          <p:cNvPr id="35" name="object 39" descr="Rectangle highlighting image of UID sees this as new person." title="Highlight rectangle">
            <a:extLst>
              <a:ext uri="{FF2B5EF4-FFF2-40B4-BE49-F238E27FC236}">
                <a16:creationId xmlns:a16="http://schemas.microsoft.com/office/drawing/2014/main" id="{5716126E-7481-E1AD-56F5-3803F9830BA4}"/>
              </a:ext>
            </a:extLst>
          </p:cNvPr>
          <p:cNvSpPr/>
          <p:nvPr/>
        </p:nvSpPr>
        <p:spPr>
          <a:xfrm>
            <a:off x="7764163" y="3858770"/>
            <a:ext cx="1705610" cy="1083310"/>
          </a:xfrm>
          <a:custGeom>
            <a:avLst/>
            <a:gdLst/>
            <a:ahLst/>
            <a:cxnLst/>
            <a:rect l="l" t="t" r="r" b="b"/>
            <a:pathLst>
              <a:path w="1705609" h="1083310">
                <a:moveTo>
                  <a:pt x="1705356" y="974595"/>
                </a:moveTo>
                <a:lnTo>
                  <a:pt x="1705353" y="107475"/>
                </a:lnTo>
                <a:lnTo>
                  <a:pt x="1696604" y="65746"/>
                </a:lnTo>
                <a:lnTo>
                  <a:pt x="1673302" y="31571"/>
                </a:lnTo>
                <a:lnTo>
                  <a:pt x="1638975" y="8479"/>
                </a:lnTo>
                <a:lnTo>
                  <a:pt x="1597878" y="46"/>
                </a:lnTo>
                <a:lnTo>
                  <a:pt x="107468" y="0"/>
                </a:lnTo>
                <a:lnTo>
                  <a:pt x="92780" y="1081"/>
                </a:lnTo>
                <a:lnTo>
                  <a:pt x="53005" y="15073"/>
                </a:lnTo>
                <a:lnTo>
                  <a:pt x="22240" y="42442"/>
                </a:lnTo>
                <a:lnTo>
                  <a:pt x="3804" y="79660"/>
                </a:lnTo>
                <a:lnTo>
                  <a:pt x="0" y="108201"/>
                </a:lnTo>
                <a:lnTo>
                  <a:pt x="2" y="975330"/>
                </a:lnTo>
                <a:lnTo>
                  <a:pt x="8642" y="1017373"/>
                </a:lnTo>
                <a:lnTo>
                  <a:pt x="31766" y="1051510"/>
                </a:lnTo>
                <a:lnTo>
                  <a:pt x="66059" y="1074424"/>
                </a:lnTo>
                <a:lnTo>
                  <a:pt x="107468" y="1082751"/>
                </a:lnTo>
                <a:lnTo>
                  <a:pt x="1597878" y="1082797"/>
                </a:lnTo>
                <a:lnTo>
                  <a:pt x="1612409" y="1081731"/>
                </a:lnTo>
                <a:lnTo>
                  <a:pt x="1652012" y="1067894"/>
                </a:lnTo>
                <a:lnTo>
                  <a:pt x="1682885" y="1040678"/>
                </a:lnTo>
                <a:lnTo>
                  <a:pt x="1701499" y="1003400"/>
                </a:lnTo>
                <a:lnTo>
                  <a:pt x="1705356" y="974595"/>
                </a:lnTo>
                <a:close/>
              </a:path>
            </a:pathLst>
          </a:custGeom>
          <a:solidFill>
            <a:srgbClr val="F9A452"/>
          </a:solidFill>
        </p:spPr>
        <p:txBody>
          <a:bodyPr wrap="square" lIns="0" tIns="0" rIns="0" bIns="0" rtlCol="0"/>
          <a:lstStyle/>
          <a:p>
            <a:endParaRPr/>
          </a:p>
        </p:txBody>
      </p:sp>
      <p:sp>
        <p:nvSpPr>
          <p:cNvPr id="36" name="object 41" descr="Rectangle highlighting image of UID sees this as a new person." title="Rectangle">
            <a:extLst>
              <a:ext uri="{FF2B5EF4-FFF2-40B4-BE49-F238E27FC236}">
                <a16:creationId xmlns:a16="http://schemas.microsoft.com/office/drawing/2014/main" id="{DA368ACA-89D5-38DD-EB0C-30B34F2E6AA9}"/>
              </a:ext>
            </a:extLst>
          </p:cNvPr>
          <p:cNvSpPr/>
          <p:nvPr/>
        </p:nvSpPr>
        <p:spPr>
          <a:xfrm>
            <a:off x="7953148" y="4038600"/>
            <a:ext cx="1706101" cy="1083564"/>
          </a:xfrm>
          <a:prstGeom prst="rect">
            <a:avLst/>
          </a:prstGeom>
          <a:solidFill>
            <a:srgbClr val="75CAA6"/>
          </a:solidFill>
        </p:spPr>
        <p:txBody>
          <a:bodyPr wrap="square" lIns="0" tIns="0" rIns="0" bIns="0" rtlCol="0"/>
          <a:lstStyle/>
          <a:p>
            <a:endParaRPr/>
          </a:p>
        </p:txBody>
      </p:sp>
      <p:sp>
        <p:nvSpPr>
          <p:cNvPr id="37" name="object 43">
            <a:extLst>
              <a:ext uri="{FF2B5EF4-FFF2-40B4-BE49-F238E27FC236}">
                <a16:creationId xmlns:a16="http://schemas.microsoft.com/office/drawing/2014/main" id="{48E27ECB-16A5-305E-F8F5-35F3090FB68F}"/>
              </a:ext>
            </a:extLst>
          </p:cNvPr>
          <p:cNvSpPr txBox="1"/>
          <p:nvPr/>
        </p:nvSpPr>
        <p:spPr>
          <a:xfrm>
            <a:off x="8049406" y="4241953"/>
            <a:ext cx="1513840" cy="664210"/>
          </a:xfrm>
          <a:prstGeom prst="rect">
            <a:avLst/>
          </a:prstGeom>
        </p:spPr>
        <p:txBody>
          <a:bodyPr vert="horz" wrap="square" lIns="0" tIns="0" rIns="0" bIns="0" rtlCol="0">
            <a:spAutoFit/>
          </a:bodyPr>
          <a:lstStyle/>
          <a:p>
            <a:pPr marL="12700" marR="5080" algn="ctr">
              <a:lnSpc>
                <a:spcPct val="81600"/>
              </a:lnSpc>
            </a:pPr>
            <a:r>
              <a:rPr sz="1700" spc="-5">
                <a:cs typeface="Tw Cen MT"/>
              </a:rPr>
              <a:t>UID sees this as a </a:t>
            </a:r>
            <a:r>
              <a:rPr lang="en-US" sz="1700" spc="-5">
                <a:cs typeface="Tw Cen MT"/>
              </a:rPr>
              <a:t>brand-new</a:t>
            </a:r>
            <a:r>
              <a:rPr sz="1700" spc="-5">
                <a:cs typeface="Tw Cen MT"/>
              </a:rPr>
              <a:t> person</a:t>
            </a:r>
            <a:endParaRPr sz="1700">
              <a:cs typeface="Tw Cen MT"/>
            </a:endParaRPr>
          </a:p>
        </p:txBody>
      </p:sp>
      <p:sp>
        <p:nvSpPr>
          <p:cNvPr id="38" name="object 3" descr="Line connecting image of UID sees this as a new person and image of No human intervention required." title="Line">
            <a:extLst>
              <a:ext uri="{FF2B5EF4-FFF2-40B4-BE49-F238E27FC236}">
                <a16:creationId xmlns:a16="http://schemas.microsoft.com/office/drawing/2014/main" id="{8D49F95B-C4AC-7CB1-DE33-C6A7FD6C1C4B}"/>
              </a:ext>
            </a:extLst>
          </p:cNvPr>
          <p:cNvSpPr/>
          <p:nvPr/>
        </p:nvSpPr>
        <p:spPr>
          <a:xfrm>
            <a:off x="6667485" y="3898232"/>
            <a:ext cx="1148715" cy="618490"/>
          </a:xfrm>
          <a:custGeom>
            <a:avLst/>
            <a:gdLst/>
            <a:ahLst/>
            <a:cxnLst/>
            <a:rect l="l" t="t" r="r" b="b"/>
            <a:pathLst>
              <a:path w="1148715" h="618489">
                <a:moveTo>
                  <a:pt x="1148334" y="609599"/>
                </a:moveTo>
                <a:lnTo>
                  <a:pt x="5334" y="0"/>
                </a:lnTo>
                <a:lnTo>
                  <a:pt x="0" y="8382"/>
                </a:lnTo>
                <a:lnTo>
                  <a:pt x="1143000" y="617981"/>
                </a:lnTo>
                <a:lnTo>
                  <a:pt x="1148334" y="609599"/>
                </a:lnTo>
                <a:close/>
              </a:path>
            </a:pathLst>
          </a:custGeom>
          <a:solidFill>
            <a:srgbClr val="6EA68F"/>
          </a:solidFill>
          <a:ln>
            <a:solidFill>
              <a:schemeClr val="accent2"/>
            </a:solidFill>
          </a:ln>
        </p:spPr>
        <p:txBody>
          <a:bodyPr wrap="square" lIns="0" tIns="0" rIns="0" bIns="0" rtlCol="0"/>
          <a:lstStyle/>
          <a:p>
            <a:endParaRPr/>
          </a:p>
        </p:txBody>
      </p:sp>
      <p:sp>
        <p:nvSpPr>
          <p:cNvPr id="40" name="object 32" descr="Rectangle highlighting image of System Assigns new UID." title="Rectangle">
            <a:extLst>
              <a:ext uri="{FF2B5EF4-FFF2-40B4-BE49-F238E27FC236}">
                <a16:creationId xmlns:a16="http://schemas.microsoft.com/office/drawing/2014/main" id="{AA782026-1D64-9177-B594-46B926158E18}"/>
              </a:ext>
            </a:extLst>
          </p:cNvPr>
          <p:cNvSpPr/>
          <p:nvPr/>
        </p:nvSpPr>
        <p:spPr>
          <a:xfrm>
            <a:off x="7676533" y="5461253"/>
            <a:ext cx="1724660" cy="1102360"/>
          </a:xfrm>
          <a:custGeom>
            <a:avLst/>
            <a:gdLst/>
            <a:ahLst/>
            <a:cxnLst/>
            <a:rect l="l" t="t" r="r" b="b"/>
            <a:pathLst>
              <a:path w="1724659" h="1102359">
                <a:moveTo>
                  <a:pt x="1724406" y="983741"/>
                </a:moveTo>
                <a:lnTo>
                  <a:pt x="1724406" y="117348"/>
                </a:lnTo>
                <a:lnTo>
                  <a:pt x="1723644" y="105156"/>
                </a:lnTo>
                <a:lnTo>
                  <a:pt x="1713502" y="67921"/>
                </a:lnTo>
                <a:lnTo>
                  <a:pt x="1690192" y="35026"/>
                </a:lnTo>
                <a:lnTo>
                  <a:pt x="1657399" y="11476"/>
                </a:lnTo>
                <a:lnTo>
                  <a:pt x="1618488" y="0"/>
                </a:lnTo>
                <a:lnTo>
                  <a:pt x="116940" y="3"/>
                </a:lnTo>
                <a:lnTo>
                  <a:pt x="76388" y="7340"/>
                </a:lnTo>
                <a:lnTo>
                  <a:pt x="42097" y="27195"/>
                </a:lnTo>
                <a:lnTo>
                  <a:pt x="16170" y="57710"/>
                </a:lnTo>
                <a:lnTo>
                  <a:pt x="0" y="105918"/>
                </a:lnTo>
                <a:lnTo>
                  <a:pt x="0" y="984504"/>
                </a:lnTo>
                <a:lnTo>
                  <a:pt x="11543" y="1035323"/>
                </a:lnTo>
                <a:lnTo>
                  <a:pt x="19050" y="1048551"/>
                </a:lnTo>
                <a:lnTo>
                  <a:pt x="19050" y="106680"/>
                </a:lnTo>
                <a:lnTo>
                  <a:pt x="20574" y="97536"/>
                </a:lnTo>
                <a:lnTo>
                  <a:pt x="37443" y="59711"/>
                </a:lnTo>
                <a:lnTo>
                  <a:pt x="80938" y="25803"/>
                </a:lnTo>
                <a:lnTo>
                  <a:pt x="1616964" y="19050"/>
                </a:lnTo>
                <a:lnTo>
                  <a:pt x="1629946" y="21408"/>
                </a:lnTo>
                <a:lnTo>
                  <a:pt x="1666695" y="39384"/>
                </a:lnTo>
                <a:lnTo>
                  <a:pt x="1692629" y="68843"/>
                </a:lnTo>
                <a:lnTo>
                  <a:pt x="1704594" y="108204"/>
                </a:lnTo>
                <a:lnTo>
                  <a:pt x="1705356" y="118110"/>
                </a:lnTo>
                <a:lnTo>
                  <a:pt x="1705356" y="1048020"/>
                </a:lnTo>
                <a:lnTo>
                  <a:pt x="1706184" y="1046877"/>
                </a:lnTo>
                <a:lnTo>
                  <a:pt x="1712844" y="1035067"/>
                </a:lnTo>
                <a:lnTo>
                  <a:pt x="1718061" y="1022558"/>
                </a:lnTo>
                <a:lnTo>
                  <a:pt x="1721705" y="1009473"/>
                </a:lnTo>
                <a:lnTo>
                  <a:pt x="1723644" y="995934"/>
                </a:lnTo>
                <a:lnTo>
                  <a:pt x="1724406" y="983741"/>
                </a:lnTo>
                <a:close/>
              </a:path>
              <a:path w="1724659" h="1102359">
                <a:moveTo>
                  <a:pt x="1705356" y="1048020"/>
                </a:moveTo>
                <a:lnTo>
                  <a:pt x="1705356" y="983741"/>
                </a:lnTo>
                <a:lnTo>
                  <a:pt x="1704594" y="994410"/>
                </a:lnTo>
                <a:lnTo>
                  <a:pt x="1702615" y="1006664"/>
                </a:lnTo>
                <a:lnTo>
                  <a:pt x="1685511" y="1043232"/>
                </a:lnTo>
                <a:lnTo>
                  <a:pt x="1654700" y="1070268"/>
                </a:lnTo>
                <a:lnTo>
                  <a:pt x="1616202" y="1082039"/>
                </a:lnTo>
                <a:lnTo>
                  <a:pt x="1607058" y="1082743"/>
                </a:lnTo>
                <a:lnTo>
                  <a:pt x="113475" y="1082675"/>
                </a:lnTo>
                <a:lnTo>
                  <a:pt x="73741" y="1072776"/>
                </a:lnTo>
                <a:lnTo>
                  <a:pt x="42982" y="1048760"/>
                </a:lnTo>
                <a:lnTo>
                  <a:pt x="22860" y="1012698"/>
                </a:lnTo>
                <a:lnTo>
                  <a:pt x="19050" y="993648"/>
                </a:lnTo>
                <a:lnTo>
                  <a:pt x="19050" y="1048551"/>
                </a:lnTo>
                <a:lnTo>
                  <a:pt x="51816" y="1082040"/>
                </a:lnTo>
                <a:lnTo>
                  <a:pt x="91713" y="1098886"/>
                </a:lnTo>
                <a:lnTo>
                  <a:pt x="1607058" y="1101852"/>
                </a:lnTo>
                <a:lnTo>
                  <a:pt x="1619250" y="1101089"/>
                </a:lnTo>
                <a:lnTo>
                  <a:pt x="1667738" y="1084673"/>
                </a:lnTo>
                <a:lnTo>
                  <a:pt x="1698213" y="1057866"/>
                </a:lnTo>
                <a:lnTo>
                  <a:pt x="1705356" y="1048020"/>
                </a:lnTo>
                <a:close/>
              </a:path>
            </a:pathLst>
          </a:custGeom>
          <a:solidFill>
            <a:srgbClr val="AADCC7"/>
          </a:solidFill>
        </p:spPr>
        <p:txBody>
          <a:bodyPr wrap="square" lIns="0" tIns="0" rIns="0" bIns="0" rtlCol="0"/>
          <a:lstStyle/>
          <a:p>
            <a:endParaRPr/>
          </a:p>
        </p:txBody>
      </p:sp>
      <p:sp>
        <p:nvSpPr>
          <p:cNvPr id="41" name="object 33">
            <a:extLst>
              <a:ext uri="{FF2B5EF4-FFF2-40B4-BE49-F238E27FC236}">
                <a16:creationId xmlns:a16="http://schemas.microsoft.com/office/drawing/2014/main" id="{4DE89999-DE78-DAAA-3FBB-96EA1AF3EFAE}"/>
              </a:ext>
            </a:extLst>
          </p:cNvPr>
          <p:cNvSpPr txBox="1"/>
          <p:nvPr/>
        </p:nvSpPr>
        <p:spPr>
          <a:xfrm>
            <a:off x="7804168" y="5546850"/>
            <a:ext cx="1578609" cy="862159"/>
          </a:xfrm>
          <a:prstGeom prst="rect">
            <a:avLst/>
          </a:prstGeom>
        </p:spPr>
        <p:txBody>
          <a:bodyPr vert="horz" wrap="square" lIns="0" tIns="0" rIns="0" bIns="0" rtlCol="0">
            <a:spAutoFit/>
          </a:bodyPr>
          <a:lstStyle/>
          <a:p>
            <a:pPr marL="12065" marR="5080" indent="-635" algn="ctr">
              <a:lnSpc>
                <a:spcPct val="81700"/>
              </a:lnSpc>
            </a:pPr>
            <a:r>
              <a:rPr sz="1700" spc="-5">
                <a:cs typeface="Tw Cen MT"/>
              </a:rPr>
              <a:t>System</a:t>
            </a:r>
            <a:r>
              <a:rPr sz="1700" spc="-10">
                <a:cs typeface="Tw Cen MT"/>
              </a:rPr>
              <a:t> </a:t>
            </a:r>
            <a:r>
              <a:rPr lang="en-US" sz="1700" spc="-5">
                <a:cs typeface="Tw Cen MT"/>
              </a:rPr>
              <a:t>a</a:t>
            </a:r>
            <a:r>
              <a:rPr sz="1700" spc="-5">
                <a:cs typeface="Tw Cen MT"/>
              </a:rPr>
              <a:t>ssigns</a:t>
            </a:r>
            <a:r>
              <a:rPr sz="1700" spc="10">
                <a:cs typeface="Tw Cen MT"/>
              </a:rPr>
              <a:t> </a:t>
            </a:r>
            <a:r>
              <a:rPr sz="1700" spc="-5">
                <a:cs typeface="Tw Cen MT"/>
              </a:rPr>
              <a:t>a </a:t>
            </a:r>
            <a:r>
              <a:rPr sz="1700" u="sng" spc="-5">
                <a:solidFill>
                  <a:srgbClr val="FF0000"/>
                </a:solidFill>
                <a:cs typeface="Tw Cen MT"/>
              </a:rPr>
              <a:t>n</a:t>
            </a:r>
            <a:r>
              <a:rPr sz="1700" u="sng" spc="-40">
                <a:solidFill>
                  <a:srgbClr val="FF0000"/>
                </a:solidFill>
                <a:cs typeface="Tw Cen MT"/>
              </a:rPr>
              <a:t>e</a:t>
            </a:r>
            <a:r>
              <a:rPr sz="1700" u="sng" spc="-5">
                <a:solidFill>
                  <a:srgbClr val="FF0000"/>
                </a:solidFill>
                <a:cs typeface="Tw Cen MT"/>
              </a:rPr>
              <a:t>w</a:t>
            </a:r>
            <a:r>
              <a:rPr sz="1700">
                <a:cs typeface="Tw Cen MT"/>
              </a:rPr>
              <a:t> </a:t>
            </a:r>
            <a:r>
              <a:rPr sz="1700" spc="-5">
                <a:cs typeface="Tw Cen MT"/>
              </a:rPr>
              <a:t>UID</a:t>
            </a:r>
            <a:r>
              <a:rPr sz="1700">
                <a:cs typeface="Tw Cen MT"/>
              </a:rPr>
              <a:t> </a:t>
            </a:r>
            <a:r>
              <a:rPr lang="en-US" sz="1700" spc="-5">
                <a:cs typeface="Tw Cen MT"/>
              </a:rPr>
              <a:t>n</a:t>
            </a:r>
            <a:r>
              <a:rPr sz="1700" spc="-5">
                <a:cs typeface="Tw Cen MT"/>
              </a:rPr>
              <a:t>umber to Submission </a:t>
            </a:r>
            <a:r>
              <a:rPr sz="1700" spc="-50">
                <a:cs typeface="Tw Cen MT"/>
              </a:rPr>
              <a:t>R</a:t>
            </a:r>
            <a:r>
              <a:rPr sz="1700" spc="-5">
                <a:cs typeface="Tw Cen MT"/>
              </a:rPr>
              <a:t>eco</a:t>
            </a:r>
            <a:r>
              <a:rPr sz="1700" spc="-10">
                <a:cs typeface="Tw Cen MT"/>
              </a:rPr>
              <a:t>r</a:t>
            </a:r>
            <a:r>
              <a:rPr sz="1700" spc="-5">
                <a:cs typeface="Tw Cen MT"/>
              </a:rPr>
              <a:t>d</a:t>
            </a:r>
            <a:endParaRPr sz="1700">
              <a:cs typeface="Tw Cen MT"/>
            </a:endParaRPr>
          </a:p>
        </p:txBody>
      </p:sp>
      <p:sp>
        <p:nvSpPr>
          <p:cNvPr id="42" name="object 7" descr="Line connecting Match scores to No Human Intervention." title="Line">
            <a:extLst>
              <a:ext uri="{FF2B5EF4-FFF2-40B4-BE49-F238E27FC236}">
                <a16:creationId xmlns:a16="http://schemas.microsoft.com/office/drawing/2014/main" id="{5B50EAF2-E610-2DA5-BBCC-0E1E7D0BD0B5}"/>
              </a:ext>
            </a:extLst>
          </p:cNvPr>
          <p:cNvSpPr/>
          <p:nvPr/>
        </p:nvSpPr>
        <p:spPr>
          <a:xfrm>
            <a:off x="3576487" y="2449019"/>
            <a:ext cx="1413363" cy="1641323"/>
          </a:xfrm>
          <a:custGeom>
            <a:avLst/>
            <a:gdLst/>
            <a:ahLst/>
            <a:cxnLst/>
            <a:rect l="l" t="t" r="r" b="b"/>
            <a:pathLst>
              <a:path w="3106420" h="2741295">
                <a:moveTo>
                  <a:pt x="3105912" y="2727197"/>
                </a:moveTo>
                <a:lnTo>
                  <a:pt x="12191" y="0"/>
                </a:lnTo>
                <a:lnTo>
                  <a:pt x="0" y="14477"/>
                </a:lnTo>
                <a:lnTo>
                  <a:pt x="3092958" y="2740913"/>
                </a:lnTo>
                <a:lnTo>
                  <a:pt x="3105912" y="2727197"/>
                </a:lnTo>
                <a:close/>
              </a:path>
            </a:pathLst>
          </a:custGeom>
          <a:solidFill>
            <a:srgbClr val="9AC7B4"/>
          </a:solidFill>
          <a:ln>
            <a:solidFill>
              <a:schemeClr val="accent2"/>
            </a:solidFill>
          </a:ln>
        </p:spPr>
        <p:txBody>
          <a:bodyPr wrap="square" lIns="0" tIns="0" rIns="0" bIns="0" rtlCol="0"/>
          <a:lstStyle/>
          <a:p>
            <a:endParaRPr/>
          </a:p>
        </p:txBody>
      </p:sp>
      <p:sp>
        <p:nvSpPr>
          <p:cNvPr id="6" name="Thought Bubble: Cloud 5">
            <a:extLst>
              <a:ext uri="{FF2B5EF4-FFF2-40B4-BE49-F238E27FC236}">
                <a16:creationId xmlns:a16="http://schemas.microsoft.com/office/drawing/2014/main" id="{97734B4B-F547-CD39-5BD1-893F7CD3F808}"/>
              </a:ext>
            </a:extLst>
          </p:cNvPr>
          <p:cNvSpPr/>
          <p:nvPr/>
        </p:nvSpPr>
        <p:spPr>
          <a:xfrm>
            <a:off x="5981253" y="1165154"/>
            <a:ext cx="1891112" cy="1194360"/>
          </a:xfrm>
          <a:prstGeom prst="cloudCallou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rPr>
              <a:t>More details covered in the Introduction to UID Video.</a:t>
            </a:r>
          </a:p>
        </p:txBody>
      </p:sp>
    </p:spTree>
    <p:extLst>
      <p:ext uri="{BB962C8B-B14F-4D97-AF65-F5344CB8AC3E}">
        <p14:creationId xmlns:p14="http://schemas.microsoft.com/office/powerpoint/2010/main" val="15074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1000" autoRev="1" fill="remove"/>
                                        <p:tgtEl>
                                          <p:spTgt spid="30">
                                            <p:txEl>
                                              <p:pRg st="0" end="0"/>
                                            </p:txEl>
                                          </p:spTgt>
                                        </p:tgtEl>
                                        <p:attrNameLst>
                                          <p:attrName>style.color</p:attrName>
                                        </p:attrNameLst>
                                      </p:cBhvr>
                                      <p:to>
                                        <a:schemeClr val="bg1"/>
                                      </p:to>
                                    </p:animClr>
                                    <p:animClr clrSpc="rgb" dir="cw">
                                      <p:cBhvr>
                                        <p:cTn id="7" dur="1000" autoRev="1" fill="remove"/>
                                        <p:tgtEl>
                                          <p:spTgt spid="30">
                                            <p:txEl>
                                              <p:pRg st="0" end="0"/>
                                            </p:txEl>
                                          </p:spTgt>
                                        </p:tgtEl>
                                        <p:attrNameLst>
                                          <p:attrName>fillcolor</p:attrName>
                                        </p:attrNameLst>
                                      </p:cBhvr>
                                      <p:to>
                                        <a:schemeClr val="bg1"/>
                                      </p:to>
                                    </p:animClr>
                                    <p:set>
                                      <p:cBhvr>
                                        <p:cTn id="8" dur="1000" autoRev="1" fill="remove"/>
                                        <p:tgtEl>
                                          <p:spTgt spid="30">
                                            <p:txEl>
                                              <p:pRg st="0" end="0"/>
                                            </p:txEl>
                                          </p:spTgt>
                                        </p:tgtEl>
                                        <p:attrNameLst>
                                          <p:attrName>fill.type</p:attrName>
                                        </p:attrNameLst>
                                      </p:cBhvr>
                                      <p:to>
                                        <p:strVal val="solid"/>
                                      </p:to>
                                    </p:set>
                                    <p:set>
                                      <p:cBhvr>
                                        <p:cTn id="9" dur="1000" autoRev="1" fill="remove"/>
                                        <p:tgtEl>
                                          <p:spTgt spid="30">
                                            <p:txEl>
                                              <p:pRg st="0" end="0"/>
                                            </p:txEl>
                                          </p:spTgt>
                                        </p:tgtEl>
                                        <p:attrNameLst>
                                          <p:attrName>fill.on</p:attrName>
                                        </p:attrNameLst>
                                      </p:cBhvr>
                                      <p:to>
                                        <p:strVal val="true"/>
                                      </p:to>
                                    </p:set>
                                  </p:childTnLst>
                                </p:cTn>
                              </p:par>
                            </p:childTnLst>
                          </p:cTn>
                        </p:par>
                        <p:par>
                          <p:cTn id="10" fill="hold">
                            <p:stCondLst>
                              <p:cond delay="2000"/>
                            </p:stCondLst>
                            <p:childTnLst>
                              <p:par>
                                <p:cTn id="11" presetID="1" presetClass="entr" presetSubtype="0" fill="hold" grpId="0" nodeType="afterEffect">
                                  <p:stCondLst>
                                    <p:cond delay="8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E4646B-CEFB-46BE-9130-250E32756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2138317" y="0"/>
            <a:ext cx="8117583" cy="961802"/>
          </a:xfrm>
          <a:prstGeom prst="rect">
            <a:avLst/>
          </a:prstGeom>
        </p:spPr>
        <p:txBody>
          <a:bodyPr vert="horz" wrap="square" lIns="0" tIns="281940" rIns="0" bIns="0" rtlCol="0">
            <a:spAutoFit/>
          </a:bodyPr>
          <a:lstStyle/>
          <a:p>
            <a:pPr marL="1313180">
              <a:lnSpc>
                <a:spcPct val="100000"/>
              </a:lnSpc>
            </a:pPr>
            <a:r>
              <a:rPr lang="en-US" sz="4400" spc="-5">
                <a:solidFill>
                  <a:srgbClr val="0070C0"/>
                </a:solidFill>
              </a:rPr>
              <a:t>UID MATCH PROCESS</a:t>
            </a:r>
          </a:p>
        </p:txBody>
      </p:sp>
      <p:sp>
        <p:nvSpPr>
          <p:cNvPr id="8" name="object 8" descr="Rectangle highlighting Near Match image." title="Rectangle">
            <a:extLst>
              <a:ext uri="{FF2B5EF4-FFF2-40B4-BE49-F238E27FC236}">
                <a16:creationId xmlns:a16="http://schemas.microsoft.com/office/drawing/2014/main" id="{593136A1-9A72-51F8-782A-BAD8E7835D96}"/>
              </a:ext>
            </a:extLst>
          </p:cNvPr>
          <p:cNvSpPr/>
          <p:nvPr/>
        </p:nvSpPr>
        <p:spPr>
          <a:xfrm>
            <a:off x="4688639" y="1646238"/>
            <a:ext cx="1705610" cy="1083945"/>
          </a:xfrm>
          <a:custGeom>
            <a:avLst/>
            <a:gdLst/>
            <a:ahLst/>
            <a:cxnLst/>
            <a:rect l="l" t="t" r="r" b="b"/>
            <a:pathLst>
              <a:path w="1705610" h="1083945">
                <a:moveTo>
                  <a:pt x="1705356" y="975351"/>
                </a:moveTo>
                <a:lnTo>
                  <a:pt x="1705347" y="107591"/>
                </a:lnTo>
                <a:lnTo>
                  <a:pt x="1696539" y="65648"/>
                </a:lnTo>
                <a:lnTo>
                  <a:pt x="1673383" y="31453"/>
                </a:lnTo>
                <a:lnTo>
                  <a:pt x="1639160" y="8427"/>
                </a:lnTo>
                <a:lnTo>
                  <a:pt x="1597887" y="40"/>
                </a:lnTo>
                <a:lnTo>
                  <a:pt x="106855" y="0"/>
                </a:lnTo>
                <a:lnTo>
                  <a:pt x="92395" y="1156"/>
                </a:lnTo>
                <a:lnTo>
                  <a:pt x="53008" y="15297"/>
                </a:lnTo>
                <a:lnTo>
                  <a:pt x="22322" y="42783"/>
                </a:lnTo>
                <a:lnTo>
                  <a:pt x="3830" y="80193"/>
                </a:lnTo>
                <a:lnTo>
                  <a:pt x="0" y="108957"/>
                </a:lnTo>
                <a:lnTo>
                  <a:pt x="2" y="976077"/>
                </a:lnTo>
                <a:lnTo>
                  <a:pt x="8751" y="1017806"/>
                </a:lnTo>
                <a:lnTo>
                  <a:pt x="32053" y="1051981"/>
                </a:lnTo>
                <a:lnTo>
                  <a:pt x="66380" y="1075074"/>
                </a:lnTo>
                <a:lnTo>
                  <a:pt x="106855" y="1083464"/>
                </a:lnTo>
                <a:lnTo>
                  <a:pt x="1597887" y="1083553"/>
                </a:lnTo>
                <a:lnTo>
                  <a:pt x="1612575" y="1082471"/>
                </a:lnTo>
                <a:lnTo>
                  <a:pt x="1652350" y="1068479"/>
                </a:lnTo>
                <a:lnTo>
                  <a:pt x="1683115" y="1041110"/>
                </a:lnTo>
                <a:lnTo>
                  <a:pt x="1701551" y="1003892"/>
                </a:lnTo>
                <a:lnTo>
                  <a:pt x="1705356" y="975351"/>
                </a:lnTo>
                <a:close/>
              </a:path>
            </a:pathLst>
          </a:custGeom>
          <a:solidFill>
            <a:srgbClr val="F9A452"/>
          </a:solidFill>
        </p:spPr>
        <p:txBody>
          <a:bodyPr wrap="square" lIns="0" tIns="0" rIns="0" bIns="0" rtlCol="0"/>
          <a:lstStyle/>
          <a:p>
            <a:endParaRPr/>
          </a:p>
        </p:txBody>
      </p:sp>
      <p:sp>
        <p:nvSpPr>
          <p:cNvPr id="11" name="object 10" descr="Image showing Near Match on flow chart." title="Image">
            <a:extLst>
              <a:ext uri="{FF2B5EF4-FFF2-40B4-BE49-F238E27FC236}">
                <a16:creationId xmlns:a16="http://schemas.microsoft.com/office/drawing/2014/main" id="{6E941DC5-1F2E-240A-4B4A-D7E5F040A2BC}"/>
              </a:ext>
            </a:extLst>
          </p:cNvPr>
          <p:cNvSpPr/>
          <p:nvPr/>
        </p:nvSpPr>
        <p:spPr>
          <a:xfrm>
            <a:off x="4906929" y="1860622"/>
            <a:ext cx="1705351" cy="1082802"/>
          </a:xfrm>
          <a:prstGeom prst="rect">
            <a:avLst/>
          </a:prstGeom>
          <a:solidFill>
            <a:srgbClr val="75CAA6"/>
          </a:solidFill>
        </p:spPr>
        <p:txBody>
          <a:bodyPr wrap="square" lIns="0" tIns="0" rIns="0" bIns="0" rtlCol="0"/>
          <a:lstStyle/>
          <a:p>
            <a:endParaRPr/>
          </a:p>
        </p:txBody>
      </p:sp>
      <p:sp>
        <p:nvSpPr>
          <p:cNvPr id="13" name="object 12">
            <a:extLst>
              <a:ext uri="{FF2B5EF4-FFF2-40B4-BE49-F238E27FC236}">
                <a16:creationId xmlns:a16="http://schemas.microsoft.com/office/drawing/2014/main" id="{F728AD26-60B3-B6EE-0EB6-EB819B469A2B}"/>
              </a:ext>
            </a:extLst>
          </p:cNvPr>
          <p:cNvSpPr txBox="1"/>
          <p:nvPr/>
        </p:nvSpPr>
        <p:spPr>
          <a:xfrm>
            <a:off x="5419511" y="1919922"/>
            <a:ext cx="1102836" cy="927626"/>
          </a:xfrm>
          <a:prstGeom prst="rect">
            <a:avLst/>
          </a:prstGeom>
        </p:spPr>
        <p:txBody>
          <a:bodyPr vert="horz" wrap="square" lIns="0" tIns="0" rIns="0" bIns="0" rtlCol="0">
            <a:spAutoFit/>
          </a:bodyPr>
          <a:lstStyle/>
          <a:p>
            <a:pPr marL="12700" marR="5080" indent="80645">
              <a:lnSpc>
                <a:spcPts val="2350"/>
              </a:lnSpc>
            </a:pPr>
            <a:r>
              <a:rPr sz="2400" b="1" u="heavy" spc="-10">
                <a:solidFill>
                  <a:srgbClr val="2E6AA6"/>
                </a:solidFill>
                <a:cs typeface="Tw Cen MT"/>
              </a:rPr>
              <a:t>Near</a:t>
            </a:r>
            <a:r>
              <a:rPr lang="en-US" sz="2400" b="1" u="heavy" spc="-10">
                <a:solidFill>
                  <a:srgbClr val="2E6AA6"/>
                </a:solidFill>
                <a:cs typeface="Tw Cen MT"/>
              </a:rPr>
              <a:t> </a:t>
            </a:r>
            <a:r>
              <a:rPr sz="2400" b="1" u="heavy" spc="-5">
                <a:solidFill>
                  <a:srgbClr val="2E6AA6"/>
                </a:solidFill>
                <a:cs typeface="Tw Cen MT"/>
              </a:rPr>
              <a:t>M</a:t>
            </a:r>
            <a:r>
              <a:rPr sz="2400" b="1" u="heavy" spc="35">
                <a:solidFill>
                  <a:srgbClr val="2E6AA6"/>
                </a:solidFill>
                <a:cs typeface="Tw Cen MT"/>
              </a:rPr>
              <a:t>a</a:t>
            </a:r>
            <a:r>
              <a:rPr sz="2400" b="1" u="heavy" spc="-5">
                <a:solidFill>
                  <a:srgbClr val="2E6AA6"/>
                </a:solidFill>
                <a:cs typeface="Tw Cen MT"/>
              </a:rPr>
              <a:t>tch</a:t>
            </a:r>
            <a:endParaRPr lang="en-US" sz="2400" b="1" u="heavy" spc="-5">
              <a:solidFill>
                <a:srgbClr val="2E6AA6"/>
              </a:solidFill>
              <a:cs typeface="Tw Cen MT"/>
            </a:endParaRPr>
          </a:p>
          <a:p>
            <a:pPr marL="12700" marR="5080" indent="80645">
              <a:lnSpc>
                <a:spcPts val="2350"/>
              </a:lnSpc>
            </a:pPr>
            <a:r>
              <a:rPr lang="en-US" sz="1700" spc="-5">
                <a:cs typeface="Tw Cen MT"/>
              </a:rPr>
              <a:t>88-97%</a:t>
            </a:r>
          </a:p>
        </p:txBody>
      </p:sp>
      <p:sp>
        <p:nvSpPr>
          <p:cNvPr id="14" name="object 13" descr="Rectangle highlighting image of Human Intervention Required" title="Highlight rectangle">
            <a:extLst>
              <a:ext uri="{FF2B5EF4-FFF2-40B4-BE49-F238E27FC236}">
                <a16:creationId xmlns:a16="http://schemas.microsoft.com/office/drawing/2014/main" id="{74D69090-5908-4429-8E93-22D17DCFECBF}"/>
              </a:ext>
            </a:extLst>
          </p:cNvPr>
          <p:cNvSpPr/>
          <p:nvPr/>
        </p:nvSpPr>
        <p:spPr>
          <a:xfrm>
            <a:off x="4655366" y="3310242"/>
            <a:ext cx="1705610" cy="1083310"/>
          </a:xfrm>
          <a:custGeom>
            <a:avLst/>
            <a:gdLst/>
            <a:ahLst/>
            <a:cxnLst/>
            <a:rect l="l" t="t" r="r" b="b"/>
            <a:pathLst>
              <a:path w="1705610" h="1083310">
                <a:moveTo>
                  <a:pt x="1705356" y="974595"/>
                </a:moveTo>
                <a:lnTo>
                  <a:pt x="1705353" y="107466"/>
                </a:lnTo>
                <a:lnTo>
                  <a:pt x="1696713" y="65423"/>
                </a:lnTo>
                <a:lnTo>
                  <a:pt x="1673589" y="31287"/>
                </a:lnTo>
                <a:lnTo>
                  <a:pt x="1639296" y="8372"/>
                </a:lnTo>
                <a:lnTo>
                  <a:pt x="1597887" y="46"/>
                </a:lnTo>
                <a:lnTo>
                  <a:pt x="107477" y="0"/>
                </a:lnTo>
                <a:lnTo>
                  <a:pt x="92946" y="1065"/>
                </a:lnTo>
                <a:lnTo>
                  <a:pt x="53343" y="14902"/>
                </a:lnTo>
                <a:lnTo>
                  <a:pt x="22470" y="42118"/>
                </a:lnTo>
                <a:lnTo>
                  <a:pt x="3856" y="79396"/>
                </a:lnTo>
                <a:lnTo>
                  <a:pt x="0" y="108201"/>
                </a:lnTo>
                <a:lnTo>
                  <a:pt x="2" y="975321"/>
                </a:lnTo>
                <a:lnTo>
                  <a:pt x="8751" y="1017050"/>
                </a:lnTo>
                <a:lnTo>
                  <a:pt x="32053" y="1051225"/>
                </a:lnTo>
                <a:lnTo>
                  <a:pt x="66380" y="1074318"/>
                </a:lnTo>
                <a:lnTo>
                  <a:pt x="107477" y="1082750"/>
                </a:lnTo>
                <a:lnTo>
                  <a:pt x="1597887" y="1082797"/>
                </a:lnTo>
                <a:lnTo>
                  <a:pt x="1612575" y="1081715"/>
                </a:lnTo>
                <a:lnTo>
                  <a:pt x="1652350" y="1067723"/>
                </a:lnTo>
                <a:lnTo>
                  <a:pt x="1683115" y="1040354"/>
                </a:lnTo>
                <a:lnTo>
                  <a:pt x="1701551" y="1003136"/>
                </a:lnTo>
                <a:lnTo>
                  <a:pt x="1705356" y="974595"/>
                </a:lnTo>
                <a:close/>
              </a:path>
            </a:pathLst>
          </a:custGeom>
          <a:solidFill>
            <a:srgbClr val="F9A452"/>
          </a:solidFill>
        </p:spPr>
        <p:txBody>
          <a:bodyPr wrap="square" lIns="0" tIns="0" rIns="0" bIns="0" rtlCol="0"/>
          <a:lstStyle/>
          <a:p>
            <a:endParaRPr/>
          </a:p>
        </p:txBody>
      </p:sp>
      <p:sp>
        <p:nvSpPr>
          <p:cNvPr id="16" name="object 14" descr="Rectangle highlighting image of Human intervention required image." title="Rectangle">
            <a:extLst>
              <a:ext uri="{FF2B5EF4-FFF2-40B4-BE49-F238E27FC236}">
                <a16:creationId xmlns:a16="http://schemas.microsoft.com/office/drawing/2014/main" id="{F6D278A9-7609-834A-FBDE-1641BBFB1C12}"/>
              </a:ext>
            </a:extLst>
          </p:cNvPr>
          <p:cNvSpPr/>
          <p:nvPr/>
        </p:nvSpPr>
        <p:spPr>
          <a:xfrm>
            <a:off x="4635492" y="3284809"/>
            <a:ext cx="1724660" cy="1102995"/>
          </a:xfrm>
          <a:custGeom>
            <a:avLst/>
            <a:gdLst/>
            <a:ahLst/>
            <a:cxnLst/>
            <a:rect l="l" t="t" r="r" b="b"/>
            <a:pathLst>
              <a:path w="1724660" h="1102995">
                <a:moveTo>
                  <a:pt x="1724406" y="984515"/>
                </a:moveTo>
                <a:lnTo>
                  <a:pt x="1724406" y="117359"/>
                </a:lnTo>
                <a:lnTo>
                  <a:pt x="1723644" y="105167"/>
                </a:lnTo>
                <a:lnTo>
                  <a:pt x="1707141" y="56647"/>
                </a:lnTo>
                <a:lnTo>
                  <a:pt x="1680260" y="26307"/>
                </a:lnTo>
                <a:lnTo>
                  <a:pt x="1644985" y="6503"/>
                </a:lnTo>
                <a:lnTo>
                  <a:pt x="1606296" y="11"/>
                </a:lnTo>
                <a:lnTo>
                  <a:pt x="115974" y="0"/>
                </a:lnTo>
                <a:lnTo>
                  <a:pt x="102389" y="848"/>
                </a:lnTo>
                <a:lnTo>
                  <a:pt x="64205" y="13000"/>
                </a:lnTo>
                <a:lnTo>
                  <a:pt x="32243" y="37219"/>
                </a:lnTo>
                <a:lnTo>
                  <a:pt x="9550" y="70489"/>
                </a:lnTo>
                <a:lnTo>
                  <a:pt x="0" y="106691"/>
                </a:lnTo>
                <a:lnTo>
                  <a:pt x="0" y="985277"/>
                </a:lnTo>
                <a:lnTo>
                  <a:pt x="11953" y="1036460"/>
                </a:lnTo>
                <a:lnTo>
                  <a:pt x="19050" y="1049103"/>
                </a:lnTo>
                <a:lnTo>
                  <a:pt x="19050" y="107453"/>
                </a:lnTo>
                <a:lnTo>
                  <a:pt x="20574" y="97547"/>
                </a:lnTo>
                <a:lnTo>
                  <a:pt x="37853" y="59917"/>
                </a:lnTo>
                <a:lnTo>
                  <a:pt x="79767" y="26509"/>
                </a:lnTo>
                <a:lnTo>
                  <a:pt x="117348" y="19128"/>
                </a:lnTo>
                <a:lnTo>
                  <a:pt x="1606296" y="19061"/>
                </a:lnTo>
                <a:lnTo>
                  <a:pt x="1616964" y="19823"/>
                </a:lnTo>
                <a:lnTo>
                  <a:pt x="1654551" y="31757"/>
                </a:lnTo>
                <a:lnTo>
                  <a:pt x="1685024" y="58235"/>
                </a:lnTo>
                <a:lnTo>
                  <a:pt x="1702467" y="94652"/>
                </a:lnTo>
                <a:lnTo>
                  <a:pt x="1705356" y="118121"/>
                </a:lnTo>
                <a:lnTo>
                  <a:pt x="1705356" y="1048601"/>
                </a:lnTo>
                <a:lnTo>
                  <a:pt x="1706431" y="1047095"/>
                </a:lnTo>
                <a:lnTo>
                  <a:pt x="1713013" y="1035212"/>
                </a:lnTo>
                <a:lnTo>
                  <a:pt x="1718155" y="1022636"/>
                </a:lnTo>
                <a:lnTo>
                  <a:pt x="1721739" y="1009503"/>
                </a:lnTo>
                <a:lnTo>
                  <a:pt x="1723644" y="995945"/>
                </a:lnTo>
                <a:lnTo>
                  <a:pt x="1724406" y="984515"/>
                </a:lnTo>
                <a:close/>
              </a:path>
              <a:path w="1724660" h="1102995">
                <a:moveTo>
                  <a:pt x="1705356" y="1048601"/>
                </a:moveTo>
                <a:lnTo>
                  <a:pt x="1705356" y="984515"/>
                </a:lnTo>
                <a:lnTo>
                  <a:pt x="1704594" y="995183"/>
                </a:lnTo>
                <a:lnTo>
                  <a:pt x="1702593" y="1007487"/>
                </a:lnTo>
                <a:lnTo>
                  <a:pt x="1685447" y="1044092"/>
                </a:lnTo>
                <a:lnTo>
                  <a:pt x="1654824" y="1070643"/>
                </a:lnTo>
                <a:lnTo>
                  <a:pt x="1616202" y="1082813"/>
                </a:lnTo>
                <a:lnTo>
                  <a:pt x="1606296" y="1083575"/>
                </a:lnTo>
                <a:lnTo>
                  <a:pt x="113468" y="1083401"/>
                </a:lnTo>
                <a:lnTo>
                  <a:pt x="73837" y="1073313"/>
                </a:lnTo>
                <a:lnTo>
                  <a:pt x="43220" y="1049457"/>
                </a:lnTo>
                <a:lnTo>
                  <a:pt x="22860" y="1013471"/>
                </a:lnTo>
                <a:lnTo>
                  <a:pt x="19050" y="994421"/>
                </a:lnTo>
                <a:lnTo>
                  <a:pt x="19050" y="1049103"/>
                </a:lnTo>
                <a:lnTo>
                  <a:pt x="51816" y="1082051"/>
                </a:lnTo>
                <a:lnTo>
                  <a:pt x="91884" y="1099682"/>
                </a:lnTo>
                <a:lnTo>
                  <a:pt x="118110" y="1102625"/>
                </a:lnTo>
                <a:lnTo>
                  <a:pt x="1619250" y="1101863"/>
                </a:lnTo>
                <a:lnTo>
                  <a:pt x="1656148" y="1091453"/>
                </a:lnTo>
                <a:lnTo>
                  <a:pt x="1689433" y="1068252"/>
                </a:lnTo>
                <a:lnTo>
                  <a:pt x="1698532" y="1058153"/>
                </a:lnTo>
                <a:lnTo>
                  <a:pt x="1705356" y="1048601"/>
                </a:lnTo>
                <a:close/>
              </a:path>
            </a:pathLst>
          </a:custGeom>
          <a:solidFill>
            <a:srgbClr val="9AC7B4"/>
          </a:solidFill>
        </p:spPr>
        <p:txBody>
          <a:bodyPr wrap="square" lIns="0" tIns="0" rIns="0" bIns="0" rtlCol="0"/>
          <a:lstStyle/>
          <a:p>
            <a:endParaRPr/>
          </a:p>
        </p:txBody>
      </p:sp>
      <p:sp>
        <p:nvSpPr>
          <p:cNvPr id="17" name="object 15" descr="Image of Human Intervention Required." title="Image">
            <a:extLst>
              <a:ext uri="{FF2B5EF4-FFF2-40B4-BE49-F238E27FC236}">
                <a16:creationId xmlns:a16="http://schemas.microsoft.com/office/drawing/2014/main" id="{16EC551E-5002-CCBF-AE7C-FF9283AAD377}"/>
              </a:ext>
            </a:extLst>
          </p:cNvPr>
          <p:cNvSpPr/>
          <p:nvPr/>
        </p:nvSpPr>
        <p:spPr>
          <a:xfrm>
            <a:off x="4830797" y="3488396"/>
            <a:ext cx="1705351" cy="1082802"/>
          </a:xfrm>
          <a:prstGeom prst="rect">
            <a:avLst/>
          </a:prstGeom>
          <a:solidFill>
            <a:srgbClr val="75CAA6"/>
          </a:solidFill>
        </p:spPr>
        <p:txBody>
          <a:bodyPr wrap="square" lIns="0" tIns="0" rIns="0" bIns="0" rtlCol="0"/>
          <a:lstStyle/>
          <a:p>
            <a:endParaRPr/>
          </a:p>
        </p:txBody>
      </p:sp>
      <p:sp>
        <p:nvSpPr>
          <p:cNvPr id="18" name="object 17">
            <a:extLst>
              <a:ext uri="{FF2B5EF4-FFF2-40B4-BE49-F238E27FC236}">
                <a16:creationId xmlns:a16="http://schemas.microsoft.com/office/drawing/2014/main" id="{A9C2C63F-3262-7C0F-EF47-5CCCFB3FC03F}"/>
              </a:ext>
            </a:extLst>
          </p:cNvPr>
          <p:cNvSpPr txBox="1"/>
          <p:nvPr/>
        </p:nvSpPr>
        <p:spPr>
          <a:xfrm>
            <a:off x="4812863" y="3789346"/>
            <a:ext cx="1547289" cy="579774"/>
          </a:xfrm>
          <a:prstGeom prst="rect">
            <a:avLst/>
          </a:prstGeom>
        </p:spPr>
        <p:txBody>
          <a:bodyPr vert="horz" wrap="square" lIns="0" tIns="0" rIns="0" bIns="0" rtlCol="0">
            <a:spAutoFit/>
          </a:bodyPr>
          <a:lstStyle/>
          <a:p>
            <a:pPr marL="313055" marR="5080" indent="-300990" algn="ctr">
              <a:lnSpc>
                <a:spcPts val="1470"/>
              </a:lnSpc>
            </a:pPr>
            <a:r>
              <a:rPr lang="en-US" sz="1500" spc="-5">
                <a:cs typeface="Tw Cen MT"/>
              </a:rPr>
              <a:t>  </a:t>
            </a:r>
            <a:r>
              <a:rPr sz="1500" spc="-5">
                <a:cs typeface="Tw Cen MT"/>
              </a:rPr>
              <a:t>Huma</a:t>
            </a:r>
            <a:r>
              <a:rPr sz="1500">
                <a:cs typeface="Tw Cen MT"/>
              </a:rPr>
              <a:t>n</a:t>
            </a:r>
            <a:r>
              <a:rPr lang="en-US" sz="1500">
                <a:cs typeface="Tw Cen MT"/>
              </a:rPr>
              <a:t> </a:t>
            </a:r>
            <a:r>
              <a:rPr sz="1500" spc="-5">
                <a:cs typeface="Tw Cen MT"/>
              </a:rPr>
              <a:t>Inte</a:t>
            </a:r>
            <a:r>
              <a:rPr sz="1500" spc="55">
                <a:cs typeface="Tw Cen MT"/>
              </a:rPr>
              <a:t>r</a:t>
            </a:r>
            <a:r>
              <a:rPr sz="1500" spc="-35">
                <a:cs typeface="Tw Cen MT"/>
              </a:rPr>
              <a:t>v</a:t>
            </a:r>
            <a:r>
              <a:rPr sz="1500" spc="-5">
                <a:cs typeface="Tw Cen MT"/>
              </a:rPr>
              <a:t>ention </a:t>
            </a:r>
            <a:r>
              <a:rPr lang="en-US" sz="1500" b="1" spc="-5">
                <a:solidFill>
                  <a:srgbClr val="0070C0"/>
                </a:solidFill>
                <a:cs typeface="Tw Cen MT"/>
              </a:rPr>
              <a:t>IS</a:t>
            </a:r>
            <a:r>
              <a:rPr sz="2000">
                <a:solidFill>
                  <a:srgbClr val="0070C0"/>
                </a:solidFill>
                <a:cs typeface="Tw Cen MT"/>
              </a:rPr>
              <a:t> </a:t>
            </a:r>
            <a:r>
              <a:rPr sz="1500" spc="-45">
                <a:cs typeface="Tw Cen MT"/>
              </a:rPr>
              <a:t>R</a:t>
            </a:r>
            <a:r>
              <a:rPr sz="1500">
                <a:cs typeface="Tw Cen MT"/>
              </a:rPr>
              <a:t>equired</a:t>
            </a:r>
          </a:p>
        </p:txBody>
      </p:sp>
      <p:sp>
        <p:nvSpPr>
          <p:cNvPr id="19" name="object 5" descr="Line connecting Human Intervention Required image to Record returned to list image." title="Line">
            <a:extLst>
              <a:ext uri="{FF2B5EF4-FFF2-40B4-BE49-F238E27FC236}">
                <a16:creationId xmlns:a16="http://schemas.microsoft.com/office/drawing/2014/main" id="{0F84C346-A4DD-A0BF-F233-3D43CB624308}"/>
              </a:ext>
            </a:extLst>
          </p:cNvPr>
          <p:cNvSpPr/>
          <p:nvPr/>
        </p:nvSpPr>
        <p:spPr>
          <a:xfrm>
            <a:off x="2456295" y="4619154"/>
            <a:ext cx="3075940" cy="424815"/>
          </a:xfrm>
          <a:custGeom>
            <a:avLst/>
            <a:gdLst/>
            <a:ahLst/>
            <a:cxnLst/>
            <a:rect l="l" t="t" r="r" b="b"/>
            <a:pathLst>
              <a:path w="3075940" h="424814">
                <a:moveTo>
                  <a:pt x="3065526" y="257556"/>
                </a:moveTo>
                <a:lnTo>
                  <a:pt x="4571" y="257556"/>
                </a:lnTo>
                <a:lnTo>
                  <a:pt x="0" y="261366"/>
                </a:lnTo>
                <a:lnTo>
                  <a:pt x="0" y="424434"/>
                </a:lnTo>
                <a:lnTo>
                  <a:pt x="9906" y="424434"/>
                </a:lnTo>
                <a:lnTo>
                  <a:pt x="9906" y="276606"/>
                </a:lnTo>
                <a:lnTo>
                  <a:pt x="19050" y="266700"/>
                </a:lnTo>
                <a:lnTo>
                  <a:pt x="19050" y="276606"/>
                </a:lnTo>
                <a:lnTo>
                  <a:pt x="3056382" y="276606"/>
                </a:lnTo>
                <a:lnTo>
                  <a:pt x="3056382" y="266700"/>
                </a:lnTo>
                <a:lnTo>
                  <a:pt x="3065526" y="257556"/>
                </a:lnTo>
                <a:close/>
              </a:path>
              <a:path w="3075940" h="424814">
                <a:moveTo>
                  <a:pt x="19050" y="276606"/>
                </a:moveTo>
                <a:lnTo>
                  <a:pt x="19050" y="266700"/>
                </a:lnTo>
                <a:lnTo>
                  <a:pt x="9906" y="276606"/>
                </a:lnTo>
                <a:lnTo>
                  <a:pt x="19050" y="276606"/>
                </a:lnTo>
                <a:close/>
              </a:path>
              <a:path w="3075940" h="424814">
                <a:moveTo>
                  <a:pt x="19050" y="424434"/>
                </a:moveTo>
                <a:lnTo>
                  <a:pt x="19050" y="276606"/>
                </a:lnTo>
                <a:lnTo>
                  <a:pt x="9906" y="276606"/>
                </a:lnTo>
                <a:lnTo>
                  <a:pt x="9906" y="424434"/>
                </a:lnTo>
                <a:lnTo>
                  <a:pt x="19050" y="424434"/>
                </a:lnTo>
                <a:close/>
              </a:path>
              <a:path w="3075940" h="424814">
                <a:moveTo>
                  <a:pt x="3075432" y="272034"/>
                </a:moveTo>
                <a:lnTo>
                  <a:pt x="3075432" y="0"/>
                </a:lnTo>
                <a:lnTo>
                  <a:pt x="3056382" y="0"/>
                </a:lnTo>
                <a:lnTo>
                  <a:pt x="3056382" y="257556"/>
                </a:lnTo>
                <a:lnTo>
                  <a:pt x="3065526" y="257556"/>
                </a:lnTo>
                <a:lnTo>
                  <a:pt x="3065526" y="276606"/>
                </a:lnTo>
                <a:lnTo>
                  <a:pt x="3070860" y="276606"/>
                </a:lnTo>
                <a:lnTo>
                  <a:pt x="3075432" y="272034"/>
                </a:lnTo>
                <a:close/>
              </a:path>
              <a:path w="3075940" h="424814">
                <a:moveTo>
                  <a:pt x="3065526" y="276606"/>
                </a:moveTo>
                <a:lnTo>
                  <a:pt x="3065526" y="257556"/>
                </a:lnTo>
                <a:lnTo>
                  <a:pt x="3056382" y="266700"/>
                </a:lnTo>
                <a:lnTo>
                  <a:pt x="3056382" y="276606"/>
                </a:lnTo>
                <a:lnTo>
                  <a:pt x="3065526" y="276606"/>
                </a:lnTo>
                <a:close/>
              </a:path>
            </a:pathLst>
          </a:custGeom>
          <a:solidFill>
            <a:schemeClr val="accent2"/>
          </a:solidFill>
          <a:ln>
            <a:solidFill>
              <a:schemeClr val="accent2"/>
            </a:solidFill>
          </a:ln>
        </p:spPr>
        <p:txBody>
          <a:bodyPr wrap="square" lIns="0" tIns="0" rIns="0" bIns="0" rtlCol="0"/>
          <a:lstStyle/>
          <a:p>
            <a:endParaRPr/>
          </a:p>
        </p:txBody>
      </p:sp>
      <p:sp>
        <p:nvSpPr>
          <p:cNvPr id="20" name="object 6" descr="Line connecting Human intervention required image to Existing ID assigned image." title="Line ">
            <a:extLst>
              <a:ext uri="{FF2B5EF4-FFF2-40B4-BE49-F238E27FC236}">
                <a16:creationId xmlns:a16="http://schemas.microsoft.com/office/drawing/2014/main" id="{76EE6BC2-59FB-C844-F2B4-2DE0910FFFF4}"/>
              </a:ext>
            </a:extLst>
          </p:cNvPr>
          <p:cNvSpPr/>
          <p:nvPr/>
        </p:nvSpPr>
        <p:spPr>
          <a:xfrm>
            <a:off x="5532235" y="4618463"/>
            <a:ext cx="3134995" cy="424815"/>
          </a:xfrm>
          <a:custGeom>
            <a:avLst/>
            <a:gdLst/>
            <a:ahLst/>
            <a:cxnLst/>
            <a:rect l="l" t="t" r="r" b="b"/>
            <a:pathLst>
              <a:path w="3134995" h="424814">
                <a:moveTo>
                  <a:pt x="19050" y="257556"/>
                </a:moveTo>
                <a:lnTo>
                  <a:pt x="19050" y="0"/>
                </a:lnTo>
                <a:lnTo>
                  <a:pt x="0" y="0"/>
                </a:lnTo>
                <a:lnTo>
                  <a:pt x="0" y="272034"/>
                </a:lnTo>
                <a:lnTo>
                  <a:pt x="3810" y="276606"/>
                </a:lnTo>
                <a:lnTo>
                  <a:pt x="9144" y="276606"/>
                </a:lnTo>
                <a:lnTo>
                  <a:pt x="9144" y="257556"/>
                </a:lnTo>
                <a:lnTo>
                  <a:pt x="19050" y="257556"/>
                </a:lnTo>
                <a:close/>
              </a:path>
              <a:path w="3134995" h="424814">
                <a:moveTo>
                  <a:pt x="3134868" y="424433"/>
                </a:moveTo>
                <a:lnTo>
                  <a:pt x="3134868" y="261365"/>
                </a:lnTo>
                <a:lnTo>
                  <a:pt x="3130296" y="257555"/>
                </a:lnTo>
                <a:lnTo>
                  <a:pt x="9144" y="257556"/>
                </a:lnTo>
                <a:lnTo>
                  <a:pt x="19050" y="266700"/>
                </a:lnTo>
                <a:lnTo>
                  <a:pt x="19050" y="276606"/>
                </a:lnTo>
                <a:lnTo>
                  <a:pt x="3115818" y="276605"/>
                </a:lnTo>
                <a:lnTo>
                  <a:pt x="3115818" y="266699"/>
                </a:lnTo>
                <a:lnTo>
                  <a:pt x="3125724" y="276605"/>
                </a:lnTo>
                <a:lnTo>
                  <a:pt x="3125724" y="424433"/>
                </a:lnTo>
                <a:lnTo>
                  <a:pt x="3134868" y="424433"/>
                </a:lnTo>
                <a:close/>
              </a:path>
              <a:path w="3134995" h="424814">
                <a:moveTo>
                  <a:pt x="19050" y="276606"/>
                </a:moveTo>
                <a:lnTo>
                  <a:pt x="19050" y="266700"/>
                </a:lnTo>
                <a:lnTo>
                  <a:pt x="9144" y="257556"/>
                </a:lnTo>
                <a:lnTo>
                  <a:pt x="9144" y="276606"/>
                </a:lnTo>
                <a:lnTo>
                  <a:pt x="19050" y="276606"/>
                </a:lnTo>
                <a:close/>
              </a:path>
              <a:path w="3134995" h="424814">
                <a:moveTo>
                  <a:pt x="3125724" y="276605"/>
                </a:moveTo>
                <a:lnTo>
                  <a:pt x="3115818" y="266699"/>
                </a:lnTo>
                <a:lnTo>
                  <a:pt x="3115818" y="276605"/>
                </a:lnTo>
                <a:lnTo>
                  <a:pt x="3125724" y="276605"/>
                </a:lnTo>
                <a:close/>
              </a:path>
              <a:path w="3134995" h="424814">
                <a:moveTo>
                  <a:pt x="3125724" y="424433"/>
                </a:moveTo>
                <a:lnTo>
                  <a:pt x="3125724" y="276605"/>
                </a:lnTo>
                <a:lnTo>
                  <a:pt x="3115818" y="276605"/>
                </a:lnTo>
                <a:lnTo>
                  <a:pt x="3115818" y="424433"/>
                </a:lnTo>
                <a:lnTo>
                  <a:pt x="3125724" y="424433"/>
                </a:lnTo>
                <a:close/>
              </a:path>
            </a:pathLst>
          </a:custGeom>
          <a:solidFill>
            <a:schemeClr val="accent2"/>
          </a:solidFill>
          <a:ln>
            <a:solidFill>
              <a:schemeClr val="accent2"/>
            </a:solidFill>
          </a:ln>
        </p:spPr>
        <p:txBody>
          <a:bodyPr wrap="square" lIns="0" tIns="0" rIns="0" bIns="0" rtlCol="0"/>
          <a:lstStyle/>
          <a:p>
            <a:endParaRPr/>
          </a:p>
        </p:txBody>
      </p:sp>
      <p:sp>
        <p:nvSpPr>
          <p:cNvPr id="21" name="object 23" descr="Rectangle highlighting image of Record Returned to List." title="Highlight rectangle">
            <a:extLst>
              <a:ext uri="{FF2B5EF4-FFF2-40B4-BE49-F238E27FC236}">
                <a16:creationId xmlns:a16="http://schemas.microsoft.com/office/drawing/2014/main" id="{DAE0F09E-C0FE-5A60-EF11-BC5A31A3B2D5}"/>
              </a:ext>
            </a:extLst>
          </p:cNvPr>
          <p:cNvSpPr/>
          <p:nvPr/>
        </p:nvSpPr>
        <p:spPr>
          <a:xfrm>
            <a:off x="1576665" y="5052794"/>
            <a:ext cx="1706245" cy="1083945"/>
          </a:xfrm>
          <a:custGeom>
            <a:avLst/>
            <a:gdLst/>
            <a:ahLst/>
            <a:cxnLst/>
            <a:rect l="l" t="t" r="r" b="b"/>
            <a:pathLst>
              <a:path w="1706245" h="1083945">
                <a:moveTo>
                  <a:pt x="1706118" y="975342"/>
                </a:moveTo>
                <a:lnTo>
                  <a:pt x="1706109" y="107582"/>
                </a:lnTo>
                <a:lnTo>
                  <a:pt x="1697190" y="65639"/>
                </a:lnTo>
                <a:lnTo>
                  <a:pt x="1673857" y="31444"/>
                </a:lnTo>
                <a:lnTo>
                  <a:pt x="1639601" y="8417"/>
                </a:lnTo>
                <a:lnTo>
                  <a:pt x="1598640" y="31"/>
                </a:lnTo>
                <a:lnTo>
                  <a:pt x="106976" y="0"/>
                </a:lnTo>
                <a:lnTo>
                  <a:pt x="92418" y="1229"/>
                </a:lnTo>
                <a:lnTo>
                  <a:pt x="52895" y="15487"/>
                </a:lnTo>
                <a:lnTo>
                  <a:pt x="22229" y="42966"/>
                </a:lnTo>
                <a:lnTo>
                  <a:pt x="3807" y="80280"/>
                </a:lnTo>
                <a:lnTo>
                  <a:pt x="0" y="108948"/>
                </a:lnTo>
                <a:lnTo>
                  <a:pt x="8" y="976691"/>
                </a:lnTo>
                <a:lnTo>
                  <a:pt x="8940" y="1018203"/>
                </a:lnTo>
                <a:lnTo>
                  <a:pt x="32358" y="1052177"/>
                </a:lnTo>
                <a:lnTo>
                  <a:pt x="66840" y="1075122"/>
                </a:lnTo>
                <a:lnTo>
                  <a:pt x="108966" y="1083546"/>
                </a:lnTo>
                <a:lnTo>
                  <a:pt x="1598640" y="1083543"/>
                </a:lnTo>
                <a:lnTo>
                  <a:pt x="1640369" y="1074794"/>
                </a:lnTo>
                <a:lnTo>
                  <a:pt x="1674543" y="1051492"/>
                </a:lnTo>
                <a:lnTo>
                  <a:pt x="1697636" y="1017165"/>
                </a:lnTo>
                <a:lnTo>
                  <a:pt x="1706118" y="975342"/>
                </a:lnTo>
                <a:close/>
              </a:path>
            </a:pathLst>
          </a:custGeom>
          <a:solidFill>
            <a:srgbClr val="F9A452"/>
          </a:solidFill>
        </p:spPr>
        <p:txBody>
          <a:bodyPr wrap="square" lIns="0" tIns="0" rIns="0" bIns="0" rtlCol="0"/>
          <a:lstStyle/>
          <a:p>
            <a:endParaRPr/>
          </a:p>
        </p:txBody>
      </p:sp>
      <p:sp>
        <p:nvSpPr>
          <p:cNvPr id="22" name="object 25" descr="Image of Record Returned to List." title="Image">
            <a:extLst>
              <a:ext uri="{FF2B5EF4-FFF2-40B4-BE49-F238E27FC236}">
                <a16:creationId xmlns:a16="http://schemas.microsoft.com/office/drawing/2014/main" id="{C06C082D-E765-B287-2D20-AFA7034E4BC9}"/>
              </a:ext>
            </a:extLst>
          </p:cNvPr>
          <p:cNvSpPr/>
          <p:nvPr/>
        </p:nvSpPr>
        <p:spPr>
          <a:xfrm>
            <a:off x="1762185" y="5229039"/>
            <a:ext cx="1705351" cy="1082802"/>
          </a:xfrm>
          <a:prstGeom prst="rect">
            <a:avLst/>
          </a:prstGeom>
          <a:solidFill>
            <a:srgbClr val="75CAA6"/>
          </a:solidFill>
        </p:spPr>
        <p:txBody>
          <a:bodyPr wrap="square" lIns="0" tIns="0" rIns="0" bIns="0" rtlCol="0"/>
          <a:lstStyle/>
          <a:p>
            <a:endParaRPr/>
          </a:p>
        </p:txBody>
      </p:sp>
      <p:sp>
        <p:nvSpPr>
          <p:cNvPr id="23" name="object 27">
            <a:extLst>
              <a:ext uri="{FF2B5EF4-FFF2-40B4-BE49-F238E27FC236}">
                <a16:creationId xmlns:a16="http://schemas.microsoft.com/office/drawing/2014/main" id="{0A2B8330-A02B-7685-E68E-3740DE404587}"/>
              </a:ext>
            </a:extLst>
          </p:cNvPr>
          <p:cNvSpPr txBox="1"/>
          <p:nvPr/>
        </p:nvSpPr>
        <p:spPr>
          <a:xfrm>
            <a:off x="1864273" y="5662939"/>
            <a:ext cx="1470660" cy="402590"/>
          </a:xfrm>
          <a:prstGeom prst="rect">
            <a:avLst/>
          </a:prstGeom>
        </p:spPr>
        <p:txBody>
          <a:bodyPr vert="horz" wrap="square" lIns="0" tIns="0" rIns="0" bIns="0" rtlCol="0">
            <a:spAutoFit/>
          </a:bodyPr>
          <a:lstStyle/>
          <a:p>
            <a:pPr marL="619760" marR="5080" indent="-607695" algn="just">
              <a:lnSpc>
                <a:spcPts val="1470"/>
              </a:lnSpc>
            </a:pPr>
            <a:r>
              <a:rPr lang="en-US" sz="1500" spc="-45">
                <a:cs typeface="Tw Cen MT"/>
              </a:rPr>
              <a:t>    </a:t>
            </a:r>
            <a:r>
              <a:rPr sz="1500" spc="-45">
                <a:cs typeface="Tw Cen MT"/>
              </a:rPr>
              <a:t>R</a:t>
            </a:r>
            <a:r>
              <a:rPr sz="1500">
                <a:cs typeface="Tw Cen MT"/>
              </a:rPr>
              <a:t>e</a:t>
            </a:r>
            <a:r>
              <a:rPr sz="1500" spc="-10">
                <a:cs typeface="Tw Cen MT"/>
              </a:rPr>
              <a:t>c</a:t>
            </a:r>
            <a:r>
              <a:rPr sz="1500">
                <a:cs typeface="Tw Cen MT"/>
              </a:rPr>
              <a:t>o</a:t>
            </a:r>
            <a:r>
              <a:rPr sz="1500" spc="-5">
                <a:cs typeface="Tw Cen MT"/>
              </a:rPr>
              <a:t>rd</a:t>
            </a:r>
            <a:r>
              <a:rPr lang="en-US" sz="1500" spc="-5">
                <a:cs typeface="Tw Cen MT"/>
              </a:rPr>
              <a:t> </a:t>
            </a:r>
            <a:r>
              <a:rPr sz="1500" spc="-45">
                <a:cs typeface="Tw Cen MT"/>
              </a:rPr>
              <a:t>R</a:t>
            </a:r>
            <a:r>
              <a:rPr sz="1500">
                <a:cs typeface="Tw Cen MT"/>
              </a:rPr>
              <a:t>et</a:t>
            </a:r>
            <a:r>
              <a:rPr sz="1500" spc="-5">
                <a:cs typeface="Tw Cen MT"/>
              </a:rPr>
              <a:t>u</a:t>
            </a:r>
            <a:r>
              <a:rPr sz="1500" spc="25">
                <a:cs typeface="Tw Cen MT"/>
              </a:rPr>
              <a:t>r</a:t>
            </a:r>
            <a:r>
              <a:rPr sz="1500" spc="-5">
                <a:cs typeface="Tw Cen MT"/>
              </a:rPr>
              <a:t>n</a:t>
            </a:r>
            <a:r>
              <a:rPr sz="1500">
                <a:cs typeface="Tw Cen MT"/>
              </a:rPr>
              <a:t>e</a:t>
            </a:r>
            <a:r>
              <a:rPr sz="1500" spc="-5">
                <a:cs typeface="Tw Cen MT"/>
              </a:rPr>
              <a:t>d</a:t>
            </a:r>
            <a:r>
              <a:rPr sz="1500">
                <a:cs typeface="Tw Cen MT"/>
              </a:rPr>
              <a:t> to </a:t>
            </a:r>
            <a:r>
              <a:rPr sz="1500" spc="-5">
                <a:cs typeface="Tw Cen MT"/>
              </a:rPr>
              <a:t>List</a:t>
            </a:r>
            <a:endParaRPr sz="1500">
              <a:cs typeface="Tw Cen MT"/>
            </a:endParaRPr>
          </a:p>
        </p:txBody>
      </p:sp>
      <p:sp>
        <p:nvSpPr>
          <p:cNvPr id="46" name="object 3" descr="Line connecting Human Intervention Required to 4 options." title="Line">
            <a:extLst>
              <a:ext uri="{FF2B5EF4-FFF2-40B4-BE49-F238E27FC236}">
                <a16:creationId xmlns:a16="http://schemas.microsoft.com/office/drawing/2014/main" id="{B5148B75-6460-E357-D700-A4C90125A309}"/>
              </a:ext>
            </a:extLst>
          </p:cNvPr>
          <p:cNvSpPr/>
          <p:nvPr/>
        </p:nvSpPr>
        <p:spPr>
          <a:xfrm>
            <a:off x="5521886" y="4618643"/>
            <a:ext cx="1153795" cy="424815"/>
          </a:xfrm>
          <a:custGeom>
            <a:avLst/>
            <a:gdLst/>
            <a:ahLst/>
            <a:cxnLst/>
            <a:rect l="l" t="t" r="r" b="b"/>
            <a:pathLst>
              <a:path w="1153795" h="424814">
                <a:moveTo>
                  <a:pt x="19050" y="257556"/>
                </a:moveTo>
                <a:lnTo>
                  <a:pt x="19050" y="0"/>
                </a:lnTo>
                <a:lnTo>
                  <a:pt x="0" y="0"/>
                </a:lnTo>
                <a:lnTo>
                  <a:pt x="0" y="272034"/>
                </a:lnTo>
                <a:lnTo>
                  <a:pt x="3810" y="276606"/>
                </a:lnTo>
                <a:lnTo>
                  <a:pt x="9144" y="276606"/>
                </a:lnTo>
                <a:lnTo>
                  <a:pt x="9144" y="257556"/>
                </a:lnTo>
                <a:lnTo>
                  <a:pt x="19050" y="257556"/>
                </a:lnTo>
                <a:close/>
              </a:path>
              <a:path w="1153795" h="424814">
                <a:moveTo>
                  <a:pt x="1153668" y="424433"/>
                </a:moveTo>
                <a:lnTo>
                  <a:pt x="1153668" y="261365"/>
                </a:lnTo>
                <a:lnTo>
                  <a:pt x="1149096" y="257555"/>
                </a:lnTo>
                <a:lnTo>
                  <a:pt x="9144" y="257556"/>
                </a:lnTo>
                <a:lnTo>
                  <a:pt x="19050" y="266700"/>
                </a:lnTo>
                <a:lnTo>
                  <a:pt x="19050" y="276606"/>
                </a:lnTo>
                <a:lnTo>
                  <a:pt x="1134618" y="276605"/>
                </a:lnTo>
                <a:lnTo>
                  <a:pt x="1134618" y="266699"/>
                </a:lnTo>
                <a:lnTo>
                  <a:pt x="1144524" y="276605"/>
                </a:lnTo>
                <a:lnTo>
                  <a:pt x="1144524" y="424433"/>
                </a:lnTo>
                <a:lnTo>
                  <a:pt x="1153668" y="424433"/>
                </a:lnTo>
                <a:close/>
              </a:path>
              <a:path w="1153795" h="424814">
                <a:moveTo>
                  <a:pt x="19050" y="276606"/>
                </a:moveTo>
                <a:lnTo>
                  <a:pt x="19050" y="266700"/>
                </a:lnTo>
                <a:lnTo>
                  <a:pt x="9144" y="257556"/>
                </a:lnTo>
                <a:lnTo>
                  <a:pt x="9144" y="276606"/>
                </a:lnTo>
                <a:lnTo>
                  <a:pt x="19050" y="276606"/>
                </a:lnTo>
                <a:close/>
              </a:path>
              <a:path w="1153795" h="424814">
                <a:moveTo>
                  <a:pt x="1144524" y="276605"/>
                </a:moveTo>
                <a:lnTo>
                  <a:pt x="1134618" y="266699"/>
                </a:lnTo>
                <a:lnTo>
                  <a:pt x="1134618" y="276605"/>
                </a:lnTo>
                <a:lnTo>
                  <a:pt x="1144524" y="276605"/>
                </a:lnTo>
                <a:close/>
              </a:path>
              <a:path w="1153795" h="424814">
                <a:moveTo>
                  <a:pt x="1144524" y="424433"/>
                </a:moveTo>
                <a:lnTo>
                  <a:pt x="1144524" y="276605"/>
                </a:lnTo>
                <a:lnTo>
                  <a:pt x="1134618" y="276605"/>
                </a:lnTo>
                <a:lnTo>
                  <a:pt x="1134618" y="424433"/>
                </a:lnTo>
                <a:lnTo>
                  <a:pt x="1144524" y="424433"/>
                </a:lnTo>
                <a:close/>
              </a:path>
            </a:pathLst>
          </a:custGeom>
          <a:solidFill>
            <a:schemeClr val="accent2"/>
          </a:solidFill>
          <a:ln>
            <a:solidFill>
              <a:schemeClr val="accent2"/>
            </a:solidFill>
          </a:ln>
        </p:spPr>
        <p:txBody>
          <a:bodyPr wrap="square" lIns="0" tIns="0" rIns="0" bIns="0" rtlCol="0"/>
          <a:lstStyle/>
          <a:p>
            <a:endParaRPr/>
          </a:p>
        </p:txBody>
      </p:sp>
      <p:sp>
        <p:nvSpPr>
          <p:cNvPr id="47" name="object 28" descr="Rectangle highlighting image of Record is Cancelled." title="Highlight rectangle">
            <a:extLst>
              <a:ext uri="{FF2B5EF4-FFF2-40B4-BE49-F238E27FC236}">
                <a16:creationId xmlns:a16="http://schemas.microsoft.com/office/drawing/2014/main" id="{333A5429-9A22-F8F1-109B-19527EE5BDE5}"/>
              </a:ext>
            </a:extLst>
          </p:cNvPr>
          <p:cNvSpPr/>
          <p:nvPr/>
        </p:nvSpPr>
        <p:spPr>
          <a:xfrm>
            <a:off x="3643133" y="5043278"/>
            <a:ext cx="1706245" cy="1083945"/>
          </a:xfrm>
          <a:custGeom>
            <a:avLst/>
            <a:gdLst/>
            <a:ahLst/>
            <a:cxnLst/>
            <a:rect l="l" t="t" r="r" b="b"/>
            <a:pathLst>
              <a:path w="1706245" h="1083945">
                <a:moveTo>
                  <a:pt x="1706118" y="975342"/>
                </a:moveTo>
                <a:lnTo>
                  <a:pt x="1706109" y="107582"/>
                </a:lnTo>
                <a:lnTo>
                  <a:pt x="1697190" y="65639"/>
                </a:lnTo>
                <a:lnTo>
                  <a:pt x="1673857" y="31444"/>
                </a:lnTo>
                <a:lnTo>
                  <a:pt x="1639601" y="8417"/>
                </a:lnTo>
                <a:lnTo>
                  <a:pt x="1598640" y="31"/>
                </a:lnTo>
                <a:lnTo>
                  <a:pt x="106976" y="0"/>
                </a:lnTo>
                <a:lnTo>
                  <a:pt x="92418" y="1229"/>
                </a:lnTo>
                <a:lnTo>
                  <a:pt x="52895" y="15487"/>
                </a:lnTo>
                <a:lnTo>
                  <a:pt x="22229" y="42966"/>
                </a:lnTo>
                <a:lnTo>
                  <a:pt x="3807" y="80280"/>
                </a:lnTo>
                <a:lnTo>
                  <a:pt x="0" y="108948"/>
                </a:lnTo>
                <a:lnTo>
                  <a:pt x="8" y="976691"/>
                </a:lnTo>
                <a:lnTo>
                  <a:pt x="8940" y="1018203"/>
                </a:lnTo>
                <a:lnTo>
                  <a:pt x="32358" y="1052177"/>
                </a:lnTo>
                <a:lnTo>
                  <a:pt x="66840" y="1075122"/>
                </a:lnTo>
                <a:lnTo>
                  <a:pt x="108966" y="1083546"/>
                </a:lnTo>
                <a:lnTo>
                  <a:pt x="1598640" y="1083543"/>
                </a:lnTo>
                <a:lnTo>
                  <a:pt x="1640369" y="1074794"/>
                </a:lnTo>
                <a:lnTo>
                  <a:pt x="1674543" y="1051492"/>
                </a:lnTo>
                <a:lnTo>
                  <a:pt x="1697636" y="1017165"/>
                </a:lnTo>
                <a:lnTo>
                  <a:pt x="1706118" y="975342"/>
                </a:lnTo>
                <a:close/>
              </a:path>
            </a:pathLst>
          </a:custGeom>
          <a:solidFill>
            <a:srgbClr val="F9A452"/>
          </a:solidFill>
        </p:spPr>
        <p:txBody>
          <a:bodyPr wrap="square" lIns="0" tIns="0" rIns="0" bIns="0" rtlCol="0"/>
          <a:lstStyle/>
          <a:p>
            <a:endParaRPr/>
          </a:p>
        </p:txBody>
      </p:sp>
      <p:sp>
        <p:nvSpPr>
          <p:cNvPr id="48" name="object 30" descr="Image of Record is Cancelled." title="Image">
            <a:extLst>
              <a:ext uri="{FF2B5EF4-FFF2-40B4-BE49-F238E27FC236}">
                <a16:creationId xmlns:a16="http://schemas.microsoft.com/office/drawing/2014/main" id="{4CAAB5E3-DE8B-6AA1-EC50-826F8038BFC7}"/>
              </a:ext>
            </a:extLst>
          </p:cNvPr>
          <p:cNvSpPr/>
          <p:nvPr/>
        </p:nvSpPr>
        <p:spPr>
          <a:xfrm>
            <a:off x="3786968" y="5238046"/>
            <a:ext cx="1705351" cy="1082802"/>
          </a:xfrm>
          <a:prstGeom prst="rect">
            <a:avLst/>
          </a:prstGeom>
          <a:solidFill>
            <a:srgbClr val="75CAA6"/>
          </a:solidFill>
        </p:spPr>
        <p:txBody>
          <a:bodyPr wrap="square" lIns="0" tIns="0" rIns="0" bIns="0" rtlCol="0"/>
          <a:lstStyle/>
          <a:p>
            <a:endParaRPr/>
          </a:p>
        </p:txBody>
      </p:sp>
      <p:sp>
        <p:nvSpPr>
          <p:cNvPr id="49" name="object 32">
            <a:extLst>
              <a:ext uri="{FF2B5EF4-FFF2-40B4-BE49-F238E27FC236}">
                <a16:creationId xmlns:a16="http://schemas.microsoft.com/office/drawing/2014/main" id="{A0D5F6BF-6D19-6A5D-643D-10966C07E1B6}"/>
              </a:ext>
            </a:extLst>
          </p:cNvPr>
          <p:cNvSpPr txBox="1"/>
          <p:nvPr/>
        </p:nvSpPr>
        <p:spPr>
          <a:xfrm>
            <a:off x="3930376" y="5671496"/>
            <a:ext cx="1513840" cy="230832"/>
          </a:xfrm>
          <a:prstGeom prst="rect">
            <a:avLst/>
          </a:prstGeom>
        </p:spPr>
        <p:txBody>
          <a:bodyPr vert="horz" wrap="square" lIns="0" tIns="0" rIns="0" bIns="0" rtlCol="0">
            <a:spAutoFit/>
          </a:bodyPr>
          <a:lstStyle/>
          <a:p>
            <a:pPr marL="12700">
              <a:lnSpc>
                <a:spcPct val="100000"/>
              </a:lnSpc>
            </a:pPr>
            <a:r>
              <a:rPr sz="1500" spc="-45">
                <a:cs typeface="Tw Cen MT"/>
              </a:rPr>
              <a:t>R</a:t>
            </a:r>
            <a:r>
              <a:rPr sz="1500">
                <a:cs typeface="Tw Cen MT"/>
              </a:rPr>
              <a:t>e</a:t>
            </a:r>
            <a:r>
              <a:rPr sz="1500" spc="-5">
                <a:cs typeface="Tw Cen MT"/>
              </a:rPr>
              <a:t>cord i</a:t>
            </a:r>
            <a:r>
              <a:rPr sz="1500">
                <a:cs typeface="Tw Cen MT"/>
              </a:rPr>
              <a:t>s </a:t>
            </a:r>
            <a:r>
              <a:rPr sz="1500" spc="-5">
                <a:cs typeface="Tw Cen MT"/>
              </a:rPr>
              <a:t>Cancelled</a:t>
            </a:r>
            <a:endParaRPr sz="1500">
              <a:cs typeface="Tw Cen MT"/>
            </a:endParaRPr>
          </a:p>
        </p:txBody>
      </p:sp>
      <p:sp>
        <p:nvSpPr>
          <p:cNvPr id="50" name="object 33" descr="Rectangle highlighting image of New ID Created." title="Highlight rectangle">
            <a:extLst>
              <a:ext uri="{FF2B5EF4-FFF2-40B4-BE49-F238E27FC236}">
                <a16:creationId xmlns:a16="http://schemas.microsoft.com/office/drawing/2014/main" id="{F75CDB92-60A8-C88B-907D-3F264594B990}"/>
              </a:ext>
            </a:extLst>
          </p:cNvPr>
          <p:cNvSpPr/>
          <p:nvPr/>
        </p:nvSpPr>
        <p:spPr>
          <a:xfrm>
            <a:off x="5792422" y="5052794"/>
            <a:ext cx="1706245" cy="1083945"/>
          </a:xfrm>
          <a:custGeom>
            <a:avLst/>
            <a:gdLst/>
            <a:ahLst/>
            <a:cxnLst/>
            <a:rect l="l" t="t" r="r" b="b"/>
            <a:pathLst>
              <a:path w="1706245" h="1083945">
                <a:moveTo>
                  <a:pt x="1706118" y="975342"/>
                </a:moveTo>
                <a:lnTo>
                  <a:pt x="1706109" y="107582"/>
                </a:lnTo>
                <a:lnTo>
                  <a:pt x="1697190" y="65639"/>
                </a:lnTo>
                <a:lnTo>
                  <a:pt x="1673857" y="31444"/>
                </a:lnTo>
                <a:lnTo>
                  <a:pt x="1639601" y="8417"/>
                </a:lnTo>
                <a:lnTo>
                  <a:pt x="1598640" y="31"/>
                </a:lnTo>
                <a:lnTo>
                  <a:pt x="106976" y="0"/>
                </a:lnTo>
                <a:lnTo>
                  <a:pt x="92418" y="1229"/>
                </a:lnTo>
                <a:lnTo>
                  <a:pt x="52895" y="15487"/>
                </a:lnTo>
                <a:lnTo>
                  <a:pt x="22229" y="42966"/>
                </a:lnTo>
                <a:lnTo>
                  <a:pt x="3807" y="80280"/>
                </a:lnTo>
                <a:lnTo>
                  <a:pt x="0" y="108948"/>
                </a:lnTo>
                <a:lnTo>
                  <a:pt x="8" y="976691"/>
                </a:lnTo>
                <a:lnTo>
                  <a:pt x="8940" y="1018203"/>
                </a:lnTo>
                <a:lnTo>
                  <a:pt x="32358" y="1052177"/>
                </a:lnTo>
                <a:lnTo>
                  <a:pt x="66840" y="1075122"/>
                </a:lnTo>
                <a:lnTo>
                  <a:pt x="108966" y="1083546"/>
                </a:lnTo>
                <a:lnTo>
                  <a:pt x="1598640" y="1083543"/>
                </a:lnTo>
                <a:lnTo>
                  <a:pt x="1640369" y="1074794"/>
                </a:lnTo>
                <a:lnTo>
                  <a:pt x="1674543" y="1051492"/>
                </a:lnTo>
                <a:lnTo>
                  <a:pt x="1697636" y="1017165"/>
                </a:lnTo>
                <a:lnTo>
                  <a:pt x="1706118" y="975342"/>
                </a:lnTo>
                <a:close/>
              </a:path>
            </a:pathLst>
          </a:custGeom>
          <a:solidFill>
            <a:srgbClr val="F9A452"/>
          </a:solidFill>
        </p:spPr>
        <p:txBody>
          <a:bodyPr wrap="square" lIns="0" tIns="0" rIns="0" bIns="0" rtlCol="0"/>
          <a:lstStyle/>
          <a:p>
            <a:endParaRPr/>
          </a:p>
        </p:txBody>
      </p:sp>
      <p:sp>
        <p:nvSpPr>
          <p:cNvPr id="51" name="object 35" descr="Image of New ID Created." title="Image">
            <a:extLst>
              <a:ext uri="{FF2B5EF4-FFF2-40B4-BE49-F238E27FC236}">
                <a16:creationId xmlns:a16="http://schemas.microsoft.com/office/drawing/2014/main" id="{97778222-1C9D-9B88-7B2D-15672AB4A91F}"/>
              </a:ext>
            </a:extLst>
          </p:cNvPr>
          <p:cNvSpPr/>
          <p:nvPr/>
        </p:nvSpPr>
        <p:spPr>
          <a:xfrm>
            <a:off x="5970929" y="5275932"/>
            <a:ext cx="1705351" cy="1082802"/>
          </a:xfrm>
          <a:prstGeom prst="rect">
            <a:avLst/>
          </a:prstGeom>
          <a:solidFill>
            <a:srgbClr val="75CAA6"/>
          </a:solidFill>
        </p:spPr>
        <p:txBody>
          <a:bodyPr wrap="square" lIns="0" tIns="0" rIns="0" bIns="0" rtlCol="0"/>
          <a:lstStyle/>
          <a:p>
            <a:endParaRPr/>
          </a:p>
        </p:txBody>
      </p:sp>
      <p:sp>
        <p:nvSpPr>
          <p:cNvPr id="52" name="object 37">
            <a:extLst>
              <a:ext uri="{FF2B5EF4-FFF2-40B4-BE49-F238E27FC236}">
                <a16:creationId xmlns:a16="http://schemas.microsoft.com/office/drawing/2014/main" id="{7E6A4D4E-D8B4-D254-3A63-8709AE7818A9}"/>
              </a:ext>
            </a:extLst>
          </p:cNvPr>
          <p:cNvSpPr txBox="1"/>
          <p:nvPr/>
        </p:nvSpPr>
        <p:spPr>
          <a:xfrm>
            <a:off x="6207534" y="5671496"/>
            <a:ext cx="1263650" cy="230832"/>
          </a:xfrm>
          <a:prstGeom prst="rect">
            <a:avLst/>
          </a:prstGeom>
        </p:spPr>
        <p:txBody>
          <a:bodyPr vert="horz" wrap="square" lIns="0" tIns="0" rIns="0" bIns="0" rtlCol="0">
            <a:spAutoFit/>
          </a:bodyPr>
          <a:lstStyle/>
          <a:p>
            <a:pPr marL="12700">
              <a:lnSpc>
                <a:spcPct val="100000"/>
              </a:lnSpc>
            </a:pPr>
            <a:r>
              <a:rPr sz="1500">
                <a:cs typeface="Tw Cen MT"/>
              </a:rPr>
              <a:t>N</a:t>
            </a:r>
            <a:r>
              <a:rPr sz="1500" spc="-30">
                <a:cs typeface="Tw Cen MT"/>
              </a:rPr>
              <a:t>e</a:t>
            </a:r>
            <a:r>
              <a:rPr sz="1500">
                <a:cs typeface="Tw Cen MT"/>
              </a:rPr>
              <a:t>w</a:t>
            </a:r>
            <a:r>
              <a:rPr sz="1500" spc="-5">
                <a:cs typeface="Tw Cen MT"/>
              </a:rPr>
              <a:t> I</a:t>
            </a:r>
            <a:r>
              <a:rPr sz="1500">
                <a:cs typeface="Tw Cen MT"/>
              </a:rPr>
              <a:t>D</a:t>
            </a:r>
            <a:r>
              <a:rPr sz="1500" spc="-5">
                <a:cs typeface="Tw Cen MT"/>
              </a:rPr>
              <a:t> Created</a:t>
            </a:r>
            <a:endParaRPr sz="1500">
              <a:cs typeface="Tw Cen MT"/>
            </a:endParaRPr>
          </a:p>
        </p:txBody>
      </p:sp>
      <p:sp>
        <p:nvSpPr>
          <p:cNvPr id="53" name="object 18" descr="Rectangle highlighting image of Existing ID assigned." title="Highlight Rectangle">
            <a:extLst>
              <a:ext uri="{FF2B5EF4-FFF2-40B4-BE49-F238E27FC236}">
                <a16:creationId xmlns:a16="http://schemas.microsoft.com/office/drawing/2014/main" id="{6D65602E-C9A9-34B8-3976-F59C2F371979}"/>
              </a:ext>
            </a:extLst>
          </p:cNvPr>
          <p:cNvSpPr/>
          <p:nvPr/>
        </p:nvSpPr>
        <p:spPr>
          <a:xfrm>
            <a:off x="7766763" y="5075984"/>
            <a:ext cx="1706245" cy="1083945"/>
          </a:xfrm>
          <a:custGeom>
            <a:avLst/>
            <a:gdLst/>
            <a:ahLst/>
            <a:cxnLst/>
            <a:rect l="l" t="t" r="r" b="b"/>
            <a:pathLst>
              <a:path w="1706245" h="1083945">
                <a:moveTo>
                  <a:pt x="1706118" y="975342"/>
                </a:moveTo>
                <a:lnTo>
                  <a:pt x="1706109" y="107582"/>
                </a:lnTo>
                <a:lnTo>
                  <a:pt x="1697190" y="65639"/>
                </a:lnTo>
                <a:lnTo>
                  <a:pt x="1673857" y="31444"/>
                </a:lnTo>
                <a:lnTo>
                  <a:pt x="1639601" y="8417"/>
                </a:lnTo>
                <a:lnTo>
                  <a:pt x="1598640" y="31"/>
                </a:lnTo>
                <a:lnTo>
                  <a:pt x="106976" y="0"/>
                </a:lnTo>
                <a:lnTo>
                  <a:pt x="92418" y="1229"/>
                </a:lnTo>
                <a:lnTo>
                  <a:pt x="52895" y="15487"/>
                </a:lnTo>
                <a:lnTo>
                  <a:pt x="22229" y="42966"/>
                </a:lnTo>
                <a:lnTo>
                  <a:pt x="3807" y="80280"/>
                </a:lnTo>
                <a:lnTo>
                  <a:pt x="0" y="108948"/>
                </a:lnTo>
                <a:lnTo>
                  <a:pt x="8" y="976691"/>
                </a:lnTo>
                <a:lnTo>
                  <a:pt x="8940" y="1018203"/>
                </a:lnTo>
                <a:lnTo>
                  <a:pt x="32358" y="1052177"/>
                </a:lnTo>
                <a:lnTo>
                  <a:pt x="66840" y="1075122"/>
                </a:lnTo>
                <a:lnTo>
                  <a:pt x="108966" y="1083546"/>
                </a:lnTo>
                <a:lnTo>
                  <a:pt x="1598640" y="1083543"/>
                </a:lnTo>
                <a:lnTo>
                  <a:pt x="1640369" y="1074794"/>
                </a:lnTo>
                <a:lnTo>
                  <a:pt x="1674543" y="1051492"/>
                </a:lnTo>
                <a:lnTo>
                  <a:pt x="1697636" y="1017165"/>
                </a:lnTo>
                <a:lnTo>
                  <a:pt x="1706118" y="975342"/>
                </a:lnTo>
                <a:close/>
              </a:path>
            </a:pathLst>
          </a:custGeom>
          <a:solidFill>
            <a:srgbClr val="F9A452"/>
          </a:solidFill>
        </p:spPr>
        <p:txBody>
          <a:bodyPr wrap="square" lIns="0" tIns="0" rIns="0" bIns="0" rtlCol="0"/>
          <a:lstStyle/>
          <a:p>
            <a:endParaRPr/>
          </a:p>
        </p:txBody>
      </p:sp>
      <p:sp>
        <p:nvSpPr>
          <p:cNvPr id="54" name="object 20" descr="Image of Existing ID Assigned and Master if Updated or Master Record Retains Info." title="Image">
            <a:extLst>
              <a:ext uri="{FF2B5EF4-FFF2-40B4-BE49-F238E27FC236}">
                <a16:creationId xmlns:a16="http://schemas.microsoft.com/office/drawing/2014/main" id="{DD90B3E5-1C23-98CA-5533-1493E8F1C2EC}"/>
              </a:ext>
            </a:extLst>
          </p:cNvPr>
          <p:cNvSpPr/>
          <p:nvPr/>
        </p:nvSpPr>
        <p:spPr>
          <a:xfrm>
            <a:off x="7994229" y="5247268"/>
            <a:ext cx="1705351" cy="1082802"/>
          </a:xfrm>
          <a:prstGeom prst="rect">
            <a:avLst/>
          </a:prstGeom>
          <a:solidFill>
            <a:srgbClr val="75CAA6"/>
          </a:solidFill>
        </p:spPr>
        <p:txBody>
          <a:bodyPr wrap="square" lIns="0" tIns="0" rIns="0" bIns="0" rtlCol="0"/>
          <a:lstStyle/>
          <a:p>
            <a:endParaRPr/>
          </a:p>
        </p:txBody>
      </p:sp>
      <p:sp>
        <p:nvSpPr>
          <p:cNvPr id="55" name="object 22">
            <a:extLst>
              <a:ext uri="{FF2B5EF4-FFF2-40B4-BE49-F238E27FC236}">
                <a16:creationId xmlns:a16="http://schemas.microsoft.com/office/drawing/2014/main" id="{D87EB0E3-6812-ED7C-1F71-A15E17F3E755}"/>
              </a:ext>
            </a:extLst>
          </p:cNvPr>
          <p:cNvSpPr txBox="1"/>
          <p:nvPr/>
        </p:nvSpPr>
        <p:spPr>
          <a:xfrm>
            <a:off x="8046089" y="5676480"/>
            <a:ext cx="1524635" cy="205184"/>
          </a:xfrm>
          <a:prstGeom prst="rect">
            <a:avLst/>
          </a:prstGeom>
        </p:spPr>
        <p:txBody>
          <a:bodyPr vert="horz" wrap="square" lIns="0" tIns="0" rIns="0" bIns="0" rtlCol="0">
            <a:spAutoFit/>
          </a:bodyPr>
          <a:lstStyle/>
          <a:p>
            <a:pPr algn="ctr">
              <a:lnSpc>
                <a:spcPts val="1635"/>
              </a:lnSpc>
            </a:pPr>
            <a:r>
              <a:rPr sz="1500" spc="-5">
                <a:cs typeface="Tw Cen MT"/>
              </a:rPr>
              <a:t>Existin</a:t>
            </a:r>
            <a:r>
              <a:rPr sz="1500">
                <a:cs typeface="Tw Cen MT"/>
              </a:rPr>
              <a:t>g</a:t>
            </a:r>
            <a:r>
              <a:rPr sz="1500" spc="5">
                <a:cs typeface="Tw Cen MT"/>
              </a:rPr>
              <a:t> </a:t>
            </a:r>
            <a:r>
              <a:rPr sz="1500" spc="-5">
                <a:cs typeface="Tw Cen MT"/>
              </a:rPr>
              <a:t>I</a:t>
            </a:r>
            <a:r>
              <a:rPr sz="1500">
                <a:cs typeface="Tw Cen MT"/>
              </a:rPr>
              <a:t>D</a:t>
            </a:r>
            <a:r>
              <a:rPr sz="1500" spc="-10">
                <a:cs typeface="Tw Cen MT"/>
              </a:rPr>
              <a:t> </a:t>
            </a:r>
            <a:r>
              <a:rPr sz="1500" spc="-5">
                <a:cs typeface="Tw Cen MT"/>
              </a:rPr>
              <a:t>Assigned</a:t>
            </a:r>
            <a:endParaRPr sz="1500">
              <a:cs typeface="Tw Cen MT"/>
            </a:endParaRPr>
          </a:p>
        </p:txBody>
      </p:sp>
      <p:sp>
        <p:nvSpPr>
          <p:cNvPr id="56" name="Rectangle 55">
            <a:extLst>
              <a:ext uri="{FF2B5EF4-FFF2-40B4-BE49-F238E27FC236}">
                <a16:creationId xmlns:a16="http://schemas.microsoft.com/office/drawing/2014/main" id="{F141E68B-399C-548E-4B80-058C6E41F724}"/>
              </a:ext>
            </a:extLst>
          </p:cNvPr>
          <p:cNvSpPr/>
          <p:nvPr/>
        </p:nvSpPr>
        <p:spPr>
          <a:xfrm>
            <a:off x="8283656" y="6457102"/>
            <a:ext cx="1646690" cy="951457"/>
          </a:xfrm>
          <a:prstGeom prst="rect">
            <a:avLst/>
          </a:prstGeom>
          <a:solidFill>
            <a:srgbClr val="FCD192"/>
          </a:solidFill>
          <a:ln w="38100">
            <a:solidFill>
              <a:srgbClr val="AE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C461EA6-2958-8EC6-03E1-DD93E8713226}"/>
              </a:ext>
            </a:extLst>
          </p:cNvPr>
          <p:cNvSpPr txBox="1"/>
          <p:nvPr/>
        </p:nvSpPr>
        <p:spPr>
          <a:xfrm>
            <a:off x="8177066" y="6438193"/>
            <a:ext cx="1753279" cy="1015663"/>
          </a:xfrm>
          <a:prstGeom prst="rect">
            <a:avLst/>
          </a:prstGeom>
          <a:solidFill>
            <a:srgbClr val="F9A452"/>
          </a:solidFill>
          <a:ln w="38100">
            <a:solidFill>
              <a:srgbClr val="75CAA6"/>
            </a:solidFill>
          </a:ln>
        </p:spPr>
        <p:txBody>
          <a:bodyPr wrap="square">
            <a:spAutoFit/>
          </a:bodyPr>
          <a:lstStyle/>
          <a:p>
            <a:pPr algn="ctr"/>
            <a:r>
              <a:rPr lang="en-US" sz="1500">
                <a:cs typeface="Tw Cen MT"/>
              </a:rPr>
              <a:t>Master </a:t>
            </a:r>
            <a:r>
              <a:rPr lang="en-US" sz="1500" spc="-5">
                <a:cs typeface="Tw Cen MT"/>
              </a:rPr>
              <a:t>is Updated   </a:t>
            </a:r>
            <a:r>
              <a:rPr lang="en-US" sz="1500" b="1" spc="-5">
                <a:solidFill>
                  <a:srgbClr val="0070C0"/>
                </a:solidFill>
                <a:cs typeface="Tw Cen MT"/>
              </a:rPr>
              <a:t>OR</a:t>
            </a:r>
            <a:r>
              <a:rPr lang="en-US" sz="1500" b="1" spc="-5">
                <a:solidFill>
                  <a:srgbClr val="FF0000"/>
                </a:solidFill>
                <a:cs typeface="Tw Cen MT"/>
              </a:rPr>
              <a:t>  </a:t>
            </a:r>
          </a:p>
          <a:p>
            <a:pPr algn="ctr"/>
            <a:r>
              <a:rPr lang="en-US" sz="1500" spc="-5"/>
              <a:t>Master Record Retains Info </a:t>
            </a:r>
          </a:p>
        </p:txBody>
      </p:sp>
      <p:sp>
        <p:nvSpPr>
          <p:cNvPr id="58" name="Arrow: Curved Right 57">
            <a:extLst>
              <a:ext uri="{FF2B5EF4-FFF2-40B4-BE49-F238E27FC236}">
                <a16:creationId xmlns:a16="http://schemas.microsoft.com/office/drawing/2014/main" id="{9B9F5AA5-D976-DEF4-1750-1503A90DD241}"/>
              </a:ext>
            </a:extLst>
          </p:cNvPr>
          <p:cNvSpPr/>
          <p:nvPr/>
        </p:nvSpPr>
        <p:spPr>
          <a:xfrm rot="19434110">
            <a:off x="7662538" y="6337566"/>
            <a:ext cx="384498" cy="696337"/>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a:extLst>
              <a:ext uri="{FF2B5EF4-FFF2-40B4-BE49-F238E27FC236}">
                <a16:creationId xmlns:a16="http://schemas.microsoft.com/office/drawing/2014/main" id="{4D44BA73-A7C2-3A96-D53A-440760DEADA3}"/>
              </a:ext>
            </a:extLst>
          </p:cNvPr>
          <p:cNvSpPr txBox="1"/>
          <p:nvPr/>
        </p:nvSpPr>
        <p:spPr>
          <a:xfrm>
            <a:off x="1696434" y="7173924"/>
            <a:ext cx="5127170" cy="461665"/>
          </a:xfrm>
          <a:prstGeom prst="rect">
            <a:avLst/>
          </a:prstGeom>
          <a:noFill/>
        </p:spPr>
        <p:txBody>
          <a:bodyPr wrap="square">
            <a:spAutoFit/>
          </a:bodyPr>
          <a:lstStyle/>
          <a:p>
            <a:pPr marL="12700">
              <a:lnSpc>
                <a:spcPct val="100000"/>
              </a:lnSpc>
            </a:pPr>
            <a:r>
              <a:rPr lang="en-US" sz="2400" b="1" u="heavy" spc="-5">
                <a:solidFill>
                  <a:srgbClr val="0070C0"/>
                </a:solidFill>
                <a:cs typeface="Tw Cen MT"/>
                <a:hlinkClick r:id="rId3">
                  <a:extLst>
                    <a:ext uri="{A12FA001-AC4F-418D-AE19-62706E023703}">
                      <ahyp:hlinkClr xmlns:ahyp="http://schemas.microsoft.com/office/drawing/2018/hyperlinkcolor" val="tx"/>
                    </a:ext>
                  </a:extLst>
                </a:hlinkClick>
              </a:rPr>
              <a:t>UID Near Match Resolution Video</a:t>
            </a:r>
            <a:endParaRPr lang="en-US" sz="2400" b="1">
              <a:solidFill>
                <a:srgbClr val="0070C0"/>
              </a:solidFill>
              <a:cs typeface="Tw Cen MT"/>
            </a:endParaRPr>
          </a:p>
        </p:txBody>
      </p:sp>
    </p:spTree>
    <p:extLst>
      <p:ext uri="{BB962C8B-B14F-4D97-AF65-F5344CB8AC3E}">
        <p14:creationId xmlns:p14="http://schemas.microsoft.com/office/powerpoint/2010/main" val="20494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1000" autoRev="1" fill="remove"/>
                                        <p:tgtEl>
                                          <p:spTgt spid="18">
                                            <p:txEl>
                                              <p:pRg st="0" end="0"/>
                                            </p:txEl>
                                          </p:spTgt>
                                        </p:tgtEl>
                                        <p:attrNameLst>
                                          <p:attrName>style.color</p:attrName>
                                        </p:attrNameLst>
                                      </p:cBhvr>
                                      <p:to>
                                        <a:schemeClr val="bg1"/>
                                      </p:to>
                                    </p:animClr>
                                    <p:animClr clrSpc="rgb" dir="cw">
                                      <p:cBhvr>
                                        <p:cTn id="7" dur="1000" autoRev="1" fill="remove"/>
                                        <p:tgtEl>
                                          <p:spTgt spid="18">
                                            <p:txEl>
                                              <p:pRg st="0" end="0"/>
                                            </p:txEl>
                                          </p:spTgt>
                                        </p:tgtEl>
                                        <p:attrNameLst>
                                          <p:attrName>fillcolor</p:attrName>
                                        </p:attrNameLst>
                                      </p:cBhvr>
                                      <p:to>
                                        <a:schemeClr val="bg1"/>
                                      </p:to>
                                    </p:animClr>
                                    <p:set>
                                      <p:cBhvr>
                                        <p:cTn id="8" dur="1000" autoRev="1" fill="remove"/>
                                        <p:tgtEl>
                                          <p:spTgt spid="18">
                                            <p:txEl>
                                              <p:pRg st="0" end="0"/>
                                            </p:txEl>
                                          </p:spTgt>
                                        </p:tgtEl>
                                        <p:attrNameLst>
                                          <p:attrName>fill.type</p:attrName>
                                        </p:attrNameLst>
                                      </p:cBhvr>
                                      <p:to>
                                        <p:strVal val="solid"/>
                                      </p:to>
                                    </p:set>
                                    <p:set>
                                      <p:cBhvr>
                                        <p:cTn id="9" dur="1000" autoRev="1" fill="remove"/>
                                        <p:tgtEl>
                                          <p:spTgt spid="18">
                                            <p:txEl>
                                              <p:pRg st="0" end="0"/>
                                            </p:txEl>
                                          </p:spTgt>
                                        </p:tgtEl>
                                        <p:attrNameLst>
                                          <p:attrName>fill.on</p:attrName>
                                        </p:attrNameLst>
                                      </p:cBhvr>
                                      <p:to>
                                        <p:strVal val="true"/>
                                      </p:to>
                                    </p:set>
                                  </p:childTnLst>
                                </p:cTn>
                              </p:par>
                            </p:childTnLst>
                          </p:cTn>
                        </p:par>
                        <p:par>
                          <p:cTn id="10" fill="hold">
                            <p:stCondLst>
                              <p:cond delay="2000"/>
                            </p:stCondLst>
                            <p:childTnLst>
                              <p:par>
                                <p:cTn id="11" presetID="1" presetClass="entr" presetSubtype="0" fill="hold" grpId="0" nodeType="afterEffect">
                                  <p:stCondLst>
                                    <p:cond delay="340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3400"/>
                                  </p:stCondLst>
                                  <p:childTnLst>
                                    <p:set>
                                      <p:cBhvr>
                                        <p:cTn id="14" dur="1" fill="hold">
                                          <p:stCondLst>
                                            <p:cond delay="0"/>
                                          </p:stCondLst>
                                        </p:cTn>
                                        <p:tgtEl>
                                          <p:spTgt spid="56"/>
                                        </p:tgtEl>
                                        <p:attrNameLst>
                                          <p:attrName>style.visibility</p:attrName>
                                        </p:attrNameLst>
                                      </p:cBhvr>
                                      <p:to>
                                        <p:strVal val="visible"/>
                                      </p:to>
                                    </p:set>
                                  </p:childTnLst>
                                </p:cTn>
                              </p:par>
                              <p:par>
                                <p:cTn id="15" presetID="42" presetClass="entr" presetSubtype="0" fill="hold" grpId="0" nodeType="withEffect">
                                  <p:stCondLst>
                                    <p:cond delay="340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Autofit/>
          </a:bodyPr>
          <a:lstStyle/>
          <a:p>
            <a:pPr algn="ctr"/>
            <a:r>
              <a:rPr lang="en-US" sz="4400"/>
              <a:t>MATCH SCORE EXCEPTIONS</a:t>
            </a:r>
            <a:endParaRPr lang="en-US" sz="4400">
              <a:cs typeface="Calibri"/>
            </a:endParaRPr>
          </a:p>
        </p:txBody>
      </p:sp>
      <p:sp>
        <p:nvSpPr>
          <p:cNvPr id="4" name="Content Placeholder 3">
            <a:extLst>
              <a:ext uri="{FF2B5EF4-FFF2-40B4-BE49-F238E27FC236}">
                <a16:creationId xmlns:a16="http://schemas.microsoft.com/office/drawing/2014/main" id="{62CB02DC-F729-A494-BDC4-1C71796582F2}"/>
              </a:ext>
            </a:extLst>
          </p:cNvPr>
          <p:cNvSpPr>
            <a:spLocks noGrp="1"/>
          </p:cNvSpPr>
          <p:nvPr>
            <p:ph idx="1"/>
          </p:nvPr>
        </p:nvSpPr>
        <p:spPr>
          <a:xfrm>
            <a:off x="1587749" y="2667223"/>
            <a:ext cx="7925889" cy="4931516"/>
          </a:xfrm>
        </p:spPr>
        <p:txBody>
          <a:bodyPr/>
          <a:lstStyle/>
          <a:p>
            <a:pPr marL="469900" indent="-457200">
              <a:lnSpc>
                <a:spcPct val="100000"/>
              </a:lnSpc>
              <a:buClr>
                <a:schemeClr val="accent1">
                  <a:lumMod val="75000"/>
                </a:schemeClr>
              </a:buClr>
              <a:buSzPct val="70000"/>
              <a:buFont typeface="Wingdings" panose="05000000000000000000" pitchFamily="2" charset="2"/>
              <a:buChar char="q"/>
              <a:tabLst>
                <a:tab pos="332740" algn="l"/>
              </a:tabLst>
            </a:pPr>
            <a:endParaRPr lang="en-US" sz="3200">
              <a:solidFill>
                <a:schemeClr val="bg2">
                  <a:lumMod val="10000"/>
                </a:schemeClr>
              </a:solidFill>
              <a:latin typeface="Tw Cen MT"/>
              <a:cs typeface="Tw Cen MT"/>
            </a:endParaRPr>
          </a:p>
          <a:p>
            <a:pPr marL="469900" indent="-457200">
              <a:lnSpc>
                <a:spcPct val="100000"/>
              </a:lnSpc>
              <a:buSzPct val="100000"/>
              <a:tabLst>
                <a:tab pos="332740" algn="l"/>
              </a:tabLst>
            </a:pPr>
            <a:r>
              <a:rPr lang="en-US" sz="2800">
                <a:solidFill>
                  <a:srgbClr val="0070C0"/>
                </a:solidFill>
                <a:cs typeface="Tw Cen MT"/>
              </a:rPr>
              <a:t>SSN</a:t>
            </a:r>
            <a:r>
              <a:rPr lang="en-US" sz="2800" spc="5">
                <a:solidFill>
                  <a:srgbClr val="0070C0"/>
                </a:solidFill>
                <a:cs typeface="Tw Cen MT"/>
              </a:rPr>
              <a:t> </a:t>
            </a:r>
            <a:r>
              <a:rPr lang="en-US" sz="2800">
                <a:solidFill>
                  <a:srgbClr val="0070C0"/>
                </a:solidFill>
                <a:cs typeface="Tw Cen MT"/>
              </a:rPr>
              <a:t>Different</a:t>
            </a:r>
            <a:r>
              <a:rPr lang="en-US" sz="2800" spc="5">
                <a:solidFill>
                  <a:srgbClr val="0070C0"/>
                </a:solidFill>
                <a:cs typeface="Tw Cen MT"/>
              </a:rPr>
              <a:t> </a:t>
            </a:r>
            <a:r>
              <a:rPr lang="en-US" sz="2800" spc="-5">
                <a:solidFill>
                  <a:srgbClr val="0070C0"/>
                </a:solidFill>
                <a:cs typeface="Tw Cen MT"/>
              </a:rPr>
              <a:t>and</a:t>
            </a:r>
            <a:r>
              <a:rPr lang="en-US" sz="2800">
                <a:solidFill>
                  <a:srgbClr val="0070C0"/>
                </a:solidFill>
                <a:cs typeface="Tw Cen MT"/>
              </a:rPr>
              <a:t> SSN</a:t>
            </a:r>
            <a:r>
              <a:rPr lang="en-US" sz="2800" spc="5">
                <a:solidFill>
                  <a:srgbClr val="0070C0"/>
                </a:solidFill>
                <a:cs typeface="Tw Cen MT"/>
              </a:rPr>
              <a:t> </a:t>
            </a:r>
            <a:r>
              <a:rPr lang="en-US" sz="2800" spc="-5">
                <a:solidFill>
                  <a:srgbClr val="0070C0"/>
                </a:solidFill>
                <a:cs typeface="Tw Cen MT"/>
              </a:rPr>
              <a:t>Same</a:t>
            </a:r>
            <a:endParaRPr lang="en-US" sz="2800">
              <a:solidFill>
                <a:srgbClr val="0070C0"/>
              </a:solidFill>
              <a:cs typeface="Tw Cen MT"/>
            </a:endParaRPr>
          </a:p>
          <a:p>
            <a:pPr marL="721360" marR="5715" lvl="1" indent="-342900" algn="just">
              <a:lnSpc>
                <a:spcPts val="2050"/>
              </a:lnSpc>
              <a:spcBef>
                <a:spcPts val="675"/>
              </a:spcBef>
              <a:buSzPct val="100000"/>
              <a:tabLst>
                <a:tab pos="652780" algn="l"/>
              </a:tabLst>
            </a:pPr>
            <a:r>
              <a:rPr lang="en-US" sz="1900">
                <a:solidFill>
                  <a:srgbClr val="0070C0"/>
                </a:solidFill>
                <a:cs typeface="Tw Cen MT"/>
              </a:rPr>
              <a:t>If</a:t>
            </a:r>
            <a:r>
              <a:rPr lang="en-US" sz="1900" spc="55">
                <a:solidFill>
                  <a:srgbClr val="0070C0"/>
                </a:solidFill>
                <a:cs typeface="Tw Cen MT"/>
              </a:rPr>
              <a:t> </a:t>
            </a:r>
            <a:r>
              <a:rPr lang="en-US" sz="1900">
                <a:solidFill>
                  <a:srgbClr val="0070C0"/>
                </a:solidFill>
                <a:cs typeface="Tw Cen MT"/>
              </a:rPr>
              <a:t>the SSN</a:t>
            </a:r>
            <a:r>
              <a:rPr lang="en-US" sz="1900" spc="-15">
                <a:solidFill>
                  <a:srgbClr val="0070C0"/>
                </a:solidFill>
                <a:cs typeface="Tw Cen MT"/>
              </a:rPr>
              <a:t> </a:t>
            </a:r>
            <a:r>
              <a:rPr lang="en-US" sz="1900">
                <a:solidFill>
                  <a:srgbClr val="0070C0"/>
                </a:solidFill>
                <a:cs typeface="Tw Cen MT"/>
              </a:rPr>
              <a:t>on the master</a:t>
            </a:r>
            <a:r>
              <a:rPr lang="en-US" sz="1900" spc="-10">
                <a:solidFill>
                  <a:srgbClr val="0070C0"/>
                </a:solidFill>
                <a:cs typeface="Tw Cen MT"/>
              </a:rPr>
              <a:t> </a:t>
            </a:r>
            <a:r>
              <a:rPr lang="en-US" sz="1900">
                <a:solidFill>
                  <a:srgbClr val="0070C0"/>
                </a:solidFill>
                <a:cs typeface="Tw Cen MT"/>
              </a:rPr>
              <a:t>record</a:t>
            </a:r>
            <a:r>
              <a:rPr lang="en-US" sz="1900" spc="-15">
                <a:solidFill>
                  <a:srgbClr val="0070C0"/>
                </a:solidFill>
                <a:cs typeface="Tw Cen MT"/>
              </a:rPr>
              <a:t> </a:t>
            </a:r>
            <a:r>
              <a:rPr lang="en-US" sz="1900">
                <a:solidFill>
                  <a:srgbClr val="0070C0"/>
                </a:solidFill>
                <a:cs typeface="Tw Cen MT"/>
              </a:rPr>
              <a:t>and</a:t>
            </a:r>
            <a:r>
              <a:rPr lang="en-US" sz="1900" spc="-5">
                <a:solidFill>
                  <a:srgbClr val="0070C0"/>
                </a:solidFill>
                <a:cs typeface="Tw Cen MT"/>
              </a:rPr>
              <a:t> </a:t>
            </a:r>
            <a:r>
              <a:rPr lang="en-US" sz="1900">
                <a:solidFill>
                  <a:srgbClr val="0070C0"/>
                </a:solidFill>
                <a:cs typeface="Tw Cen MT"/>
              </a:rPr>
              <a:t>the</a:t>
            </a:r>
            <a:r>
              <a:rPr lang="en-US" sz="1900" spc="-5">
                <a:solidFill>
                  <a:srgbClr val="0070C0"/>
                </a:solidFill>
                <a:cs typeface="Tw Cen MT"/>
              </a:rPr>
              <a:t> </a:t>
            </a:r>
            <a:r>
              <a:rPr lang="en-US" sz="1900">
                <a:solidFill>
                  <a:srgbClr val="0070C0"/>
                </a:solidFill>
                <a:cs typeface="Tw Cen MT"/>
              </a:rPr>
              <a:t>SSN</a:t>
            </a:r>
            <a:r>
              <a:rPr lang="en-US" sz="1900" spc="-5">
                <a:solidFill>
                  <a:srgbClr val="0070C0"/>
                </a:solidFill>
                <a:cs typeface="Tw Cen MT"/>
              </a:rPr>
              <a:t> </a:t>
            </a:r>
            <a:r>
              <a:rPr lang="en-US" sz="1900">
                <a:solidFill>
                  <a:srgbClr val="0070C0"/>
                </a:solidFill>
                <a:cs typeface="Tw Cen MT"/>
              </a:rPr>
              <a:t>on</a:t>
            </a:r>
            <a:r>
              <a:rPr lang="en-US" sz="1900" spc="-5">
                <a:solidFill>
                  <a:srgbClr val="0070C0"/>
                </a:solidFill>
                <a:cs typeface="Tw Cen MT"/>
              </a:rPr>
              <a:t> </a:t>
            </a:r>
            <a:r>
              <a:rPr lang="en-US" sz="1900">
                <a:solidFill>
                  <a:srgbClr val="0070C0"/>
                </a:solidFill>
                <a:cs typeface="Tw Cen MT"/>
              </a:rPr>
              <a:t>the</a:t>
            </a:r>
            <a:r>
              <a:rPr lang="en-US" sz="1900" spc="-5">
                <a:solidFill>
                  <a:srgbClr val="0070C0"/>
                </a:solidFill>
                <a:cs typeface="Tw Cen MT"/>
              </a:rPr>
              <a:t> </a:t>
            </a:r>
            <a:r>
              <a:rPr lang="en-US" sz="1900">
                <a:solidFill>
                  <a:srgbClr val="0070C0"/>
                </a:solidFill>
                <a:cs typeface="Tw Cen MT"/>
              </a:rPr>
              <a:t>submission</a:t>
            </a:r>
            <a:r>
              <a:rPr lang="en-US" sz="1900" spc="-5">
                <a:solidFill>
                  <a:srgbClr val="0070C0"/>
                </a:solidFill>
                <a:cs typeface="Tw Cen MT"/>
              </a:rPr>
              <a:t> </a:t>
            </a:r>
            <a:r>
              <a:rPr lang="en-US" sz="1900">
                <a:solidFill>
                  <a:srgbClr val="0070C0"/>
                </a:solidFill>
                <a:cs typeface="Tw Cen MT"/>
              </a:rPr>
              <a:t>record</a:t>
            </a:r>
            <a:r>
              <a:rPr lang="en-US" sz="1900" spc="-15">
                <a:solidFill>
                  <a:srgbClr val="0070C0"/>
                </a:solidFill>
                <a:cs typeface="Tw Cen MT"/>
              </a:rPr>
              <a:t> </a:t>
            </a:r>
            <a:r>
              <a:rPr lang="en-US" sz="1900" b="1">
                <a:solidFill>
                  <a:srgbClr val="0070C0"/>
                </a:solidFill>
                <a:cs typeface="Tw Cen MT"/>
              </a:rPr>
              <a:t>are different</a:t>
            </a:r>
            <a:r>
              <a:rPr lang="en-US" sz="1900" b="1" spc="-15">
                <a:solidFill>
                  <a:srgbClr val="0070C0"/>
                </a:solidFill>
                <a:cs typeface="Tw Cen MT"/>
              </a:rPr>
              <a:t> </a:t>
            </a:r>
            <a:r>
              <a:rPr lang="en-US" sz="1900">
                <a:solidFill>
                  <a:srgbClr val="0070C0"/>
                </a:solidFill>
                <a:cs typeface="Tw Cen MT"/>
              </a:rPr>
              <a:t>e</a:t>
            </a:r>
            <a:r>
              <a:rPr lang="en-US" sz="1900" spc="-35">
                <a:solidFill>
                  <a:srgbClr val="0070C0"/>
                </a:solidFill>
                <a:cs typeface="Tw Cen MT"/>
              </a:rPr>
              <a:t>v</a:t>
            </a:r>
            <a:r>
              <a:rPr lang="en-US" sz="1900">
                <a:solidFill>
                  <a:srgbClr val="0070C0"/>
                </a:solidFill>
                <a:cs typeface="Tw Cen MT"/>
              </a:rPr>
              <a:t>en</a:t>
            </a:r>
            <a:r>
              <a:rPr lang="en-US" sz="1900" spc="-5">
                <a:solidFill>
                  <a:srgbClr val="0070C0"/>
                </a:solidFill>
                <a:cs typeface="Tw Cen MT"/>
              </a:rPr>
              <a:t> </a:t>
            </a:r>
            <a:r>
              <a:rPr lang="en-US" sz="1900">
                <a:solidFill>
                  <a:srgbClr val="0070C0"/>
                </a:solidFill>
                <a:cs typeface="Tw Cen MT"/>
              </a:rPr>
              <a:t>though</a:t>
            </a:r>
            <a:r>
              <a:rPr lang="en-US" sz="1900" spc="-5">
                <a:solidFill>
                  <a:srgbClr val="0070C0"/>
                </a:solidFill>
                <a:cs typeface="Tw Cen MT"/>
              </a:rPr>
              <a:t> </a:t>
            </a:r>
            <a:r>
              <a:rPr lang="en-US" sz="1900">
                <a:solidFill>
                  <a:srgbClr val="0070C0"/>
                </a:solidFill>
                <a:cs typeface="Tw Cen MT"/>
              </a:rPr>
              <a:t>it</a:t>
            </a:r>
            <a:r>
              <a:rPr lang="en-US" sz="1900" spc="-5">
                <a:solidFill>
                  <a:srgbClr val="0070C0"/>
                </a:solidFill>
                <a:cs typeface="Tw Cen MT"/>
              </a:rPr>
              <a:t> </a:t>
            </a:r>
            <a:r>
              <a:rPr lang="en-US" sz="1900">
                <a:solidFill>
                  <a:srgbClr val="0070C0"/>
                </a:solidFill>
                <a:cs typeface="Tw Cen MT"/>
              </a:rPr>
              <a:t>m</a:t>
            </a:r>
            <a:r>
              <a:rPr lang="en-US" sz="1900" spc="-35">
                <a:solidFill>
                  <a:srgbClr val="0070C0"/>
                </a:solidFill>
                <a:cs typeface="Tw Cen MT"/>
              </a:rPr>
              <a:t>a</a:t>
            </a:r>
            <a:r>
              <a:rPr lang="en-US" sz="1900">
                <a:solidFill>
                  <a:srgbClr val="0070C0"/>
                </a:solidFill>
                <a:cs typeface="Tw Cen MT"/>
              </a:rPr>
              <a:t>y</a:t>
            </a:r>
            <a:r>
              <a:rPr lang="en-US" sz="1900" spc="-5">
                <a:solidFill>
                  <a:srgbClr val="0070C0"/>
                </a:solidFill>
                <a:cs typeface="Tw Cen MT"/>
              </a:rPr>
              <a:t> </a:t>
            </a:r>
            <a:r>
              <a:rPr lang="en-US" sz="1900">
                <a:solidFill>
                  <a:srgbClr val="0070C0"/>
                </a:solidFill>
                <a:cs typeface="Tw Cen MT"/>
              </a:rPr>
              <a:t>retu</a:t>
            </a:r>
            <a:r>
              <a:rPr lang="en-US" sz="1900" spc="35">
                <a:solidFill>
                  <a:srgbClr val="0070C0"/>
                </a:solidFill>
                <a:cs typeface="Tw Cen MT"/>
              </a:rPr>
              <a:t>r</a:t>
            </a:r>
            <a:r>
              <a:rPr lang="en-US" sz="1900">
                <a:solidFill>
                  <a:srgbClr val="0070C0"/>
                </a:solidFill>
                <a:cs typeface="Tw Cen MT"/>
              </a:rPr>
              <a:t>n</a:t>
            </a:r>
            <a:r>
              <a:rPr lang="en-US" sz="1900" spc="10">
                <a:solidFill>
                  <a:srgbClr val="0070C0"/>
                </a:solidFill>
                <a:cs typeface="Tw Cen MT"/>
              </a:rPr>
              <a:t> </a:t>
            </a:r>
            <a:r>
              <a:rPr lang="en-US" sz="1900">
                <a:solidFill>
                  <a:srgbClr val="0070C0"/>
                </a:solidFill>
                <a:cs typeface="Tw Cen MT"/>
              </a:rPr>
              <a:t>a</a:t>
            </a:r>
            <a:r>
              <a:rPr lang="en-US" sz="1900" spc="-5">
                <a:solidFill>
                  <a:srgbClr val="0070C0"/>
                </a:solidFill>
                <a:cs typeface="Tw Cen MT"/>
              </a:rPr>
              <a:t> </a:t>
            </a:r>
            <a:r>
              <a:rPr lang="en-US" sz="1900">
                <a:solidFill>
                  <a:srgbClr val="0070C0"/>
                </a:solidFill>
                <a:cs typeface="Tw Cen MT"/>
              </a:rPr>
              <a:t>mat</a:t>
            </a:r>
            <a:r>
              <a:rPr lang="en-US" sz="1900" spc="75">
                <a:solidFill>
                  <a:srgbClr val="0070C0"/>
                </a:solidFill>
                <a:cs typeface="Tw Cen MT"/>
              </a:rPr>
              <a:t>c</a:t>
            </a:r>
            <a:r>
              <a:rPr lang="en-US" sz="1900">
                <a:solidFill>
                  <a:srgbClr val="0070C0"/>
                </a:solidFill>
                <a:cs typeface="Tw Cen MT"/>
              </a:rPr>
              <a:t>h</a:t>
            </a:r>
            <a:r>
              <a:rPr lang="en-US" sz="1900" spc="-15">
                <a:solidFill>
                  <a:srgbClr val="0070C0"/>
                </a:solidFill>
                <a:cs typeface="Tw Cen MT"/>
              </a:rPr>
              <a:t> </a:t>
            </a:r>
            <a:r>
              <a:rPr lang="en-US" sz="1900">
                <a:solidFill>
                  <a:srgbClr val="0070C0"/>
                </a:solidFill>
                <a:cs typeface="Tw Cen MT"/>
              </a:rPr>
              <a:t>score</a:t>
            </a:r>
            <a:r>
              <a:rPr lang="en-US" sz="1900" spc="-5">
                <a:solidFill>
                  <a:srgbClr val="0070C0"/>
                </a:solidFill>
                <a:cs typeface="Tw Cen MT"/>
              </a:rPr>
              <a:t> </a:t>
            </a:r>
            <a:r>
              <a:rPr lang="en-US" sz="1900">
                <a:solidFill>
                  <a:srgbClr val="0070C0"/>
                </a:solidFill>
                <a:cs typeface="Tw Cen MT"/>
              </a:rPr>
              <a:t>of</a:t>
            </a:r>
            <a:r>
              <a:rPr lang="en-US" sz="1900" spc="50">
                <a:solidFill>
                  <a:srgbClr val="0070C0"/>
                </a:solidFill>
                <a:cs typeface="Tw Cen MT"/>
              </a:rPr>
              <a:t> </a:t>
            </a:r>
            <a:r>
              <a:rPr lang="en-US" sz="1900">
                <a:solidFill>
                  <a:srgbClr val="0070C0"/>
                </a:solidFill>
                <a:cs typeface="Tw Cen MT"/>
              </a:rPr>
              <a:t>98-100%,</a:t>
            </a:r>
            <a:r>
              <a:rPr lang="en-US" sz="1900" spc="5">
                <a:solidFill>
                  <a:srgbClr val="0070C0"/>
                </a:solidFill>
                <a:cs typeface="Tw Cen MT"/>
              </a:rPr>
              <a:t> </a:t>
            </a:r>
            <a:r>
              <a:rPr lang="en-US" sz="1900">
                <a:solidFill>
                  <a:srgbClr val="0070C0"/>
                </a:solidFill>
                <a:cs typeface="Tw Cen MT"/>
              </a:rPr>
              <a:t>the</a:t>
            </a:r>
            <a:r>
              <a:rPr lang="en-US" sz="1900" spc="-5">
                <a:solidFill>
                  <a:srgbClr val="0070C0"/>
                </a:solidFill>
                <a:cs typeface="Tw Cen MT"/>
              </a:rPr>
              <a:t> </a:t>
            </a:r>
            <a:r>
              <a:rPr lang="en-US" sz="1900">
                <a:solidFill>
                  <a:srgbClr val="0070C0"/>
                </a:solidFill>
                <a:cs typeface="Tw Cen MT"/>
              </a:rPr>
              <a:t>system will</a:t>
            </a:r>
            <a:r>
              <a:rPr lang="en-US" sz="1900" spc="-10">
                <a:solidFill>
                  <a:srgbClr val="0070C0"/>
                </a:solidFill>
                <a:cs typeface="Tw Cen MT"/>
              </a:rPr>
              <a:t> </a:t>
            </a:r>
            <a:r>
              <a:rPr lang="en-US" sz="1900" spc="-35">
                <a:solidFill>
                  <a:srgbClr val="0070C0"/>
                </a:solidFill>
                <a:cs typeface="Tw Cen MT"/>
              </a:rPr>
              <a:t>f</a:t>
            </a:r>
            <a:r>
              <a:rPr lang="en-US" sz="1900">
                <a:solidFill>
                  <a:srgbClr val="0070C0"/>
                </a:solidFill>
                <a:cs typeface="Tw Cen MT"/>
              </a:rPr>
              <a:t>orce</a:t>
            </a:r>
            <a:r>
              <a:rPr lang="en-US" sz="1900" spc="-15">
                <a:solidFill>
                  <a:srgbClr val="0070C0"/>
                </a:solidFill>
                <a:cs typeface="Tw Cen MT"/>
              </a:rPr>
              <a:t> </a:t>
            </a:r>
            <a:r>
              <a:rPr lang="en-US" sz="1900">
                <a:solidFill>
                  <a:srgbClr val="0070C0"/>
                </a:solidFill>
                <a:cs typeface="Tw Cen MT"/>
              </a:rPr>
              <a:t>a near mat</a:t>
            </a:r>
            <a:r>
              <a:rPr lang="en-US" sz="1900" spc="75">
                <a:solidFill>
                  <a:srgbClr val="0070C0"/>
                </a:solidFill>
                <a:cs typeface="Tw Cen MT"/>
              </a:rPr>
              <a:t>c</a:t>
            </a:r>
            <a:r>
              <a:rPr lang="en-US" sz="1900">
                <a:solidFill>
                  <a:srgbClr val="0070C0"/>
                </a:solidFill>
                <a:cs typeface="Tw Cen MT"/>
              </a:rPr>
              <a:t>h.</a:t>
            </a:r>
          </a:p>
          <a:p>
            <a:pPr marL="721360" marR="5080" lvl="1" indent="-342900" algn="just">
              <a:lnSpc>
                <a:spcPts val="2050"/>
              </a:lnSpc>
              <a:spcBef>
                <a:spcPts val="600"/>
              </a:spcBef>
              <a:buSzPct val="100000"/>
              <a:tabLst>
                <a:tab pos="652780" algn="l"/>
              </a:tabLst>
            </a:pPr>
            <a:r>
              <a:rPr lang="en-US" sz="1900">
                <a:solidFill>
                  <a:srgbClr val="0070C0"/>
                </a:solidFill>
                <a:cs typeface="Tw Cen MT"/>
              </a:rPr>
              <a:t>If</a:t>
            </a:r>
            <a:r>
              <a:rPr lang="en-US" sz="1900" spc="55">
                <a:solidFill>
                  <a:srgbClr val="0070C0"/>
                </a:solidFill>
                <a:cs typeface="Tw Cen MT"/>
              </a:rPr>
              <a:t> </a:t>
            </a:r>
            <a:r>
              <a:rPr lang="en-US" sz="1900">
                <a:solidFill>
                  <a:srgbClr val="0070C0"/>
                </a:solidFill>
                <a:cs typeface="Tw Cen MT"/>
              </a:rPr>
              <a:t>the SSN</a:t>
            </a:r>
            <a:r>
              <a:rPr lang="en-US" sz="1900" spc="-15">
                <a:solidFill>
                  <a:srgbClr val="0070C0"/>
                </a:solidFill>
                <a:cs typeface="Tw Cen MT"/>
              </a:rPr>
              <a:t> </a:t>
            </a:r>
            <a:r>
              <a:rPr lang="en-US" sz="1900">
                <a:solidFill>
                  <a:srgbClr val="0070C0"/>
                </a:solidFill>
                <a:cs typeface="Tw Cen MT"/>
              </a:rPr>
              <a:t>on the master</a:t>
            </a:r>
            <a:r>
              <a:rPr lang="en-US" sz="1900" spc="-10">
                <a:solidFill>
                  <a:srgbClr val="0070C0"/>
                </a:solidFill>
                <a:cs typeface="Tw Cen MT"/>
              </a:rPr>
              <a:t> </a:t>
            </a:r>
            <a:r>
              <a:rPr lang="en-US" sz="1900">
                <a:solidFill>
                  <a:srgbClr val="0070C0"/>
                </a:solidFill>
                <a:cs typeface="Tw Cen MT"/>
              </a:rPr>
              <a:t>record</a:t>
            </a:r>
            <a:r>
              <a:rPr lang="en-US" sz="1900" spc="-15">
                <a:solidFill>
                  <a:srgbClr val="0070C0"/>
                </a:solidFill>
                <a:cs typeface="Tw Cen MT"/>
              </a:rPr>
              <a:t> </a:t>
            </a:r>
            <a:r>
              <a:rPr lang="en-US" sz="1900">
                <a:solidFill>
                  <a:srgbClr val="0070C0"/>
                </a:solidFill>
                <a:cs typeface="Tw Cen MT"/>
              </a:rPr>
              <a:t>and</a:t>
            </a:r>
            <a:r>
              <a:rPr lang="en-US" sz="1900" spc="-5">
                <a:solidFill>
                  <a:srgbClr val="0070C0"/>
                </a:solidFill>
                <a:cs typeface="Tw Cen MT"/>
              </a:rPr>
              <a:t> </a:t>
            </a:r>
            <a:r>
              <a:rPr lang="en-US" sz="1900">
                <a:solidFill>
                  <a:srgbClr val="0070C0"/>
                </a:solidFill>
                <a:cs typeface="Tw Cen MT"/>
              </a:rPr>
              <a:t>the</a:t>
            </a:r>
            <a:r>
              <a:rPr lang="en-US" sz="1900" spc="-5">
                <a:solidFill>
                  <a:srgbClr val="0070C0"/>
                </a:solidFill>
                <a:cs typeface="Tw Cen MT"/>
              </a:rPr>
              <a:t> </a:t>
            </a:r>
            <a:r>
              <a:rPr lang="en-US" sz="1900">
                <a:solidFill>
                  <a:srgbClr val="0070C0"/>
                </a:solidFill>
                <a:cs typeface="Tw Cen MT"/>
              </a:rPr>
              <a:t>SSN</a:t>
            </a:r>
            <a:r>
              <a:rPr lang="en-US" sz="1900" spc="-5">
                <a:solidFill>
                  <a:srgbClr val="0070C0"/>
                </a:solidFill>
                <a:cs typeface="Tw Cen MT"/>
              </a:rPr>
              <a:t> </a:t>
            </a:r>
            <a:r>
              <a:rPr lang="en-US" sz="1900">
                <a:solidFill>
                  <a:srgbClr val="0070C0"/>
                </a:solidFill>
                <a:cs typeface="Tw Cen MT"/>
              </a:rPr>
              <a:t>on</a:t>
            </a:r>
            <a:r>
              <a:rPr lang="en-US" sz="1900" spc="-5">
                <a:solidFill>
                  <a:srgbClr val="0070C0"/>
                </a:solidFill>
                <a:cs typeface="Tw Cen MT"/>
              </a:rPr>
              <a:t> </a:t>
            </a:r>
            <a:r>
              <a:rPr lang="en-US" sz="1900">
                <a:solidFill>
                  <a:srgbClr val="0070C0"/>
                </a:solidFill>
                <a:cs typeface="Tw Cen MT"/>
              </a:rPr>
              <a:t>the</a:t>
            </a:r>
            <a:r>
              <a:rPr lang="en-US" sz="1900" spc="-5">
                <a:solidFill>
                  <a:srgbClr val="0070C0"/>
                </a:solidFill>
                <a:cs typeface="Tw Cen MT"/>
              </a:rPr>
              <a:t> </a:t>
            </a:r>
            <a:r>
              <a:rPr lang="en-US" sz="1900">
                <a:solidFill>
                  <a:srgbClr val="0070C0"/>
                </a:solidFill>
                <a:cs typeface="Tw Cen MT"/>
              </a:rPr>
              <a:t>submission</a:t>
            </a:r>
            <a:r>
              <a:rPr lang="en-US" sz="1900" spc="-5">
                <a:solidFill>
                  <a:srgbClr val="0070C0"/>
                </a:solidFill>
                <a:cs typeface="Tw Cen MT"/>
              </a:rPr>
              <a:t> </a:t>
            </a:r>
            <a:r>
              <a:rPr lang="en-US" sz="1900">
                <a:solidFill>
                  <a:srgbClr val="0070C0"/>
                </a:solidFill>
                <a:cs typeface="Tw Cen MT"/>
              </a:rPr>
              <a:t>record</a:t>
            </a:r>
            <a:r>
              <a:rPr lang="en-US" sz="1900" spc="-15">
                <a:solidFill>
                  <a:srgbClr val="0070C0"/>
                </a:solidFill>
                <a:cs typeface="Tw Cen MT"/>
              </a:rPr>
              <a:t> </a:t>
            </a:r>
            <a:r>
              <a:rPr lang="en-US" sz="1900">
                <a:solidFill>
                  <a:srgbClr val="0070C0"/>
                </a:solidFill>
                <a:cs typeface="Tw Cen MT"/>
              </a:rPr>
              <a:t>are the</a:t>
            </a:r>
            <a:r>
              <a:rPr lang="en-US" sz="1900" spc="-5">
                <a:solidFill>
                  <a:srgbClr val="0070C0"/>
                </a:solidFill>
                <a:cs typeface="Tw Cen MT"/>
              </a:rPr>
              <a:t> </a:t>
            </a:r>
            <a:r>
              <a:rPr lang="en-US" sz="1900" b="1">
                <a:solidFill>
                  <a:srgbClr val="0070C0"/>
                </a:solidFill>
                <a:cs typeface="Tw Cen MT"/>
              </a:rPr>
              <a:t>same</a:t>
            </a:r>
            <a:r>
              <a:rPr lang="en-US" sz="1900" spc="-5">
                <a:solidFill>
                  <a:srgbClr val="0070C0"/>
                </a:solidFill>
                <a:cs typeface="Tw Cen MT"/>
              </a:rPr>
              <a:t> </a:t>
            </a:r>
            <a:r>
              <a:rPr lang="en-US" sz="1900" b="1">
                <a:solidFill>
                  <a:srgbClr val="0070C0"/>
                </a:solidFill>
                <a:cs typeface="Tw Cen MT"/>
              </a:rPr>
              <a:t>but</a:t>
            </a:r>
            <a:r>
              <a:rPr lang="en-US" sz="1900" b="1" spc="-5">
                <a:solidFill>
                  <a:srgbClr val="0070C0"/>
                </a:solidFill>
                <a:cs typeface="Tw Cen MT"/>
              </a:rPr>
              <a:t> </a:t>
            </a:r>
            <a:r>
              <a:rPr lang="en-US" sz="1900" b="1">
                <a:solidFill>
                  <a:srgbClr val="0070C0"/>
                </a:solidFill>
                <a:cs typeface="Tw Cen MT"/>
              </a:rPr>
              <a:t>some</a:t>
            </a:r>
            <a:r>
              <a:rPr lang="en-US" sz="1900" b="1" spc="-5">
                <a:solidFill>
                  <a:srgbClr val="0070C0"/>
                </a:solidFill>
                <a:cs typeface="Tw Cen MT"/>
              </a:rPr>
              <a:t> </a:t>
            </a:r>
            <a:r>
              <a:rPr lang="en-US" sz="1900" b="1">
                <a:solidFill>
                  <a:srgbClr val="0070C0"/>
                </a:solidFill>
                <a:cs typeface="Tw Cen MT"/>
              </a:rPr>
              <a:t>of</a:t>
            </a:r>
            <a:r>
              <a:rPr lang="en-US" sz="1900" b="1" spc="50">
                <a:solidFill>
                  <a:srgbClr val="0070C0"/>
                </a:solidFill>
                <a:cs typeface="Tw Cen MT"/>
              </a:rPr>
              <a:t> </a:t>
            </a:r>
            <a:r>
              <a:rPr lang="en-US" sz="1900" b="1">
                <a:solidFill>
                  <a:srgbClr val="0070C0"/>
                </a:solidFill>
                <a:cs typeface="Tw Cen MT"/>
              </a:rPr>
              <a:t>the</a:t>
            </a:r>
            <a:r>
              <a:rPr lang="en-US" sz="1900" b="1" spc="-5">
                <a:solidFill>
                  <a:srgbClr val="0070C0"/>
                </a:solidFill>
                <a:cs typeface="Tw Cen MT"/>
              </a:rPr>
              <a:t> </a:t>
            </a:r>
            <a:r>
              <a:rPr lang="en-US" sz="1900" b="1">
                <a:solidFill>
                  <a:srgbClr val="0070C0"/>
                </a:solidFill>
                <a:cs typeface="Tw Cen MT"/>
              </a:rPr>
              <a:t>other</a:t>
            </a:r>
            <a:r>
              <a:rPr lang="en-US" sz="1900" b="1" spc="-5">
                <a:solidFill>
                  <a:srgbClr val="0070C0"/>
                </a:solidFill>
                <a:cs typeface="Tw Cen MT"/>
              </a:rPr>
              <a:t> </a:t>
            </a:r>
            <a:r>
              <a:rPr lang="en-US" sz="1900" b="1">
                <a:solidFill>
                  <a:srgbClr val="0070C0"/>
                </a:solidFill>
                <a:cs typeface="Tw Cen MT"/>
              </a:rPr>
              <a:t>in</a:t>
            </a:r>
            <a:r>
              <a:rPr lang="en-US" sz="1900" b="1" spc="-35">
                <a:solidFill>
                  <a:srgbClr val="0070C0"/>
                </a:solidFill>
                <a:cs typeface="Tw Cen MT"/>
              </a:rPr>
              <a:t>f</a:t>
            </a:r>
            <a:r>
              <a:rPr lang="en-US" sz="1900" b="1">
                <a:solidFill>
                  <a:srgbClr val="0070C0"/>
                </a:solidFill>
                <a:cs typeface="Tw Cen MT"/>
              </a:rPr>
              <a:t>o</a:t>
            </a:r>
            <a:r>
              <a:rPr lang="en-US" sz="1900" b="1" spc="35">
                <a:solidFill>
                  <a:srgbClr val="0070C0"/>
                </a:solidFill>
                <a:cs typeface="Tw Cen MT"/>
              </a:rPr>
              <a:t>r</a:t>
            </a:r>
            <a:r>
              <a:rPr lang="en-US" sz="1900" b="1" spc="-5">
                <a:solidFill>
                  <a:srgbClr val="0070C0"/>
                </a:solidFill>
                <a:cs typeface="Tw Cen MT"/>
              </a:rPr>
              <a:t>m</a:t>
            </a:r>
            <a:r>
              <a:rPr lang="en-US" sz="1900" b="1">
                <a:solidFill>
                  <a:srgbClr val="0070C0"/>
                </a:solidFill>
                <a:cs typeface="Tw Cen MT"/>
              </a:rPr>
              <a:t>at</a:t>
            </a:r>
            <a:r>
              <a:rPr lang="en-US" sz="1900" b="1" spc="5">
                <a:solidFill>
                  <a:srgbClr val="0070C0"/>
                </a:solidFill>
                <a:cs typeface="Tw Cen MT"/>
              </a:rPr>
              <a:t>i</a:t>
            </a:r>
            <a:r>
              <a:rPr lang="en-US" sz="1900" b="1">
                <a:solidFill>
                  <a:srgbClr val="0070C0"/>
                </a:solidFill>
                <a:cs typeface="Tw Cen MT"/>
              </a:rPr>
              <a:t>on</a:t>
            </a:r>
            <a:r>
              <a:rPr lang="en-US" sz="1900" b="1" spc="-5">
                <a:solidFill>
                  <a:srgbClr val="0070C0"/>
                </a:solidFill>
                <a:cs typeface="Tw Cen MT"/>
              </a:rPr>
              <a:t> i</a:t>
            </a:r>
            <a:r>
              <a:rPr lang="en-US" sz="1900" b="1">
                <a:solidFill>
                  <a:srgbClr val="0070C0"/>
                </a:solidFill>
                <a:cs typeface="Tw Cen MT"/>
              </a:rPr>
              <a:t>s</a:t>
            </a:r>
            <a:r>
              <a:rPr lang="en-US" sz="1900" b="1" spc="-5">
                <a:solidFill>
                  <a:srgbClr val="0070C0"/>
                </a:solidFill>
                <a:cs typeface="Tw Cen MT"/>
              </a:rPr>
              <a:t> </a:t>
            </a:r>
            <a:r>
              <a:rPr lang="en-US" sz="1900" b="1">
                <a:solidFill>
                  <a:srgbClr val="0070C0"/>
                </a:solidFill>
                <a:cs typeface="Tw Cen MT"/>
              </a:rPr>
              <a:t>not</a:t>
            </a:r>
            <a:r>
              <a:rPr lang="en-US" sz="1900" b="1" spc="-5">
                <a:solidFill>
                  <a:srgbClr val="0070C0"/>
                </a:solidFill>
                <a:cs typeface="Tw Cen MT"/>
              </a:rPr>
              <a:t> </a:t>
            </a:r>
            <a:r>
              <a:rPr lang="en-US" sz="1900" b="1">
                <a:solidFill>
                  <a:srgbClr val="0070C0"/>
                </a:solidFill>
                <a:cs typeface="Tw Cen MT"/>
              </a:rPr>
              <a:t>the</a:t>
            </a:r>
            <a:r>
              <a:rPr lang="en-US" sz="1900" b="1" spc="-5">
                <a:solidFill>
                  <a:srgbClr val="0070C0"/>
                </a:solidFill>
                <a:cs typeface="Tw Cen MT"/>
              </a:rPr>
              <a:t> </a:t>
            </a:r>
            <a:r>
              <a:rPr lang="en-US" sz="1900" b="1">
                <a:solidFill>
                  <a:srgbClr val="0070C0"/>
                </a:solidFill>
                <a:cs typeface="Tw Cen MT"/>
              </a:rPr>
              <a:t>sam</a:t>
            </a:r>
            <a:r>
              <a:rPr lang="en-US" sz="1900" b="1" spc="-75">
                <a:solidFill>
                  <a:srgbClr val="0070C0"/>
                </a:solidFill>
                <a:cs typeface="Tw Cen MT"/>
              </a:rPr>
              <a:t>e</a:t>
            </a:r>
            <a:r>
              <a:rPr lang="en-US" sz="1900">
                <a:solidFill>
                  <a:srgbClr val="0070C0"/>
                </a:solidFill>
                <a:cs typeface="Tw Cen MT"/>
              </a:rPr>
              <a:t>,</a:t>
            </a:r>
            <a:r>
              <a:rPr lang="en-US" sz="1900" spc="-5">
                <a:solidFill>
                  <a:srgbClr val="0070C0"/>
                </a:solidFill>
                <a:cs typeface="Tw Cen MT"/>
              </a:rPr>
              <a:t> </a:t>
            </a:r>
            <a:r>
              <a:rPr lang="en-US" sz="1900">
                <a:solidFill>
                  <a:srgbClr val="0070C0"/>
                </a:solidFill>
                <a:cs typeface="Tw Cen MT"/>
              </a:rPr>
              <a:t>this</a:t>
            </a:r>
            <a:r>
              <a:rPr lang="en-US" sz="1900" spc="-5">
                <a:solidFill>
                  <a:srgbClr val="0070C0"/>
                </a:solidFill>
                <a:cs typeface="Tw Cen MT"/>
              </a:rPr>
              <a:t> </a:t>
            </a:r>
            <a:r>
              <a:rPr lang="en-US" sz="1900">
                <a:solidFill>
                  <a:srgbClr val="0070C0"/>
                </a:solidFill>
                <a:cs typeface="Tw Cen MT"/>
              </a:rPr>
              <a:t>will</a:t>
            </a:r>
            <a:r>
              <a:rPr lang="en-US" sz="1900" spc="-5">
                <a:solidFill>
                  <a:srgbClr val="0070C0"/>
                </a:solidFill>
                <a:cs typeface="Tw Cen MT"/>
              </a:rPr>
              <a:t> </a:t>
            </a:r>
            <a:r>
              <a:rPr lang="en-US" sz="1900" spc="-35">
                <a:solidFill>
                  <a:srgbClr val="0070C0"/>
                </a:solidFill>
                <a:cs typeface="Tw Cen MT"/>
              </a:rPr>
              <a:t>f</a:t>
            </a:r>
            <a:r>
              <a:rPr lang="en-US" sz="1900">
                <a:solidFill>
                  <a:srgbClr val="0070C0"/>
                </a:solidFill>
                <a:cs typeface="Tw Cen MT"/>
              </a:rPr>
              <a:t>orce</a:t>
            </a:r>
            <a:r>
              <a:rPr lang="en-US" sz="1900" spc="-15">
                <a:solidFill>
                  <a:srgbClr val="0070C0"/>
                </a:solidFill>
                <a:cs typeface="Tw Cen MT"/>
              </a:rPr>
              <a:t> </a:t>
            </a:r>
            <a:r>
              <a:rPr lang="en-US" sz="1900">
                <a:solidFill>
                  <a:srgbClr val="0070C0"/>
                </a:solidFill>
                <a:cs typeface="Tw Cen MT"/>
              </a:rPr>
              <a:t>a near</a:t>
            </a:r>
            <a:r>
              <a:rPr lang="en-US" sz="1900" spc="5">
                <a:solidFill>
                  <a:srgbClr val="0070C0"/>
                </a:solidFill>
                <a:cs typeface="Tw Cen MT"/>
              </a:rPr>
              <a:t> </a:t>
            </a:r>
            <a:r>
              <a:rPr lang="en-US" sz="1900">
                <a:solidFill>
                  <a:srgbClr val="0070C0"/>
                </a:solidFill>
                <a:cs typeface="Tw Cen MT"/>
              </a:rPr>
              <a:t>mat</a:t>
            </a:r>
            <a:r>
              <a:rPr lang="en-US" sz="1900" spc="75">
                <a:solidFill>
                  <a:srgbClr val="0070C0"/>
                </a:solidFill>
                <a:cs typeface="Tw Cen MT"/>
              </a:rPr>
              <a:t>c</a:t>
            </a:r>
            <a:r>
              <a:rPr lang="en-US" sz="1900">
                <a:solidFill>
                  <a:srgbClr val="0070C0"/>
                </a:solidFill>
                <a:cs typeface="Tw Cen MT"/>
              </a:rPr>
              <a:t>h.</a:t>
            </a:r>
            <a:endParaRPr lang="en-US" sz="1200">
              <a:solidFill>
                <a:srgbClr val="0070C0"/>
              </a:solidFill>
              <a:cs typeface="Tw Cen MT"/>
            </a:endParaRPr>
          </a:p>
          <a:p>
            <a:pPr marL="469900" marR="95885" indent="-457200">
              <a:lnSpc>
                <a:spcPts val="2920"/>
              </a:lnSpc>
              <a:spcBef>
                <a:spcPts val="1200"/>
              </a:spcBef>
              <a:buSzPct val="100000"/>
              <a:tabLst>
                <a:tab pos="332740" algn="l"/>
              </a:tabLst>
            </a:pPr>
            <a:r>
              <a:rPr lang="en-US" sz="2800">
                <a:solidFill>
                  <a:srgbClr val="0070C0"/>
                </a:solidFill>
                <a:cs typeface="Tw Cen MT"/>
              </a:rPr>
              <a:t>Multiple </a:t>
            </a:r>
            <a:r>
              <a:rPr lang="en-US" sz="2800" spc="-5">
                <a:solidFill>
                  <a:srgbClr val="0070C0"/>
                </a:solidFill>
                <a:cs typeface="Tw Cen MT"/>
              </a:rPr>
              <a:t>Mat</a:t>
            </a:r>
            <a:r>
              <a:rPr lang="en-US" sz="2800" spc="100">
                <a:solidFill>
                  <a:srgbClr val="0070C0"/>
                </a:solidFill>
                <a:cs typeface="Tw Cen MT"/>
              </a:rPr>
              <a:t>c</a:t>
            </a:r>
            <a:r>
              <a:rPr lang="en-US" sz="2800">
                <a:solidFill>
                  <a:srgbClr val="0070C0"/>
                </a:solidFill>
                <a:cs typeface="Tw Cen MT"/>
              </a:rPr>
              <a:t>hes</a:t>
            </a:r>
            <a:r>
              <a:rPr lang="en-US" sz="2800" spc="20">
                <a:solidFill>
                  <a:srgbClr val="0070C0"/>
                </a:solidFill>
                <a:cs typeface="Tw Cen MT"/>
              </a:rPr>
              <a:t> </a:t>
            </a:r>
          </a:p>
          <a:p>
            <a:pPr marL="685800" marR="95885" lvl="1" indent="-342900">
              <a:lnSpc>
                <a:spcPct val="100000"/>
              </a:lnSpc>
              <a:spcBef>
                <a:spcPts val="0"/>
              </a:spcBef>
              <a:buSzPct val="100000"/>
              <a:tabLst>
                <a:tab pos="332740" algn="l"/>
              </a:tabLst>
            </a:pPr>
            <a:r>
              <a:rPr lang="en-US" sz="1900">
                <a:solidFill>
                  <a:srgbClr val="0070C0"/>
                </a:solidFill>
              </a:rPr>
              <a:t>If the system finds multiple records that are similar, the system will force a near match even though these multiple records return a match score of 98-100%.</a:t>
            </a:r>
          </a:p>
          <a:p>
            <a:pPr marL="396875" marR="95885" lvl="1" indent="0">
              <a:lnSpc>
                <a:spcPct val="100000"/>
              </a:lnSpc>
              <a:spcBef>
                <a:spcPts val="0"/>
              </a:spcBef>
              <a:buSzPct val="100000"/>
              <a:buNone/>
              <a:tabLst>
                <a:tab pos="332740" algn="l"/>
              </a:tabLst>
            </a:pPr>
            <a:endParaRPr lang="en-US" sz="1000">
              <a:solidFill>
                <a:srgbClr val="0070C0"/>
              </a:solidFill>
            </a:endParaRPr>
          </a:p>
          <a:p>
            <a:pPr marL="457200" marR="95885" lvl="1" indent="-457200">
              <a:lnSpc>
                <a:spcPts val="2920"/>
              </a:lnSpc>
              <a:spcBef>
                <a:spcPts val="665"/>
              </a:spcBef>
              <a:buSzPct val="100000"/>
              <a:tabLst>
                <a:tab pos="332740" algn="l"/>
              </a:tabLst>
            </a:pPr>
            <a:r>
              <a:rPr lang="en-US" sz="2800">
                <a:solidFill>
                  <a:srgbClr val="0070C0"/>
                </a:solidFill>
              </a:rPr>
              <a:t>All these scenarios will trigger a near match.</a:t>
            </a:r>
          </a:p>
          <a:p>
            <a:endParaRPr lang="en-US"/>
          </a:p>
        </p:txBody>
      </p:sp>
      <p:sp>
        <p:nvSpPr>
          <p:cNvPr id="11" name="object 4">
            <a:extLst>
              <a:ext uri="{FF2B5EF4-FFF2-40B4-BE49-F238E27FC236}">
                <a16:creationId xmlns:a16="http://schemas.microsoft.com/office/drawing/2014/main" id="{D2339520-90E3-F3FD-CAC0-2C38A948D5E2}"/>
              </a:ext>
            </a:extLst>
          </p:cNvPr>
          <p:cNvSpPr txBox="1"/>
          <p:nvPr/>
        </p:nvSpPr>
        <p:spPr>
          <a:xfrm>
            <a:off x="1698170" y="1132148"/>
            <a:ext cx="8064911" cy="430887"/>
          </a:xfrm>
          <a:prstGeom prst="rect">
            <a:avLst/>
          </a:prstGeom>
        </p:spPr>
        <p:txBody>
          <a:bodyPr vert="horz" wrap="square" lIns="0" tIns="0" rIns="0" bIns="0" rtlCol="0">
            <a:spAutoFit/>
          </a:bodyPr>
          <a:lstStyle/>
          <a:p>
            <a:pPr marL="469900" indent="-457200">
              <a:lnSpc>
                <a:spcPct val="100000"/>
              </a:lnSpc>
              <a:buClr>
                <a:schemeClr val="accent2"/>
              </a:buClr>
              <a:buSzPct val="100000"/>
              <a:buFont typeface="Wingdings" panose="05000000000000000000" pitchFamily="2" charset="2"/>
              <a:buChar char="§"/>
              <a:tabLst>
                <a:tab pos="332740" algn="l"/>
              </a:tabLst>
            </a:pPr>
            <a:r>
              <a:rPr sz="2800">
                <a:solidFill>
                  <a:srgbClr val="0070C0"/>
                </a:solidFill>
                <a:cs typeface="Tw Cen MT"/>
              </a:rPr>
              <a:t>Er</a:t>
            </a:r>
            <a:r>
              <a:rPr sz="2800" spc="-55">
                <a:solidFill>
                  <a:srgbClr val="0070C0"/>
                </a:solidFill>
                <a:cs typeface="Tw Cen MT"/>
              </a:rPr>
              <a:t>r</a:t>
            </a:r>
            <a:r>
              <a:rPr sz="2800">
                <a:solidFill>
                  <a:srgbClr val="0070C0"/>
                </a:solidFill>
                <a:cs typeface="Tw Cen MT"/>
              </a:rPr>
              <a:t>ors</a:t>
            </a:r>
            <a:r>
              <a:rPr sz="2800" spc="5">
                <a:solidFill>
                  <a:srgbClr val="0070C0"/>
                </a:solidFill>
                <a:cs typeface="Tw Cen MT"/>
              </a:rPr>
              <a:t> </a:t>
            </a:r>
            <a:r>
              <a:rPr sz="2800" spc="-5">
                <a:solidFill>
                  <a:srgbClr val="0070C0"/>
                </a:solidFill>
                <a:cs typeface="Tw Cen MT"/>
              </a:rPr>
              <a:t>i</a:t>
            </a:r>
            <a:r>
              <a:rPr sz="2800">
                <a:solidFill>
                  <a:srgbClr val="0070C0"/>
                </a:solidFill>
                <a:cs typeface="Tw Cen MT"/>
              </a:rPr>
              <a:t>n</a:t>
            </a:r>
            <a:r>
              <a:rPr sz="2800" spc="5">
                <a:solidFill>
                  <a:srgbClr val="0070C0"/>
                </a:solidFill>
                <a:cs typeface="Tw Cen MT"/>
              </a:rPr>
              <a:t> </a:t>
            </a:r>
            <a:r>
              <a:rPr sz="2800">
                <a:solidFill>
                  <a:srgbClr val="0070C0"/>
                </a:solidFill>
                <a:cs typeface="Tw Cen MT"/>
              </a:rPr>
              <a:t>Spellin</a:t>
            </a:r>
            <a:r>
              <a:rPr sz="2800" spc="-60">
                <a:solidFill>
                  <a:srgbClr val="0070C0"/>
                </a:solidFill>
                <a:cs typeface="Tw Cen MT"/>
              </a:rPr>
              <a:t>g</a:t>
            </a:r>
            <a:r>
              <a:rPr sz="2800">
                <a:solidFill>
                  <a:srgbClr val="0070C0"/>
                </a:solidFill>
                <a:cs typeface="Tw Cen MT"/>
              </a:rPr>
              <a:t>,</a:t>
            </a:r>
            <a:r>
              <a:rPr sz="2800" spc="-15">
                <a:solidFill>
                  <a:srgbClr val="0070C0"/>
                </a:solidFill>
                <a:cs typeface="Tw Cen MT"/>
              </a:rPr>
              <a:t> </a:t>
            </a:r>
            <a:r>
              <a:rPr sz="2800">
                <a:solidFill>
                  <a:srgbClr val="0070C0"/>
                </a:solidFill>
                <a:cs typeface="Tw Cen MT"/>
              </a:rPr>
              <a:t>Ni</a:t>
            </a:r>
            <a:r>
              <a:rPr sz="2800" spc="50">
                <a:solidFill>
                  <a:srgbClr val="0070C0"/>
                </a:solidFill>
                <a:cs typeface="Tw Cen MT"/>
              </a:rPr>
              <a:t>c</a:t>
            </a:r>
            <a:r>
              <a:rPr sz="2800">
                <a:solidFill>
                  <a:srgbClr val="0070C0"/>
                </a:solidFill>
                <a:cs typeface="Tw Cen MT"/>
              </a:rPr>
              <a:t>kname</a:t>
            </a:r>
            <a:r>
              <a:rPr sz="2800" spc="-55">
                <a:solidFill>
                  <a:srgbClr val="0070C0"/>
                </a:solidFill>
                <a:cs typeface="Tw Cen MT"/>
              </a:rPr>
              <a:t>s</a:t>
            </a:r>
            <a:r>
              <a:rPr sz="2800">
                <a:solidFill>
                  <a:srgbClr val="0070C0"/>
                </a:solidFill>
                <a:cs typeface="Tw Cen MT"/>
              </a:rPr>
              <a:t>,</a:t>
            </a:r>
            <a:r>
              <a:rPr sz="2800" spc="10">
                <a:solidFill>
                  <a:srgbClr val="0070C0"/>
                </a:solidFill>
                <a:cs typeface="Tw Cen MT"/>
              </a:rPr>
              <a:t> </a:t>
            </a:r>
            <a:r>
              <a:rPr sz="2800" spc="-5">
                <a:solidFill>
                  <a:srgbClr val="0070C0"/>
                </a:solidFill>
                <a:cs typeface="Tw Cen MT"/>
              </a:rPr>
              <a:t>and</a:t>
            </a:r>
            <a:r>
              <a:rPr sz="2800" spc="5">
                <a:solidFill>
                  <a:srgbClr val="0070C0"/>
                </a:solidFill>
                <a:cs typeface="Tw Cen MT"/>
              </a:rPr>
              <a:t> </a:t>
            </a:r>
            <a:r>
              <a:rPr sz="2800">
                <a:solidFill>
                  <a:srgbClr val="0070C0"/>
                </a:solidFill>
                <a:cs typeface="Tw Cen MT"/>
              </a:rPr>
              <a:t>Multi</a:t>
            </a:r>
            <a:r>
              <a:rPr sz="2800" spc="-5">
                <a:solidFill>
                  <a:srgbClr val="0070C0"/>
                </a:solidFill>
                <a:cs typeface="Tw Cen MT"/>
              </a:rPr>
              <a:t>-</a:t>
            </a:r>
            <a:r>
              <a:rPr sz="2800" spc="-165">
                <a:solidFill>
                  <a:srgbClr val="0070C0"/>
                </a:solidFill>
                <a:cs typeface="Tw Cen MT"/>
              </a:rPr>
              <a:t>P</a:t>
            </a:r>
            <a:r>
              <a:rPr sz="2800" spc="-10">
                <a:solidFill>
                  <a:srgbClr val="0070C0"/>
                </a:solidFill>
                <a:cs typeface="Tw Cen MT"/>
              </a:rPr>
              <a:t>a</a:t>
            </a:r>
            <a:r>
              <a:rPr sz="2800" spc="50">
                <a:solidFill>
                  <a:srgbClr val="0070C0"/>
                </a:solidFill>
                <a:cs typeface="Tw Cen MT"/>
              </a:rPr>
              <a:t>r</a:t>
            </a:r>
            <a:r>
              <a:rPr sz="2800">
                <a:solidFill>
                  <a:srgbClr val="0070C0"/>
                </a:solidFill>
                <a:cs typeface="Tw Cen MT"/>
              </a:rPr>
              <a:t>t</a:t>
            </a:r>
            <a:r>
              <a:rPr sz="2800" spc="5">
                <a:solidFill>
                  <a:srgbClr val="0070C0"/>
                </a:solidFill>
                <a:cs typeface="Tw Cen MT"/>
              </a:rPr>
              <a:t> </a:t>
            </a:r>
            <a:r>
              <a:rPr sz="2800" spc="-5">
                <a:solidFill>
                  <a:srgbClr val="0070C0"/>
                </a:solidFill>
                <a:cs typeface="Tw Cen MT"/>
              </a:rPr>
              <a:t>Names</a:t>
            </a:r>
            <a:endParaRPr lang="en-US" sz="2800" spc="-5">
              <a:solidFill>
                <a:srgbClr val="0070C0"/>
              </a:solidFill>
              <a:cs typeface="Tw Cen MT"/>
            </a:endParaRPr>
          </a:p>
        </p:txBody>
      </p:sp>
      <p:graphicFrame>
        <p:nvGraphicFramePr>
          <p:cNvPr id="12" name="object 5" descr="Chart showing examples of name exceptions in the matching process." title="Chart">
            <a:extLst>
              <a:ext uri="{FF2B5EF4-FFF2-40B4-BE49-F238E27FC236}">
                <a16:creationId xmlns:a16="http://schemas.microsoft.com/office/drawing/2014/main" id="{3A46CB06-6774-3993-81AE-724BC0A3B89A}"/>
              </a:ext>
            </a:extLst>
          </p:cNvPr>
          <p:cNvGraphicFramePr>
            <a:graphicFrameLocks noGrp="1"/>
          </p:cNvGraphicFramePr>
          <p:nvPr>
            <p:extLst>
              <p:ext uri="{D42A27DB-BD31-4B8C-83A1-F6EECF244321}">
                <p14:modId xmlns:p14="http://schemas.microsoft.com/office/powerpoint/2010/main" val="878727875"/>
              </p:ext>
            </p:extLst>
          </p:nvPr>
        </p:nvGraphicFramePr>
        <p:xfrm>
          <a:off x="2365626" y="1831341"/>
          <a:ext cx="6945926" cy="1268602"/>
        </p:xfrm>
        <a:graphic>
          <a:graphicData uri="http://schemas.openxmlformats.org/drawingml/2006/table">
            <a:tbl>
              <a:tblPr firstRow="1" bandRow="1">
                <a:tableStyleId>{2D5ABB26-0587-4C30-8999-92F81FD0307C}</a:tableStyleId>
              </a:tblPr>
              <a:tblGrid>
                <a:gridCol w="1736938">
                  <a:extLst>
                    <a:ext uri="{9D8B030D-6E8A-4147-A177-3AD203B41FA5}">
                      <a16:colId xmlns:a16="http://schemas.microsoft.com/office/drawing/2014/main" val="20000"/>
                    </a:ext>
                  </a:extLst>
                </a:gridCol>
                <a:gridCol w="1821049">
                  <a:extLst>
                    <a:ext uri="{9D8B030D-6E8A-4147-A177-3AD203B41FA5}">
                      <a16:colId xmlns:a16="http://schemas.microsoft.com/office/drawing/2014/main" val="20001"/>
                    </a:ext>
                  </a:extLst>
                </a:gridCol>
                <a:gridCol w="1699232">
                  <a:extLst>
                    <a:ext uri="{9D8B030D-6E8A-4147-A177-3AD203B41FA5}">
                      <a16:colId xmlns:a16="http://schemas.microsoft.com/office/drawing/2014/main" val="20002"/>
                    </a:ext>
                  </a:extLst>
                </a:gridCol>
                <a:gridCol w="1688707">
                  <a:extLst>
                    <a:ext uri="{9D8B030D-6E8A-4147-A177-3AD203B41FA5}">
                      <a16:colId xmlns:a16="http://schemas.microsoft.com/office/drawing/2014/main" val="20003"/>
                    </a:ext>
                  </a:extLst>
                </a:gridCol>
              </a:tblGrid>
              <a:tr h="352679">
                <a:tc>
                  <a:txBody>
                    <a:bodyPr/>
                    <a:lstStyle/>
                    <a:p>
                      <a:pPr marL="34925" indent="0" algn="l">
                        <a:lnSpc>
                          <a:spcPct val="100000"/>
                        </a:lnSpc>
                        <a:buClr>
                          <a:schemeClr val="accent2"/>
                        </a:buClr>
                        <a:buSzPct val="100000"/>
                        <a:buFontTx/>
                        <a:buNone/>
                        <a:tabLst>
                          <a:tab pos="309245" algn="l"/>
                        </a:tabLst>
                      </a:pPr>
                      <a:r>
                        <a:rPr lang="en-US" sz="1900">
                          <a:solidFill>
                            <a:schemeClr val="tx1"/>
                          </a:solidFill>
                          <a:latin typeface="+mn-lt"/>
                          <a:cs typeface="Tw Cen MT"/>
                        </a:rPr>
                        <a:t>   </a:t>
                      </a:r>
                      <a:r>
                        <a:rPr sz="1900">
                          <a:solidFill>
                            <a:schemeClr val="tx1"/>
                          </a:solidFill>
                          <a:latin typeface="+mn-lt"/>
                          <a:cs typeface="Tw Cen MT"/>
                        </a:rPr>
                        <a:t>Ste</a:t>
                      </a:r>
                      <a:r>
                        <a:rPr sz="1900" spc="-35">
                          <a:solidFill>
                            <a:schemeClr val="tx1"/>
                          </a:solidFill>
                          <a:latin typeface="+mn-lt"/>
                          <a:cs typeface="Tw Cen MT"/>
                        </a:rPr>
                        <a:t>v</a:t>
                      </a:r>
                      <a:r>
                        <a:rPr sz="1900">
                          <a:solidFill>
                            <a:schemeClr val="tx1"/>
                          </a:solidFill>
                          <a:latin typeface="+mn-lt"/>
                          <a:cs typeface="Tw Cen MT"/>
                        </a:rPr>
                        <a:t>en</a:t>
                      </a:r>
                    </a:p>
                  </a:txBody>
                  <a:tcPr marL="0" marR="0" marT="0" marB="0">
                    <a:solidFill>
                      <a:srgbClr val="75CAA6"/>
                    </a:solidFill>
                  </a:tcPr>
                </a:tc>
                <a:tc>
                  <a:txBody>
                    <a:bodyPr/>
                    <a:lstStyle/>
                    <a:p>
                      <a:pPr marL="579120" algn="just">
                        <a:lnSpc>
                          <a:spcPct val="100000"/>
                        </a:lnSpc>
                      </a:pPr>
                      <a:r>
                        <a:rPr sz="1900">
                          <a:solidFill>
                            <a:schemeClr val="tx1"/>
                          </a:solidFill>
                          <a:latin typeface="+mn-lt"/>
                          <a:cs typeface="Tw Cen MT"/>
                        </a:rPr>
                        <a:t>Stephen</a:t>
                      </a:r>
                    </a:p>
                  </a:txBody>
                  <a:tcPr marL="0" marR="0" marT="0" marB="0">
                    <a:solidFill>
                      <a:srgbClr val="75CAA6"/>
                    </a:solidFill>
                  </a:tcPr>
                </a:tc>
                <a:tc>
                  <a:txBody>
                    <a:bodyPr/>
                    <a:lstStyle/>
                    <a:p>
                      <a:pPr marL="487045">
                        <a:lnSpc>
                          <a:spcPct val="100000"/>
                        </a:lnSpc>
                      </a:pPr>
                      <a:r>
                        <a:rPr sz="1900" spc="-20">
                          <a:solidFill>
                            <a:schemeClr val="tx1"/>
                          </a:solidFill>
                          <a:latin typeface="+mn-lt"/>
                          <a:cs typeface="Tw Cen MT"/>
                        </a:rPr>
                        <a:t>J</a:t>
                      </a:r>
                      <a:r>
                        <a:rPr sz="1900">
                          <a:solidFill>
                            <a:schemeClr val="tx1"/>
                          </a:solidFill>
                          <a:latin typeface="+mn-lt"/>
                          <a:cs typeface="Tw Cen MT"/>
                        </a:rPr>
                        <a:t>on</a:t>
                      </a:r>
                    </a:p>
                  </a:txBody>
                  <a:tcPr marL="0" marR="0" marT="0" marB="0">
                    <a:solidFill>
                      <a:srgbClr val="75CAA6">
                        <a:alpha val="80000"/>
                      </a:srgbClr>
                    </a:solidFill>
                  </a:tcPr>
                </a:tc>
                <a:tc>
                  <a:txBody>
                    <a:bodyPr/>
                    <a:lstStyle/>
                    <a:p>
                      <a:pPr marL="522605">
                        <a:lnSpc>
                          <a:spcPct val="100000"/>
                        </a:lnSpc>
                      </a:pPr>
                      <a:r>
                        <a:rPr sz="1900" spc="-20">
                          <a:solidFill>
                            <a:schemeClr val="tx1"/>
                          </a:solidFill>
                          <a:latin typeface="+mn-lt"/>
                          <a:cs typeface="Tw Cen MT"/>
                        </a:rPr>
                        <a:t>J</a:t>
                      </a:r>
                      <a:r>
                        <a:rPr sz="1900">
                          <a:solidFill>
                            <a:schemeClr val="tx1"/>
                          </a:solidFill>
                          <a:latin typeface="+mn-lt"/>
                          <a:cs typeface="Tw Cen MT"/>
                        </a:rPr>
                        <a:t>ohn</a:t>
                      </a:r>
                    </a:p>
                  </a:txBody>
                  <a:tcPr marL="0" marR="0" marT="0" marB="0">
                    <a:solidFill>
                      <a:srgbClr val="75CAA6">
                        <a:alpha val="80000"/>
                      </a:srgbClr>
                    </a:solidFill>
                  </a:tcPr>
                </a:tc>
                <a:extLst>
                  <a:ext uri="{0D108BD9-81ED-4DB2-BD59-A6C34878D82A}">
                    <a16:rowId xmlns:a16="http://schemas.microsoft.com/office/drawing/2014/main" val="10000"/>
                  </a:ext>
                </a:extLst>
              </a:tr>
              <a:tr h="336803">
                <a:tc>
                  <a:txBody>
                    <a:bodyPr/>
                    <a:lstStyle/>
                    <a:p>
                      <a:pPr marL="34925" indent="0" algn="l">
                        <a:lnSpc>
                          <a:spcPct val="100000"/>
                        </a:lnSpc>
                        <a:buClr>
                          <a:schemeClr val="accent2"/>
                        </a:buClr>
                        <a:buSzPct val="100000"/>
                        <a:buFontTx/>
                        <a:buNone/>
                        <a:tabLst>
                          <a:tab pos="309245" algn="l"/>
                        </a:tabLst>
                      </a:pPr>
                      <a:r>
                        <a:rPr lang="en-US" sz="1900" spc="-5">
                          <a:solidFill>
                            <a:schemeClr val="tx1"/>
                          </a:solidFill>
                          <a:latin typeface="+mn-lt"/>
                          <a:cs typeface="Tw Cen MT"/>
                        </a:rPr>
                        <a:t>   </a:t>
                      </a:r>
                      <a:r>
                        <a:rPr sz="1900" spc="-5">
                          <a:solidFill>
                            <a:schemeClr val="tx1"/>
                          </a:solidFill>
                          <a:latin typeface="+mn-lt"/>
                          <a:cs typeface="Tw Cen MT"/>
                        </a:rPr>
                        <a:t>Billy</a:t>
                      </a:r>
                      <a:endParaRPr sz="1900">
                        <a:solidFill>
                          <a:schemeClr val="tx1"/>
                        </a:solidFill>
                        <a:latin typeface="+mn-lt"/>
                        <a:cs typeface="Tw Cen MT"/>
                      </a:endParaRPr>
                    </a:p>
                  </a:txBody>
                  <a:tcPr marL="0" marR="0" marT="0" marB="0">
                    <a:solidFill>
                      <a:srgbClr val="75CAA6"/>
                    </a:solidFill>
                  </a:tcPr>
                </a:tc>
                <a:tc>
                  <a:txBody>
                    <a:bodyPr/>
                    <a:lstStyle/>
                    <a:p>
                      <a:pPr marL="579755" algn="just">
                        <a:lnSpc>
                          <a:spcPct val="100000"/>
                        </a:lnSpc>
                      </a:pPr>
                      <a:r>
                        <a:rPr sz="1900" spc="-5">
                          <a:solidFill>
                            <a:schemeClr val="tx1"/>
                          </a:solidFill>
                          <a:latin typeface="+mn-lt"/>
                          <a:cs typeface="Tw Cen MT"/>
                        </a:rPr>
                        <a:t>Bill</a:t>
                      </a:r>
                      <a:endParaRPr sz="1900">
                        <a:solidFill>
                          <a:schemeClr val="tx1"/>
                        </a:solidFill>
                        <a:latin typeface="+mn-lt"/>
                        <a:cs typeface="Tw Cen MT"/>
                      </a:endParaRPr>
                    </a:p>
                  </a:txBody>
                  <a:tcPr marL="0" marR="0" marT="0" marB="0">
                    <a:solidFill>
                      <a:srgbClr val="75CAA6"/>
                    </a:solidFill>
                  </a:tcPr>
                </a:tc>
                <a:tc>
                  <a:txBody>
                    <a:bodyPr/>
                    <a:lstStyle/>
                    <a:p>
                      <a:pPr marL="487045">
                        <a:lnSpc>
                          <a:spcPct val="100000"/>
                        </a:lnSpc>
                      </a:pPr>
                      <a:r>
                        <a:rPr sz="1900" spc="-5">
                          <a:solidFill>
                            <a:schemeClr val="tx1"/>
                          </a:solidFill>
                          <a:latin typeface="+mn-lt"/>
                          <a:cs typeface="Tw Cen MT"/>
                        </a:rPr>
                        <a:t>Sue</a:t>
                      </a:r>
                      <a:endParaRPr sz="1900">
                        <a:solidFill>
                          <a:schemeClr val="tx1"/>
                        </a:solidFill>
                        <a:latin typeface="+mn-lt"/>
                        <a:cs typeface="Tw Cen MT"/>
                      </a:endParaRPr>
                    </a:p>
                  </a:txBody>
                  <a:tcPr marL="0" marR="0" marT="0" marB="0">
                    <a:solidFill>
                      <a:srgbClr val="75CAA6">
                        <a:alpha val="80000"/>
                      </a:srgbClr>
                    </a:solidFill>
                  </a:tcPr>
                </a:tc>
                <a:tc>
                  <a:txBody>
                    <a:bodyPr/>
                    <a:lstStyle/>
                    <a:p>
                      <a:pPr marL="522605">
                        <a:lnSpc>
                          <a:spcPct val="100000"/>
                        </a:lnSpc>
                      </a:pPr>
                      <a:r>
                        <a:rPr sz="1900">
                          <a:solidFill>
                            <a:schemeClr val="tx1"/>
                          </a:solidFill>
                          <a:latin typeface="+mn-lt"/>
                          <a:cs typeface="Tw Cen MT"/>
                        </a:rPr>
                        <a:t>S</a:t>
                      </a:r>
                      <a:r>
                        <a:rPr sz="1900" spc="-5">
                          <a:solidFill>
                            <a:schemeClr val="tx1"/>
                          </a:solidFill>
                          <a:latin typeface="+mn-lt"/>
                          <a:cs typeface="Tw Cen MT"/>
                        </a:rPr>
                        <a:t>usan</a:t>
                      </a:r>
                      <a:endParaRPr sz="1900">
                        <a:solidFill>
                          <a:schemeClr val="tx1"/>
                        </a:solidFill>
                        <a:latin typeface="+mn-lt"/>
                        <a:cs typeface="Tw Cen MT"/>
                      </a:endParaRPr>
                    </a:p>
                  </a:txBody>
                  <a:tcPr marL="0" marR="0" marT="0" marB="0">
                    <a:solidFill>
                      <a:srgbClr val="75CAA6">
                        <a:alpha val="80000"/>
                      </a:srgbClr>
                    </a:solidFill>
                  </a:tcPr>
                </a:tc>
                <a:extLst>
                  <a:ext uri="{0D108BD9-81ED-4DB2-BD59-A6C34878D82A}">
                    <a16:rowId xmlns:a16="http://schemas.microsoft.com/office/drawing/2014/main" val="10001"/>
                  </a:ext>
                </a:extLst>
              </a:tr>
              <a:tr h="352679">
                <a:tc>
                  <a:txBody>
                    <a:bodyPr/>
                    <a:lstStyle/>
                    <a:p>
                      <a:pPr marL="34925" indent="0" algn="l">
                        <a:lnSpc>
                          <a:spcPct val="100000"/>
                        </a:lnSpc>
                        <a:buClr>
                          <a:schemeClr val="accent2"/>
                        </a:buClr>
                        <a:buSzPct val="100000"/>
                        <a:buFontTx/>
                        <a:buNone/>
                        <a:tabLst>
                          <a:tab pos="309245" algn="l"/>
                        </a:tabLst>
                      </a:pPr>
                      <a:r>
                        <a:rPr lang="en-US" sz="1900">
                          <a:solidFill>
                            <a:schemeClr val="tx1"/>
                          </a:solidFill>
                          <a:latin typeface="+mn-lt"/>
                          <a:cs typeface="Tw Cen MT"/>
                        </a:rPr>
                        <a:t>   </a:t>
                      </a:r>
                      <a:r>
                        <a:rPr sz="1900">
                          <a:solidFill>
                            <a:schemeClr val="tx1"/>
                          </a:solidFill>
                          <a:latin typeface="+mn-lt"/>
                          <a:cs typeface="Tw Cen MT"/>
                        </a:rPr>
                        <a:t>Mary</a:t>
                      </a:r>
                      <a:r>
                        <a:rPr sz="1900" spc="-10">
                          <a:solidFill>
                            <a:schemeClr val="tx1"/>
                          </a:solidFill>
                          <a:latin typeface="+mn-lt"/>
                          <a:cs typeface="Tw Cen MT"/>
                        </a:rPr>
                        <a:t> </a:t>
                      </a:r>
                      <a:r>
                        <a:rPr sz="1900">
                          <a:solidFill>
                            <a:schemeClr val="tx1"/>
                          </a:solidFill>
                          <a:latin typeface="+mn-lt"/>
                          <a:cs typeface="Tw Cen MT"/>
                        </a:rPr>
                        <a:t>Ann</a:t>
                      </a:r>
                    </a:p>
                  </a:txBody>
                  <a:tcPr marL="0" marR="0" marT="0" marB="0">
                    <a:solidFill>
                      <a:srgbClr val="75CAA6"/>
                    </a:solidFill>
                  </a:tcPr>
                </a:tc>
                <a:tc>
                  <a:txBody>
                    <a:bodyPr/>
                    <a:lstStyle/>
                    <a:p>
                      <a:pPr marL="579120" algn="just">
                        <a:lnSpc>
                          <a:spcPct val="100000"/>
                        </a:lnSpc>
                      </a:pPr>
                      <a:r>
                        <a:rPr sz="1900" spc="-5">
                          <a:solidFill>
                            <a:schemeClr val="tx1"/>
                          </a:solidFill>
                          <a:latin typeface="+mn-lt"/>
                          <a:cs typeface="Tw Cen MT"/>
                        </a:rPr>
                        <a:t>M</a:t>
                      </a:r>
                      <a:r>
                        <a:rPr sz="1900">
                          <a:solidFill>
                            <a:schemeClr val="tx1"/>
                          </a:solidFill>
                          <a:latin typeface="+mn-lt"/>
                          <a:cs typeface="Tw Cen MT"/>
                        </a:rPr>
                        <a:t>ar</a:t>
                      </a:r>
                      <a:r>
                        <a:rPr sz="1900" spc="-80">
                          <a:solidFill>
                            <a:schemeClr val="tx1"/>
                          </a:solidFill>
                          <a:latin typeface="+mn-lt"/>
                          <a:cs typeface="Tw Cen MT"/>
                        </a:rPr>
                        <a:t>y</a:t>
                      </a:r>
                      <a:r>
                        <a:rPr sz="1900">
                          <a:solidFill>
                            <a:schemeClr val="tx1"/>
                          </a:solidFill>
                          <a:latin typeface="+mn-lt"/>
                          <a:cs typeface="Tw Cen MT"/>
                        </a:rPr>
                        <a:t>ann</a:t>
                      </a:r>
                    </a:p>
                  </a:txBody>
                  <a:tcPr marL="0" marR="0" marT="0" marB="0">
                    <a:solidFill>
                      <a:srgbClr val="75CAA6"/>
                    </a:solidFill>
                  </a:tcPr>
                </a:tc>
                <a:tc>
                  <a:txBody>
                    <a:bodyPr/>
                    <a:lstStyle/>
                    <a:p>
                      <a:pPr marL="485775">
                        <a:lnSpc>
                          <a:spcPct val="100000"/>
                        </a:lnSpc>
                      </a:pPr>
                      <a:r>
                        <a:rPr sz="1900" spc="-20">
                          <a:solidFill>
                            <a:schemeClr val="tx1"/>
                          </a:solidFill>
                          <a:latin typeface="+mn-lt"/>
                          <a:cs typeface="Tw Cen MT"/>
                        </a:rPr>
                        <a:t>J</a:t>
                      </a:r>
                      <a:r>
                        <a:rPr sz="1900">
                          <a:solidFill>
                            <a:schemeClr val="tx1"/>
                          </a:solidFill>
                          <a:latin typeface="+mn-lt"/>
                          <a:cs typeface="Tw Cen MT"/>
                        </a:rPr>
                        <a:t>o</a:t>
                      </a:r>
                      <a:r>
                        <a:rPr sz="1900" spc="-5">
                          <a:solidFill>
                            <a:schemeClr val="tx1"/>
                          </a:solidFill>
                          <a:latin typeface="+mn-lt"/>
                          <a:cs typeface="Tw Cen MT"/>
                        </a:rPr>
                        <a:t> </a:t>
                      </a:r>
                      <a:r>
                        <a:rPr sz="1900">
                          <a:solidFill>
                            <a:schemeClr val="tx1"/>
                          </a:solidFill>
                          <a:latin typeface="+mn-lt"/>
                          <a:cs typeface="Tw Cen MT"/>
                        </a:rPr>
                        <a:t>Smith</a:t>
                      </a:r>
                    </a:p>
                  </a:txBody>
                  <a:tcPr marL="0" marR="0" marT="0" marB="0">
                    <a:solidFill>
                      <a:srgbClr val="75CAA6">
                        <a:alpha val="80000"/>
                      </a:srgbClr>
                    </a:solidFill>
                  </a:tcPr>
                </a:tc>
                <a:tc>
                  <a:txBody>
                    <a:bodyPr/>
                    <a:lstStyle/>
                    <a:p>
                      <a:pPr marL="522605">
                        <a:lnSpc>
                          <a:spcPct val="100000"/>
                        </a:lnSpc>
                      </a:pPr>
                      <a:r>
                        <a:rPr sz="1900" spc="-20">
                          <a:solidFill>
                            <a:schemeClr val="tx1"/>
                          </a:solidFill>
                          <a:latin typeface="+mn-lt"/>
                          <a:cs typeface="Tw Cen MT"/>
                        </a:rPr>
                        <a:t>J</a:t>
                      </a:r>
                      <a:r>
                        <a:rPr sz="1900">
                          <a:solidFill>
                            <a:schemeClr val="tx1"/>
                          </a:solidFill>
                          <a:latin typeface="+mn-lt"/>
                          <a:cs typeface="Tw Cen MT"/>
                        </a:rPr>
                        <a:t>o</a:t>
                      </a:r>
                      <a:r>
                        <a:rPr sz="1900" spc="-10">
                          <a:solidFill>
                            <a:schemeClr val="tx1"/>
                          </a:solidFill>
                          <a:latin typeface="+mn-lt"/>
                          <a:cs typeface="Tw Cen MT"/>
                        </a:rPr>
                        <a:t> </a:t>
                      </a:r>
                      <a:r>
                        <a:rPr sz="1900">
                          <a:solidFill>
                            <a:schemeClr val="tx1"/>
                          </a:solidFill>
                          <a:latin typeface="+mn-lt"/>
                          <a:cs typeface="Tw Cen MT"/>
                        </a:rPr>
                        <a:t>Smith-Ball</a:t>
                      </a:r>
                    </a:p>
                  </a:txBody>
                  <a:tcPr marL="0" marR="0" marT="0" marB="0">
                    <a:solidFill>
                      <a:srgbClr val="75CAA6">
                        <a:alpha val="80000"/>
                      </a:srgbClr>
                    </a:solidFill>
                  </a:tcPr>
                </a:tc>
                <a:extLst>
                  <a:ext uri="{0D108BD9-81ED-4DB2-BD59-A6C34878D82A}">
                    <a16:rowId xmlns:a16="http://schemas.microsoft.com/office/drawing/2014/main" val="10002"/>
                  </a:ext>
                </a:extLst>
              </a:tr>
            </a:tbl>
          </a:graphicData>
        </a:graphic>
      </p:graphicFrame>
      <p:sp>
        <p:nvSpPr>
          <p:cNvPr id="15" name="Slide Number Placeholder 14">
            <a:extLst>
              <a:ext uri="{FF2B5EF4-FFF2-40B4-BE49-F238E27FC236}">
                <a16:creationId xmlns:a16="http://schemas.microsoft.com/office/drawing/2014/main" id="{FA4A802F-AADA-2994-725C-9D6911405C88}"/>
              </a:ext>
            </a:extLst>
          </p:cNvPr>
          <p:cNvSpPr>
            <a:spLocks noGrp="1"/>
          </p:cNvSpPr>
          <p:nvPr>
            <p:ph type="sldNum" sz="quarter" idx="12"/>
          </p:nvPr>
        </p:nvSpPr>
        <p:spPr/>
        <p:txBody>
          <a:bodyPr/>
          <a:lstStyle/>
          <a:p>
            <a:fld id="{25037DA4-2335-4A87-8586-64B2BAB08211}" type="slidenum">
              <a:rPr lang="en-US" sz="1000" smtClean="0">
                <a:solidFill>
                  <a:srgbClr val="0070C0"/>
                </a:solidFill>
              </a:rPr>
              <a:pPr/>
              <a:t>23</a:t>
            </a:fld>
            <a:endParaRPr lang="en-US" sz="1000">
              <a:solidFill>
                <a:srgbClr val="0070C0"/>
              </a:solidFill>
            </a:endParaRPr>
          </a:p>
        </p:txBody>
      </p:sp>
      <p:cxnSp>
        <p:nvCxnSpPr>
          <p:cNvPr id="5" name="Straight Connector 4">
            <a:extLst>
              <a:ext uri="{FF2B5EF4-FFF2-40B4-BE49-F238E27FC236}">
                <a16:creationId xmlns:a16="http://schemas.microsoft.com/office/drawing/2014/main" id="{5BE7386C-35D8-DF7A-A3EB-06CDB78C712E}"/>
              </a:ext>
            </a:extLst>
          </p:cNvPr>
          <p:cNvCxnSpPr>
            <a:cxnSpLocks/>
          </p:cNvCxnSpPr>
          <p:nvPr/>
        </p:nvCxnSpPr>
        <p:spPr>
          <a:xfrm>
            <a:off x="2365626" y="2171700"/>
            <a:ext cx="69459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863720-F0E3-8384-4F12-FC68F15C5DD6}"/>
              </a:ext>
            </a:extLst>
          </p:cNvPr>
          <p:cNvCxnSpPr>
            <a:cxnSpLocks/>
            <a:stCxn id="12" idx="3"/>
          </p:cNvCxnSpPr>
          <p:nvPr/>
        </p:nvCxnSpPr>
        <p:spPr>
          <a:xfrm flipH="1">
            <a:off x="2365626" y="2465642"/>
            <a:ext cx="6945926" cy="1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D74874-5D8C-9028-E10F-708C3FAB6FE2}"/>
              </a:ext>
            </a:extLst>
          </p:cNvPr>
          <p:cNvCxnSpPr>
            <a:cxnSpLocks/>
          </p:cNvCxnSpPr>
          <p:nvPr/>
        </p:nvCxnSpPr>
        <p:spPr>
          <a:xfrm>
            <a:off x="5927489" y="1818641"/>
            <a:ext cx="0" cy="12686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91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1257" y="0"/>
            <a:ext cx="10063352" cy="77723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6210" y="5804753"/>
            <a:ext cx="10058400" cy="13384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754380" rtl="0" eaLnBrk="1" fontAlgn="auto" latinLnBrk="0" hangingPunct="1">
              <a:lnSpc>
                <a:spcPct val="100000"/>
              </a:lnSpc>
              <a:spcBef>
                <a:spcPts val="0"/>
              </a:spcBef>
              <a:spcAft>
                <a:spcPts val="0"/>
              </a:spcAft>
              <a:buClrTx/>
              <a:buSzTx/>
              <a:buFontTx/>
              <a:buNone/>
              <a:tabLst/>
              <a:defRPr/>
            </a:pPr>
            <a:endParaRPr kumimoji="0" sz="1485"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13676" y="6050503"/>
            <a:ext cx="10058400" cy="800893"/>
          </a:xfrm>
          <a:prstGeom prst="rect">
            <a:avLst/>
          </a:prstGeom>
        </p:spPr>
        <p:txBody>
          <a:bodyPr vert="horz" wrap="square" lIns="0" tIns="55531" rIns="0" bIns="0" rtlCol="0" anchor="t">
            <a:spAutoFit/>
          </a:bodyPr>
          <a:lstStyle/>
          <a:p>
            <a:pPr marL="0" marR="0" lvl="0" indent="0" algn="ctr" defTabSz="754380" rtl="0" eaLnBrk="1" fontAlgn="auto" latinLnBrk="0" hangingPunct="1">
              <a:lnSpc>
                <a:spcPct val="100000"/>
              </a:lnSpc>
              <a:spcBef>
                <a:spcPts val="438"/>
              </a:spcBef>
              <a:spcAft>
                <a:spcPts val="0"/>
              </a:spcAft>
              <a:buClrTx/>
              <a:buSzTx/>
              <a:buFontTx/>
              <a:buNone/>
              <a:tabLst/>
              <a:defRPr/>
            </a:pPr>
            <a:r>
              <a:rPr kumimoji="0" lang="en-US" sz="4840" b="1" i="0" u="none" strike="noStrike" kern="0" cap="none" spc="0" normalizeH="0" baseline="0" noProof="0">
                <a:ln>
                  <a:noFill/>
                </a:ln>
                <a:solidFill>
                  <a:srgbClr val="0D6CB8"/>
                </a:solidFill>
                <a:effectLst/>
                <a:uLnTx/>
                <a:uFillTx/>
                <a:latin typeface="Calibri"/>
                <a:ea typeface="+mn-ea"/>
                <a:cs typeface="Calibri"/>
              </a:rPr>
              <a:t>RESOLVING NEAR MATCHES</a:t>
            </a:r>
            <a:endParaRPr kumimoji="0" lang="en-US" sz="4840" b="1" i="0" u="none" strike="noStrike" kern="0" cap="none" spc="0" normalizeH="0" baseline="0" noProof="0">
              <a:ln>
                <a:noFill/>
              </a:ln>
              <a:solidFill>
                <a:sysClr val="windowText" lastClr="000000"/>
              </a:solidFill>
              <a:effectLst/>
              <a:uLnTx/>
              <a:uFillTx/>
              <a:latin typeface="Calibri"/>
              <a:ea typeface="+mn-ea"/>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3539" y="285270"/>
            <a:ext cx="2834897" cy="876380"/>
          </a:xfrm>
          <a:prstGeom prst="rect">
            <a:avLst/>
          </a:prstGeom>
        </p:spPr>
      </p:pic>
      <p:sp>
        <p:nvSpPr>
          <p:cNvPr id="2" name="Slide Number Placeholder 1">
            <a:extLst>
              <a:ext uri="{FF2B5EF4-FFF2-40B4-BE49-F238E27FC236}">
                <a16:creationId xmlns:a16="http://schemas.microsoft.com/office/drawing/2014/main" id="{2CEC3090-7A48-7284-8ACF-C26F160A3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567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EAE10782-3D50-4815-9409-C484A3176F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235253" y="-148647"/>
            <a:ext cx="8393418"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NEAR MATCH RESOLUTION</a:t>
            </a:r>
          </a:p>
        </p:txBody>
      </p:sp>
      <p:sp>
        <p:nvSpPr>
          <p:cNvPr id="4" name="object 4"/>
          <p:cNvSpPr txBox="1"/>
          <p:nvPr/>
        </p:nvSpPr>
        <p:spPr>
          <a:xfrm>
            <a:off x="1871983" y="940054"/>
            <a:ext cx="7686709" cy="1654299"/>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
                <a:srgbClr val="0D6CB9">
                  <a:lumMod val="75000"/>
                </a:srgbClr>
              </a:buClr>
              <a:buSzPct val="70000"/>
              <a:buFontTx/>
              <a:buNone/>
              <a:tabLst>
                <a:tab pos="332740" algn="l"/>
              </a:tabLst>
              <a:defRPr/>
            </a:pPr>
            <a:endParaRPr kumimoji="0" sz="800" b="0" i="0" u="none" strike="noStrike" kern="1200" cap="none" spc="0" normalizeH="0" baseline="0" noProof="0">
              <a:ln>
                <a:noFill/>
              </a:ln>
              <a:solidFill>
                <a:srgbClr val="D8D8D8">
                  <a:lumMod val="10000"/>
                </a:srgbClr>
              </a:solidFill>
              <a:effectLst/>
              <a:uLnTx/>
              <a:uFillTx/>
              <a:latin typeface="Calibri" panose="020F0502020204030204"/>
              <a:ea typeface="+mn-ea"/>
              <a:cs typeface="Tw Cen MT"/>
            </a:endParaRPr>
          </a:p>
          <a:p>
            <a:pPr marL="355600" marR="130810" lvl="0" indent="-342900" algn="l" defTabSz="914400" rtl="0" eaLnBrk="1" fontAlgn="auto" latinLnBrk="0" hangingPunct="1">
              <a:lnSpc>
                <a:spcPct val="100000"/>
              </a:lnSpc>
              <a:spcBef>
                <a:spcPts val="695"/>
              </a:spcBef>
              <a:spcAft>
                <a:spcPts val="0"/>
              </a:spcAft>
              <a:buClr>
                <a:schemeClr val="accent2"/>
              </a:buClr>
              <a:buSzPct val="100000"/>
              <a:buFont typeface="Wingdings" panose="05000000000000000000" pitchFamily="2" charset="2"/>
              <a:buChar char="§"/>
              <a:tabLst>
                <a:tab pos="332740" algn="l"/>
              </a:tabLst>
              <a:defRPr/>
            </a:pPr>
            <a:r>
              <a:rPr kumimoji="0" lang="en-US" sz="2400" b="0" i="0" u="none" strike="noStrike" kern="1200" cap="none" spc="-145" normalizeH="0" baseline="0" noProof="0">
                <a:ln>
                  <a:noFill/>
                </a:ln>
                <a:solidFill>
                  <a:srgbClr val="0070C0"/>
                </a:solidFill>
                <a:effectLst/>
                <a:uLnTx/>
                <a:uFillTx/>
                <a:latin typeface="Calibri" panose="020F0502020204030204"/>
                <a:ea typeface="+mn-ea"/>
                <a:cs typeface="Tw Cen MT"/>
              </a:rPr>
              <a:t>Users may </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see on </a:t>
            </a:r>
            <a:r>
              <a:rPr kumimoji="0" sz="2400" b="0" i="0" u="none" strike="noStrike" kern="1200" cap="none" spc="-25" normalizeH="0" baseline="0" noProof="0">
                <a:ln>
                  <a:noFill/>
                </a:ln>
                <a:solidFill>
                  <a:srgbClr val="0070C0"/>
                </a:solidFill>
                <a:effectLst/>
                <a:uLnTx/>
                <a:uFillTx/>
                <a:latin typeface="Calibri" panose="020F0502020204030204"/>
                <a:ea typeface="+mn-ea"/>
                <a:cs typeface="Tw Cen MT"/>
              </a:rPr>
              <a:t>J</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a</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nuary</a:t>
            </a:r>
            <a:r>
              <a:rPr kumimoji="0" sz="24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10</a:t>
            </a:r>
            <a:r>
              <a:rPr kumimoji="0" sz="2400" b="0" i="0" u="none" strike="noStrike" kern="1200" cap="none" spc="-20" normalizeH="0" baseline="0" noProof="0">
                <a:ln>
                  <a:noFill/>
                </a:ln>
                <a:solidFill>
                  <a:srgbClr val="0070C0"/>
                </a:solidFill>
                <a:effectLst/>
                <a:uLnTx/>
                <a:uFillTx/>
                <a:latin typeface="Calibri" panose="020F0502020204030204"/>
                <a:ea typeface="+mn-ea"/>
                <a:cs typeface="Tw Cen MT"/>
              </a:rPr>
              <a:t> </a:t>
            </a:r>
            <a:r>
              <a:rPr kumimoji="0" lang="en-US" sz="2400" b="0" i="0" u="none" strike="noStrike" kern="1200" cap="none" spc="-5" normalizeH="0" baseline="0" noProof="0">
                <a:ln>
                  <a:noFill/>
                </a:ln>
                <a:solidFill>
                  <a:srgbClr val="0070C0"/>
                </a:solidFill>
                <a:effectLst/>
                <a:uLnTx/>
                <a:uFillTx/>
                <a:latin typeface="Calibri" panose="020F0502020204030204"/>
                <a:ea typeface="+mn-ea"/>
                <a:cs typeface="Tw Cen MT"/>
              </a:rPr>
              <a:t>four</a:t>
            </a:r>
            <a:r>
              <a:rPr kumimoji="0" sz="24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records</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that</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40" normalizeH="0" baseline="0" noProof="0">
                <a:ln>
                  <a:noFill/>
                </a:ln>
                <a:solidFill>
                  <a:srgbClr val="0070C0"/>
                </a:solidFill>
                <a:effectLst/>
                <a:uLnTx/>
                <a:uFillTx/>
                <a:latin typeface="Calibri" panose="020F0502020204030204"/>
                <a:ea typeface="+mn-ea"/>
                <a:cs typeface="Tw Cen MT"/>
              </a:rPr>
              <a:t>w</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ere N</a:t>
            </a:r>
            <a:r>
              <a:rPr kumimoji="0" sz="2400" b="0" i="0" u="none" strike="noStrike" kern="1200" cap="none" spc="-40" normalizeH="0" baseline="0" noProof="0">
                <a:ln>
                  <a:noFill/>
                </a:ln>
                <a:solidFill>
                  <a:srgbClr val="0070C0"/>
                </a:solidFill>
                <a:effectLst/>
                <a:uLnTx/>
                <a:uFillTx/>
                <a:latin typeface="Calibri" panose="020F0502020204030204"/>
                <a:ea typeface="+mn-ea"/>
                <a:cs typeface="Tw Cen MT"/>
              </a:rPr>
              <a:t>e</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Tw Cen MT"/>
              </a:rPr>
              <a:t>ar</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Mat</a:t>
            </a:r>
            <a:r>
              <a:rPr kumimoji="0" sz="2400" b="0" i="0" u="none" strike="noStrike" kern="1200" cap="none" spc="60" normalizeH="0" baseline="0" noProof="0">
                <a:ln>
                  <a:noFill/>
                </a:ln>
                <a:solidFill>
                  <a:srgbClr val="0070C0"/>
                </a:solidFill>
                <a:effectLst/>
                <a:uLnTx/>
                <a:uFillTx/>
                <a:latin typeface="Calibri" panose="020F0502020204030204"/>
                <a:ea typeface="+mn-ea"/>
                <a:cs typeface="Tw Cen MT"/>
              </a:rPr>
              <a:t>c</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he</a:t>
            </a:r>
            <a:r>
              <a:rPr kumimoji="0" sz="2400" b="0" i="0" u="none" strike="noStrike" kern="1200" cap="none" spc="-20" normalizeH="0" baseline="0" noProof="0">
                <a:ln>
                  <a:noFill/>
                </a:ln>
                <a:solidFill>
                  <a:srgbClr val="0070C0"/>
                </a:solidFill>
                <a:effectLst/>
                <a:uLnTx/>
                <a:uFillTx/>
                <a:latin typeface="Calibri" panose="020F0502020204030204"/>
                <a:ea typeface="+mn-ea"/>
                <a:cs typeface="Tw Cen MT"/>
              </a:rPr>
              <a:t>s</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Tw Cen MT"/>
              </a:rPr>
              <a:t> </a:t>
            </a:r>
          </a:p>
          <a:p>
            <a:pPr marL="12700" marR="130810" lvl="0" algn="l" defTabSz="914400" rtl="0" eaLnBrk="1" fontAlgn="auto" latinLnBrk="0" hangingPunct="1">
              <a:lnSpc>
                <a:spcPct val="100000"/>
              </a:lnSpc>
              <a:spcBef>
                <a:spcPts val="695"/>
              </a:spcBef>
              <a:spcAft>
                <a:spcPts val="0"/>
              </a:spcAft>
              <a:buClr>
                <a:schemeClr val="accent2"/>
              </a:buClr>
              <a:buSzPct val="100000"/>
              <a:tabLst>
                <a:tab pos="332740" algn="l"/>
              </a:tabLst>
              <a:defRPr/>
            </a:pPr>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355600" marR="130810" lvl="0" indent="-342900" algn="l" defTabSz="914400" rtl="0" eaLnBrk="1" fontAlgn="auto" latinLnBrk="0" hangingPunct="1">
              <a:lnSpc>
                <a:spcPct val="100000"/>
              </a:lnSpc>
              <a:spcBef>
                <a:spcPts val="695"/>
              </a:spcBef>
              <a:spcAft>
                <a:spcPts val="0"/>
              </a:spcAft>
              <a:buClr>
                <a:schemeClr val="accent2"/>
              </a:buClr>
              <a:buSzPct val="100000"/>
              <a:buFont typeface="Wingdings" panose="05000000000000000000" pitchFamily="2" charset="2"/>
              <a:buChar char="§"/>
              <a:tabLst>
                <a:tab pos="332740" algn="l"/>
              </a:tabLst>
              <a:defRPr/>
            </a:pPr>
            <a:r>
              <a:rPr lang="en-US" sz="2400">
                <a:solidFill>
                  <a:srgbClr val="0070C0"/>
                </a:solidFill>
                <a:latin typeface="Calibri" panose="020F0502020204030204"/>
                <a:cs typeface="Tw Cen MT"/>
              </a:rPr>
              <a:t>User will </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Tw Cen MT"/>
              </a:rPr>
              <a:t>click Resolve Near Matches.</a:t>
            </a:r>
            <a:endParaRPr kumimoji="0" sz="2400" b="0" i="0" u="none" strike="noStrike" kern="1200" cap="none" spc="0" normalizeH="0" baseline="0" noProof="0">
              <a:ln>
                <a:noFill/>
              </a:ln>
              <a:solidFill>
                <a:srgbClr val="0070C0"/>
              </a:solidFill>
              <a:effectLst/>
              <a:uLnTx/>
              <a:uFillTx/>
              <a:latin typeface="Calibri" panose="020F0502020204030204"/>
              <a:ea typeface="+mn-ea"/>
              <a:cs typeface="Tw Cen MT"/>
            </a:endParaRPr>
          </a:p>
        </p:txBody>
      </p:sp>
      <p:sp>
        <p:nvSpPr>
          <p:cNvPr id="6" name="object 6" descr="Screenshot of UID Assignment file screen in UID showing recent assignment files uploaded and their status." title="Screenshot"/>
          <p:cNvSpPr/>
          <p:nvPr/>
        </p:nvSpPr>
        <p:spPr>
          <a:xfrm>
            <a:off x="1752600" y="2841754"/>
            <a:ext cx="8305800" cy="425573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descr="Rectangle to correct screenshot." title="Rectangle"/>
          <p:cNvSpPr/>
          <p:nvPr/>
        </p:nvSpPr>
        <p:spPr>
          <a:xfrm>
            <a:off x="2514600" y="4724400"/>
            <a:ext cx="152400" cy="76200"/>
          </a:xfrm>
          <a:custGeom>
            <a:avLst/>
            <a:gdLst/>
            <a:ahLst/>
            <a:cxnLst/>
            <a:rect l="l" t="t" r="r" b="b"/>
            <a:pathLst>
              <a:path w="152400" h="76200">
                <a:moveTo>
                  <a:pt x="0" y="0"/>
                </a:moveTo>
                <a:lnTo>
                  <a:pt x="0" y="76200"/>
                </a:lnTo>
                <a:lnTo>
                  <a:pt x="152400" y="76200"/>
                </a:lnTo>
                <a:lnTo>
                  <a:pt x="152400" y="0"/>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069EEA85-65B4-43F3-B9F0-9AB7F1A76983}"/>
              </a:ext>
            </a:extLst>
          </p:cNvPr>
          <p:cNvSpPr/>
          <p:nvPr/>
        </p:nvSpPr>
        <p:spPr>
          <a:xfrm>
            <a:off x="8349344" y="5127172"/>
            <a:ext cx="1279327" cy="38253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A881A16-9166-443A-86DF-A3EB2238E458}"/>
              </a:ext>
              <a:ext uri="{C183D7F6-B498-43B3-948B-1728B52AA6E4}">
                <adec:decorative xmlns:adec="http://schemas.microsoft.com/office/drawing/2017/decorative" val="1"/>
              </a:ext>
            </a:extLst>
          </p:cNvPr>
          <p:cNvSpPr/>
          <p:nvPr>
            <p:custDataLst>
              <p:tags r:id="rId1"/>
            </p:custDataLst>
          </p:nvPr>
        </p:nvSpPr>
        <p:spPr>
          <a:xfrm>
            <a:off x="1568729" y="2743200"/>
            <a:ext cx="8293218" cy="4430486"/>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9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7B9552F-8818-4CEC-8650-9957159826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515447" y="-159717"/>
            <a:ext cx="7945385"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VIEWING NEAR MATCHES</a:t>
            </a:r>
          </a:p>
        </p:txBody>
      </p:sp>
      <p:sp>
        <p:nvSpPr>
          <p:cNvPr id="4" name="object 4"/>
          <p:cNvSpPr txBox="1"/>
          <p:nvPr/>
        </p:nvSpPr>
        <p:spPr>
          <a:xfrm>
            <a:off x="1754158" y="1065206"/>
            <a:ext cx="8051800" cy="1720984"/>
          </a:xfrm>
          <a:prstGeom prst="rect">
            <a:avLst/>
          </a:prstGeom>
        </p:spPr>
        <p:txBody>
          <a:bodyPr vert="horz" wrap="square" lIns="0" tIns="0" rIns="0" bIns="0" rtlCol="0">
            <a:spAutoFit/>
          </a:bodyPr>
          <a:lstStyle/>
          <a:p>
            <a:pPr marL="469900" marR="508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r>
              <a:rPr kumimoji="0" sz="2400" b="0" i="0" u="none" strike="noStrike" kern="1200" cap="none" spc="0" normalizeH="0" baseline="0" noProof="0">
                <a:ln>
                  <a:noFill/>
                </a:ln>
                <a:solidFill>
                  <a:srgbClr val="0070C0"/>
                </a:solidFill>
                <a:effectLst/>
                <a:uLnTx/>
                <a:uFillTx/>
                <a:ea typeface="+mn-ea"/>
                <a:cs typeface="Tw Cen MT"/>
              </a:rPr>
              <a:t>When</a:t>
            </a:r>
            <a:r>
              <a:rPr kumimoji="0" sz="2400" b="0" i="0" u="none" strike="noStrike" kern="1200" cap="none" spc="5" normalizeH="0" baseline="0" noProof="0">
                <a:ln>
                  <a:noFill/>
                </a:ln>
                <a:solidFill>
                  <a:srgbClr val="0070C0"/>
                </a:solidFill>
                <a:effectLst/>
                <a:uLnTx/>
                <a:uFillTx/>
                <a:ea typeface="+mn-ea"/>
                <a:cs typeface="Tw Cen MT"/>
              </a:rPr>
              <a:t> </a:t>
            </a:r>
            <a:r>
              <a:rPr kumimoji="0" lang="en-US" sz="2400" b="0" i="0" u="none" strike="noStrike" kern="1200" cap="none" spc="0" normalizeH="0" baseline="0" noProof="0">
                <a:ln>
                  <a:noFill/>
                </a:ln>
                <a:solidFill>
                  <a:srgbClr val="0070C0"/>
                </a:solidFill>
                <a:effectLst/>
                <a:uLnTx/>
                <a:uFillTx/>
                <a:ea typeface="+mn-ea"/>
                <a:cs typeface="Tw Cen MT"/>
              </a:rPr>
              <a:t>user</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cli</a:t>
            </a:r>
            <a:r>
              <a:rPr kumimoji="0" sz="2400" b="0" i="0" u="none" strike="noStrike" kern="1200" cap="none" spc="3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k</a:t>
            </a:r>
            <a:r>
              <a:rPr kumimoji="0" lang="en-US" sz="2400" b="0" i="0" u="none" strike="noStrike" kern="1200" cap="none" spc="0" normalizeH="0" baseline="0" noProof="0">
                <a:ln>
                  <a:noFill/>
                </a:ln>
                <a:solidFill>
                  <a:srgbClr val="0070C0"/>
                </a:solidFill>
                <a:effectLst/>
                <a:uLnTx/>
                <a:uFillTx/>
                <a:ea typeface="+mn-ea"/>
                <a:cs typeface="Tw Cen MT"/>
              </a:rPr>
              <a:t>s</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5" normalizeH="0" baseline="0" noProof="0">
                <a:ln>
                  <a:noFill/>
                </a:ln>
                <a:solidFill>
                  <a:srgbClr val="0070C0"/>
                </a:solidFill>
                <a:effectLst/>
                <a:uLnTx/>
                <a:uFillTx/>
                <a:ea typeface="+mn-ea"/>
                <a:cs typeface="Tw Cen MT"/>
              </a:rPr>
              <a:t>R</a:t>
            </a:r>
            <a:r>
              <a:rPr kumimoji="0" sz="2400" b="0" i="0" u="none" strike="noStrike" kern="1200" cap="none" spc="0" normalizeH="0" baseline="0" noProof="0">
                <a:ln>
                  <a:noFill/>
                </a:ln>
                <a:solidFill>
                  <a:srgbClr val="0070C0"/>
                </a:solidFill>
                <a:effectLst/>
                <a:uLnTx/>
                <a:uFillTx/>
                <a:ea typeface="+mn-ea"/>
                <a:cs typeface="Tw Cen MT"/>
              </a:rPr>
              <a:t>esol</a:t>
            </a:r>
            <a:r>
              <a:rPr kumimoji="0" sz="2400" b="0" i="0" u="none" strike="noStrike" kern="1200" cap="none" spc="-40" normalizeH="0" baseline="0" noProof="0">
                <a:ln>
                  <a:noFill/>
                </a:ln>
                <a:solidFill>
                  <a:srgbClr val="0070C0"/>
                </a:solidFill>
                <a:effectLst/>
                <a:uLnTx/>
                <a:uFillTx/>
                <a:ea typeface="+mn-ea"/>
                <a:cs typeface="Tw Cen MT"/>
              </a:rPr>
              <a:t>v</a:t>
            </a:r>
            <a:r>
              <a:rPr kumimoji="0" sz="2400" b="0" i="0" u="none" strike="noStrike" kern="1200" cap="none" spc="0" normalizeH="0" baseline="0" noProof="0">
                <a:ln>
                  <a:noFill/>
                </a:ln>
                <a:solidFill>
                  <a:srgbClr val="0070C0"/>
                </a:solidFill>
                <a:effectLst/>
                <a:uLnTx/>
                <a:uFillTx/>
                <a:ea typeface="+mn-ea"/>
                <a:cs typeface="Tw Cen MT"/>
              </a:rPr>
              <a:t>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Near Mat</a:t>
            </a:r>
            <a:r>
              <a:rPr kumimoji="0" sz="2400" b="0" i="0" u="none" strike="noStrike" kern="1200" cap="none" spc="6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hes, </a:t>
            </a:r>
            <a:r>
              <a:rPr kumimoji="0" lang="en-US" sz="2400" b="0" i="0" u="none" strike="noStrike" kern="1200" cap="none" spc="0" normalizeH="0" baseline="0" noProof="0">
                <a:ln>
                  <a:noFill/>
                </a:ln>
                <a:solidFill>
                  <a:srgbClr val="0070C0"/>
                </a:solidFill>
                <a:effectLst/>
                <a:uLnTx/>
                <a:uFillTx/>
                <a:ea typeface="+mn-ea"/>
                <a:cs typeface="Tw Cen MT"/>
              </a:rPr>
              <a:t>the next screen shows </a:t>
            </a:r>
            <a:r>
              <a:rPr kumimoji="0" sz="2400" b="0" i="0" u="none" strike="noStrike" kern="1200" cap="none" spc="0" normalizeH="0" baseline="0" noProof="0">
                <a:ln>
                  <a:noFill/>
                </a:ln>
                <a:solidFill>
                  <a:srgbClr val="0070C0"/>
                </a:solidFill>
                <a:effectLst/>
                <a:uLnTx/>
                <a:uFillTx/>
                <a:ea typeface="+mn-ea"/>
                <a:cs typeface="Tw Cen MT"/>
              </a:rPr>
              <a:t>the </a:t>
            </a:r>
            <a:r>
              <a:rPr kumimoji="0" lang="en-US" sz="2400" b="0" i="0" u="none" strike="noStrike" kern="1200" cap="none" spc="-5" normalizeH="0" baseline="0" noProof="0">
                <a:ln>
                  <a:noFill/>
                </a:ln>
                <a:solidFill>
                  <a:srgbClr val="0070C0"/>
                </a:solidFill>
                <a:effectLst/>
                <a:uLnTx/>
                <a:uFillTx/>
                <a:ea typeface="+mn-ea"/>
                <a:cs typeface="Tw Cen MT"/>
              </a:rPr>
              <a:t>four</a:t>
            </a:r>
            <a:r>
              <a:rPr kumimoji="0" sz="2400" b="0" i="0" u="none" strike="noStrike" kern="1200" cap="none" spc="0"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records that are </a:t>
            </a:r>
            <a:r>
              <a:rPr kumimoji="0" lang="en-US" sz="2400" b="0" i="0" u="none" strike="noStrike" kern="1200" cap="none" spc="-40" normalizeH="0" baseline="0" noProof="0">
                <a:ln>
                  <a:noFill/>
                </a:ln>
                <a:solidFill>
                  <a:srgbClr val="0070C0"/>
                </a:solidFill>
                <a:effectLst/>
                <a:uLnTx/>
                <a:uFillTx/>
                <a:ea typeface="+mn-ea"/>
                <a:cs typeface="Tw Cen MT"/>
              </a:rPr>
              <a:t>the</a:t>
            </a:r>
            <a:r>
              <a:rPr kumimoji="0" sz="2400" b="0" i="0" u="none" strike="noStrike" kern="1200" cap="none" spc="-5" normalizeH="0" baseline="0" noProof="0">
                <a:ln>
                  <a:noFill/>
                </a:ln>
                <a:solidFill>
                  <a:srgbClr val="0070C0"/>
                </a:solidFill>
                <a:effectLst/>
                <a:uLnTx/>
                <a:uFillTx/>
                <a:ea typeface="+mn-ea"/>
                <a:cs typeface="Tw Cen MT"/>
              </a:rPr>
              <a:t> Near Mat</a:t>
            </a:r>
            <a:r>
              <a:rPr kumimoji="0" sz="2400" b="0" i="0" u="none" strike="noStrike" kern="1200" cap="none" spc="6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hes</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40" normalizeH="0" baseline="0" noProof="0">
                <a:ln>
                  <a:noFill/>
                </a:ln>
                <a:solidFill>
                  <a:srgbClr val="0070C0"/>
                </a:solidFill>
                <a:effectLst/>
                <a:uLnTx/>
                <a:uFillTx/>
                <a:ea typeface="+mn-ea"/>
                <a:cs typeface="Tw Cen MT"/>
              </a:rPr>
              <a:t>f</a:t>
            </a:r>
            <a:r>
              <a:rPr kumimoji="0" sz="2400" b="0" i="0" u="none" strike="noStrike" kern="1200" cap="none" spc="0" normalizeH="0" baseline="0" noProof="0">
                <a:ln>
                  <a:noFill/>
                </a:ln>
                <a:solidFill>
                  <a:srgbClr val="0070C0"/>
                </a:solidFill>
                <a:effectLst/>
                <a:uLnTx/>
                <a:uFillTx/>
                <a:ea typeface="+mn-ea"/>
                <a:cs typeface="Tw Cen MT"/>
              </a:rPr>
              <a:t>or</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this</a:t>
            </a:r>
            <a:r>
              <a:rPr kumimoji="0" sz="2400" b="0" i="0" u="none" strike="noStrike" kern="1200" cap="none" spc="10"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bat</a:t>
            </a:r>
            <a:r>
              <a:rPr kumimoji="0" sz="2400" b="0" i="0" u="none" strike="noStrike" kern="1200" cap="none" spc="55" normalizeH="0" baseline="0" noProof="0">
                <a:ln>
                  <a:noFill/>
                </a:ln>
                <a:solidFill>
                  <a:srgbClr val="0070C0"/>
                </a:solidFill>
                <a:effectLst/>
                <a:uLnTx/>
                <a:uFillTx/>
                <a:ea typeface="+mn-ea"/>
                <a:cs typeface="Tw Cen MT"/>
              </a:rPr>
              <a:t>c</a:t>
            </a:r>
            <a:r>
              <a:rPr kumimoji="0" sz="2400" b="0" i="0" u="none" strike="noStrike" kern="1200" cap="none" spc="-5" normalizeH="0" baseline="0" noProof="0">
                <a:ln>
                  <a:noFill/>
                </a:ln>
                <a:solidFill>
                  <a:srgbClr val="0070C0"/>
                </a:solidFill>
                <a:effectLst/>
                <a:uLnTx/>
                <a:uFillTx/>
                <a:ea typeface="+mn-ea"/>
                <a:cs typeface="Tw Cen MT"/>
              </a:rPr>
              <a:t>h</a:t>
            </a:r>
            <a:r>
              <a:rPr kumimoji="0" sz="2400" b="0" i="0" u="none" strike="noStrike" kern="1200" cap="none" spc="0" normalizeH="0" baseline="0" noProof="0">
                <a:ln>
                  <a:noFill/>
                </a:ln>
                <a:solidFill>
                  <a:srgbClr val="0070C0"/>
                </a:solidFill>
                <a:effectLst/>
                <a:uLnTx/>
                <a:uFillTx/>
                <a:ea typeface="+mn-ea"/>
                <a:cs typeface="Tw Cen MT"/>
              </a:rPr>
              <a:t>.</a:t>
            </a:r>
            <a:endParaRPr kumimoji="0" lang="en-US" sz="2400" b="0" i="0" u="none" strike="noStrike" kern="1200" cap="none" spc="0" normalizeH="0" baseline="0" noProof="0">
              <a:ln>
                <a:noFill/>
              </a:ln>
              <a:solidFill>
                <a:srgbClr val="0070C0"/>
              </a:solidFill>
              <a:effectLst/>
              <a:uLnTx/>
              <a:uFillTx/>
              <a:ea typeface="+mn-ea"/>
              <a:cs typeface="Tw Cen MT"/>
            </a:endParaRPr>
          </a:p>
          <a:p>
            <a:pPr marL="12700" marR="5080" lvl="0" algn="l" defTabSz="914400" rtl="0" eaLnBrk="1" fontAlgn="auto" latinLnBrk="0" hangingPunct="1">
              <a:lnSpc>
                <a:spcPct val="100000"/>
              </a:lnSpc>
              <a:spcBef>
                <a:spcPts val="0"/>
              </a:spcBef>
              <a:spcAft>
                <a:spcPts val="0"/>
              </a:spcAft>
              <a:buClr>
                <a:schemeClr val="accent2"/>
              </a:buClr>
              <a:buSzPct val="100000"/>
              <a:tabLst>
                <a:tab pos="332740" algn="l"/>
              </a:tabLst>
              <a:defRPr/>
            </a:pPr>
            <a:endParaRPr kumimoji="0" sz="1000" b="0" i="0" u="none" strike="noStrike" kern="1200" cap="none" spc="0" normalizeH="0" baseline="0" noProof="0">
              <a:ln>
                <a:noFill/>
              </a:ln>
              <a:solidFill>
                <a:srgbClr val="0070C0"/>
              </a:solidFill>
              <a:effectLst/>
              <a:uLnTx/>
              <a:uFillTx/>
              <a:ea typeface="+mn-ea"/>
              <a:cs typeface="Tw Cen MT"/>
            </a:endParaRPr>
          </a:p>
          <a:p>
            <a:pPr marL="469900" marR="0" lvl="0" indent="-457200" algn="l" defTabSz="914400" rtl="0" eaLnBrk="1" fontAlgn="auto" latinLnBrk="0" hangingPunct="1">
              <a:lnSpc>
                <a:spcPct val="100000"/>
              </a:lnSpc>
              <a:spcBef>
                <a:spcPts val="695"/>
              </a:spcBef>
              <a:spcAft>
                <a:spcPts val="0"/>
              </a:spcAft>
              <a:buClr>
                <a:schemeClr val="accent2"/>
              </a:buClr>
              <a:buSzPct val="100000"/>
              <a:buFont typeface="Wingdings" panose="05000000000000000000" pitchFamily="2" charset="2"/>
              <a:buChar char="§"/>
              <a:tabLst>
                <a:tab pos="332740" algn="l"/>
              </a:tabLst>
              <a:defRPr/>
            </a:pPr>
            <a:r>
              <a:rPr kumimoji="0" lang="en-US" sz="2400" b="0" i="0" u="none" strike="noStrike" kern="1200" cap="none" spc="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li</a:t>
            </a:r>
            <a:r>
              <a:rPr kumimoji="0" sz="2400" b="0" i="0" u="none" strike="noStrike" kern="1200" cap="none" spc="3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k</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5" normalizeH="0" baseline="0" noProof="0">
                <a:ln>
                  <a:noFill/>
                </a:ln>
                <a:solidFill>
                  <a:srgbClr val="0070C0"/>
                </a:solidFill>
                <a:effectLst/>
                <a:uLnTx/>
                <a:uFillTx/>
                <a:ea typeface="+mn-ea"/>
                <a:cs typeface="Tw Cen MT"/>
              </a:rPr>
              <a:t>R</a:t>
            </a:r>
            <a:r>
              <a:rPr kumimoji="0" sz="2400" b="0" i="0" u="none" strike="noStrike" kern="1200" cap="none" spc="0" normalizeH="0" baseline="0" noProof="0">
                <a:ln>
                  <a:noFill/>
                </a:ln>
                <a:solidFill>
                  <a:srgbClr val="0070C0"/>
                </a:solidFill>
                <a:effectLst/>
                <a:uLnTx/>
                <a:uFillTx/>
                <a:ea typeface="+mn-ea"/>
                <a:cs typeface="Tw Cen MT"/>
              </a:rPr>
              <a:t>evi</a:t>
            </a:r>
            <a:r>
              <a:rPr kumimoji="0" sz="2400" b="0" i="0" u="none" strike="noStrike" kern="1200" cap="none" spc="-40" normalizeH="0" baseline="0" noProof="0">
                <a:ln>
                  <a:noFill/>
                </a:ln>
                <a:solidFill>
                  <a:srgbClr val="0070C0"/>
                </a:solidFill>
                <a:effectLst/>
                <a:uLnTx/>
                <a:uFillTx/>
                <a:ea typeface="+mn-ea"/>
                <a:cs typeface="Tw Cen MT"/>
              </a:rPr>
              <a:t>e</a:t>
            </a:r>
            <a:r>
              <a:rPr kumimoji="0" sz="2400" b="0" i="0" u="none" strike="noStrike" kern="1200" cap="none" spc="0" normalizeH="0" baseline="0" noProof="0">
                <a:ln>
                  <a:noFill/>
                </a:ln>
                <a:solidFill>
                  <a:srgbClr val="0070C0"/>
                </a:solidFill>
                <a:effectLst/>
                <a:uLnTx/>
                <a:uFillTx/>
                <a:ea typeface="+mn-ea"/>
                <a:cs typeface="Tw Cen MT"/>
              </a:rPr>
              <a:t>w</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and</a:t>
            </a:r>
            <a:r>
              <a:rPr kumimoji="0" sz="2400" b="0" i="0" u="none" strike="noStrike" kern="1200" cap="none" spc="-1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Select</a:t>
            </a:r>
            <a:r>
              <a:rPr kumimoji="0" lang="en-US" sz="2400" b="0" i="0" u="none" strike="noStrike" kern="1200" cap="none" spc="0" normalizeH="0" baseline="0" noProof="0">
                <a:ln>
                  <a:noFill/>
                </a:ln>
                <a:solidFill>
                  <a:srgbClr val="0070C0"/>
                </a:solidFill>
                <a:effectLst/>
                <a:uLnTx/>
                <a:uFillTx/>
                <a:ea typeface="+mn-ea"/>
                <a:cs typeface="Tw Cen MT"/>
              </a:rPr>
              <a:t> on the </a:t>
            </a:r>
            <a:r>
              <a:rPr kumimoji="0" lang="en-US" sz="2400" b="0" i="1" u="none" strike="noStrike" kern="1200" cap="none" spc="0" normalizeH="0" baseline="0" noProof="0">
                <a:ln>
                  <a:noFill/>
                </a:ln>
                <a:solidFill>
                  <a:srgbClr val="0070C0"/>
                </a:solidFill>
                <a:effectLst/>
                <a:uLnTx/>
                <a:uFillTx/>
                <a:ea typeface="+mn-ea"/>
                <a:cs typeface="Tw Cen MT"/>
              </a:rPr>
              <a:t>Ri</a:t>
            </a:r>
            <a:r>
              <a:rPr kumimoji="0" lang="en-US" sz="2400" b="0" i="1" u="none" strike="noStrike" kern="1200" cap="none" spc="65" normalizeH="0" baseline="0" noProof="0">
                <a:ln>
                  <a:noFill/>
                </a:ln>
                <a:solidFill>
                  <a:srgbClr val="0070C0"/>
                </a:solidFill>
                <a:effectLst/>
                <a:uLnTx/>
                <a:uFillTx/>
                <a:ea typeface="+mn-ea"/>
                <a:cs typeface="Tw Cen MT"/>
              </a:rPr>
              <a:t>c</a:t>
            </a:r>
            <a:r>
              <a:rPr kumimoji="0" lang="en-US" sz="2400" b="0" i="1" u="none" strike="noStrike" kern="1200" cap="none" spc="-5" normalizeH="0" baseline="0" noProof="0">
                <a:ln>
                  <a:noFill/>
                </a:ln>
                <a:solidFill>
                  <a:srgbClr val="0070C0"/>
                </a:solidFill>
                <a:effectLst/>
                <a:uLnTx/>
                <a:uFillTx/>
                <a:ea typeface="+mn-ea"/>
                <a:cs typeface="Tw Cen MT"/>
              </a:rPr>
              <a:t>hard</a:t>
            </a:r>
            <a:r>
              <a:rPr kumimoji="0" lang="en-US" sz="2400" b="0" i="1" u="none" strike="noStrike" kern="1200" cap="none" spc="-15" normalizeH="0" baseline="0" noProof="0">
                <a:ln>
                  <a:noFill/>
                </a:ln>
                <a:solidFill>
                  <a:srgbClr val="0070C0"/>
                </a:solidFill>
                <a:effectLst/>
                <a:uLnTx/>
                <a:uFillTx/>
                <a:ea typeface="+mn-ea"/>
                <a:cs typeface="Tw Cen MT"/>
              </a:rPr>
              <a:t> </a:t>
            </a:r>
            <a:r>
              <a:rPr kumimoji="0" lang="en-US" sz="2400" b="0" i="1" u="none" strike="noStrike" kern="1200" cap="none" spc="-5" normalizeH="0" baseline="0" noProof="0">
                <a:ln>
                  <a:noFill/>
                </a:ln>
                <a:solidFill>
                  <a:srgbClr val="0070C0"/>
                </a:solidFill>
                <a:effectLst/>
                <a:uLnTx/>
                <a:uFillTx/>
                <a:ea typeface="+mn-ea"/>
                <a:cs typeface="Tw Cen MT"/>
              </a:rPr>
              <a:t>Ca</a:t>
            </a:r>
            <a:r>
              <a:rPr kumimoji="0" lang="en-US" sz="2400" b="0" i="1" u="none" strike="noStrike" kern="1200" cap="none" spc="35" normalizeH="0" baseline="0" noProof="0">
                <a:ln>
                  <a:noFill/>
                </a:ln>
                <a:solidFill>
                  <a:srgbClr val="0070C0"/>
                </a:solidFill>
                <a:effectLst/>
                <a:uLnTx/>
                <a:uFillTx/>
                <a:ea typeface="+mn-ea"/>
                <a:cs typeface="Tw Cen MT"/>
              </a:rPr>
              <a:t>r</a:t>
            </a:r>
            <a:r>
              <a:rPr kumimoji="0" lang="en-US" sz="2400" b="0" i="1" u="none" strike="noStrike" kern="1200" cap="none" spc="0" normalizeH="0" baseline="0" noProof="0">
                <a:ln>
                  <a:noFill/>
                </a:ln>
                <a:solidFill>
                  <a:srgbClr val="0070C0"/>
                </a:solidFill>
                <a:effectLst/>
                <a:uLnTx/>
                <a:uFillTx/>
                <a:ea typeface="+mn-ea"/>
                <a:cs typeface="Tw Cen MT"/>
              </a:rPr>
              <a:t>l</a:t>
            </a:r>
            <a:r>
              <a:rPr kumimoji="0" lang="en-US" sz="2400" b="0" i="1" u="none" strike="noStrike" kern="1200" cap="none" spc="5" normalizeH="0" baseline="0" noProof="0">
                <a:ln>
                  <a:noFill/>
                </a:ln>
                <a:solidFill>
                  <a:srgbClr val="0070C0"/>
                </a:solidFill>
                <a:effectLst/>
                <a:uLnTx/>
                <a:uFillTx/>
                <a:ea typeface="+mn-ea"/>
                <a:cs typeface="Tw Cen MT"/>
              </a:rPr>
              <a:t> </a:t>
            </a:r>
            <a:r>
              <a:rPr kumimoji="0" lang="en-US" sz="2400" b="0" i="1" u="none" strike="noStrike" kern="1200" cap="none" spc="-5" normalizeH="0" baseline="0" noProof="0">
                <a:ln>
                  <a:noFill/>
                </a:ln>
                <a:solidFill>
                  <a:srgbClr val="0070C0"/>
                </a:solidFill>
                <a:effectLst/>
                <a:uLnTx/>
                <a:uFillTx/>
                <a:ea typeface="+mn-ea"/>
                <a:cs typeface="Tw Cen MT"/>
              </a:rPr>
              <a:t>S</a:t>
            </a:r>
            <a:r>
              <a:rPr kumimoji="0" lang="en-US" sz="2400" b="0" i="1" u="none" strike="noStrike" kern="1200" cap="none" spc="60" normalizeH="0" baseline="0" noProof="0">
                <a:ln>
                  <a:noFill/>
                </a:ln>
                <a:solidFill>
                  <a:srgbClr val="0070C0"/>
                </a:solidFill>
                <a:effectLst/>
                <a:uLnTx/>
                <a:uFillTx/>
                <a:ea typeface="+mn-ea"/>
                <a:cs typeface="Tw Cen MT"/>
              </a:rPr>
              <a:t>c</a:t>
            </a:r>
            <a:r>
              <a:rPr kumimoji="0" lang="en-US" sz="2400" b="0" i="1" u="none" strike="noStrike" kern="1200" cap="none" spc="0" normalizeH="0" baseline="0" noProof="0">
                <a:ln>
                  <a:noFill/>
                </a:ln>
                <a:solidFill>
                  <a:srgbClr val="0070C0"/>
                </a:solidFill>
                <a:effectLst/>
                <a:uLnTx/>
                <a:uFillTx/>
                <a:ea typeface="+mn-ea"/>
                <a:cs typeface="Tw Cen MT"/>
              </a:rPr>
              <a:t>hmoe </a:t>
            </a:r>
            <a:r>
              <a:rPr kumimoji="0" lang="en-US" sz="2400" b="0" u="none" strike="noStrike" kern="1200" cap="none" spc="0" normalizeH="0" baseline="0" noProof="0">
                <a:ln>
                  <a:noFill/>
                </a:ln>
                <a:solidFill>
                  <a:srgbClr val="0070C0"/>
                </a:solidFill>
                <a:effectLst/>
                <a:uLnTx/>
                <a:uFillTx/>
                <a:ea typeface="+mn-ea"/>
                <a:cs typeface="Tw Cen MT"/>
              </a:rPr>
              <a:t>row</a:t>
            </a:r>
            <a:r>
              <a:rPr kumimoji="0" lang="en-US" sz="2400" b="0" i="1" u="none" strike="noStrike" kern="1200" cap="none" spc="0"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a:t>
            </a:r>
          </a:p>
        </p:txBody>
      </p:sp>
      <p:sp>
        <p:nvSpPr>
          <p:cNvPr id="6" name="object 6" descr="Screenshot in UID showing individual records that indicate near matches." title="Screenshot"/>
          <p:cNvSpPr/>
          <p:nvPr/>
        </p:nvSpPr>
        <p:spPr>
          <a:xfrm>
            <a:off x="1810147" y="3045991"/>
            <a:ext cx="8163777" cy="384610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8038F53-D969-4CA5-80BF-BD79A2F37034}"/>
              </a:ext>
              <a:ext uri="{C183D7F6-B498-43B3-948B-1728B52AA6E4}">
                <adec:decorative xmlns:adec="http://schemas.microsoft.com/office/drawing/2017/decorative" val="1"/>
              </a:ext>
            </a:extLst>
          </p:cNvPr>
          <p:cNvSpPr/>
          <p:nvPr>
            <p:custDataLst>
              <p:tags r:id="rId1"/>
            </p:custDataLst>
          </p:nvPr>
        </p:nvSpPr>
        <p:spPr>
          <a:xfrm>
            <a:off x="1754158" y="2992884"/>
            <a:ext cx="8163777" cy="3952318"/>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D63BE748-80B5-04DC-B677-ECE0E2CCB847}"/>
              </a:ext>
            </a:extLst>
          </p:cNvPr>
          <p:cNvSpPr/>
          <p:nvPr/>
        </p:nvSpPr>
        <p:spPr>
          <a:xfrm>
            <a:off x="8666602" y="5497287"/>
            <a:ext cx="1279327" cy="38253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5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2A402E5-AED2-4227-A6F2-184AD45EA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43"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743"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847956" y="-141856"/>
            <a:ext cx="8705118"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MATCH PROBABILITY SCORES</a:t>
            </a:r>
          </a:p>
        </p:txBody>
      </p:sp>
      <p:sp>
        <p:nvSpPr>
          <p:cNvPr id="4" name="object 4"/>
          <p:cNvSpPr txBox="1"/>
          <p:nvPr/>
        </p:nvSpPr>
        <p:spPr>
          <a:xfrm>
            <a:off x="1708547" y="1050318"/>
            <a:ext cx="8153400" cy="2462213"/>
          </a:xfrm>
          <a:prstGeom prst="rect">
            <a:avLst/>
          </a:prstGeom>
        </p:spPr>
        <p:txBody>
          <a:bodyPr vert="horz" wrap="square" lIns="0" tIns="0" rIns="0" bIns="0" rtlCol="0">
            <a:spAutoFit/>
          </a:bodyPr>
          <a:lstStyle/>
          <a:p>
            <a:pPr marL="355600" marR="5080" lvl="0" indent="-3429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r>
              <a:rPr kumimoji="0" sz="2400" b="0" i="0" u="none" strike="noStrike" kern="1200" cap="none" spc="-5" normalizeH="0" baseline="0" noProof="0">
                <a:ln>
                  <a:noFill/>
                </a:ln>
                <a:solidFill>
                  <a:srgbClr val="0070C0"/>
                </a:solidFill>
                <a:effectLst/>
                <a:uLnTx/>
                <a:uFillTx/>
                <a:ea typeface="+mn-ea"/>
                <a:cs typeface="Tw Cen MT"/>
              </a:rPr>
              <a:t>N</a:t>
            </a:r>
            <a:r>
              <a:rPr kumimoji="0" sz="2400" b="0" i="0" u="none" strike="noStrike" kern="1200" cap="none" spc="-55" normalizeH="0" baseline="0" noProof="0">
                <a:ln>
                  <a:noFill/>
                </a:ln>
                <a:solidFill>
                  <a:srgbClr val="0070C0"/>
                </a:solidFill>
                <a:effectLst/>
                <a:uLnTx/>
                <a:uFillTx/>
                <a:ea typeface="+mn-ea"/>
                <a:cs typeface="Tw Cen MT"/>
              </a:rPr>
              <a:t>o</a:t>
            </a:r>
            <a:r>
              <a:rPr kumimoji="0" sz="2400" b="0" i="0" u="none" strike="noStrike" kern="1200" cap="none" spc="0" normalizeH="0" baseline="0" noProof="0">
                <a:ln>
                  <a:noFill/>
                </a:ln>
                <a:solidFill>
                  <a:srgbClr val="0070C0"/>
                </a:solidFill>
                <a:effectLst/>
                <a:uLnTx/>
                <a:uFillTx/>
                <a:ea typeface="+mn-ea"/>
                <a:cs typeface="Tw Cen MT"/>
              </a:rPr>
              <a:t>w</a:t>
            </a:r>
            <a:r>
              <a:rPr kumimoji="0" sz="2400" b="0" i="0" u="none" strike="noStrike" kern="1200" cap="none" spc="-5" normalizeH="0" baseline="0" noProof="0">
                <a:ln>
                  <a:noFill/>
                </a:ln>
                <a:solidFill>
                  <a:srgbClr val="0070C0"/>
                </a:solidFill>
                <a:effectLst/>
                <a:uLnTx/>
                <a:uFillTx/>
                <a:ea typeface="+mn-ea"/>
                <a:cs typeface="Tw Cen MT"/>
              </a:rPr>
              <a:t> </a:t>
            </a:r>
            <a:r>
              <a:rPr kumimoji="0" lang="en-US" sz="2400" b="0" i="0" u="none" strike="noStrike" kern="1200" cap="none" spc="-40" normalizeH="0" baseline="0" noProof="0">
                <a:ln>
                  <a:noFill/>
                </a:ln>
                <a:solidFill>
                  <a:srgbClr val="0070C0"/>
                </a:solidFill>
                <a:effectLst/>
                <a:uLnTx/>
                <a:uFillTx/>
                <a:ea typeface="+mn-ea"/>
                <a:cs typeface="Tw Cen MT"/>
              </a:rPr>
              <a:t>users will</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se</a:t>
            </a:r>
            <a:r>
              <a:rPr kumimoji="0" sz="2400" b="0" i="0" u="none" strike="noStrike" kern="1200" cap="none" spc="0" normalizeH="0" baseline="0" noProof="0">
                <a:ln>
                  <a:noFill/>
                </a:ln>
                <a:solidFill>
                  <a:srgbClr val="0070C0"/>
                </a:solidFill>
                <a:effectLst/>
                <a:uLnTx/>
                <a:uFillTx/>
                <a:ea typeface="+mn-ea"/>
                <a:cs typeface="Tw Cen MT"/>
              </a:rPr>
              <a:t>e</a:t>
            </a:r>
            <a:r>
              <a:rPr kumimoji="0" sz="2400" b="0" i="0" u="none" strike="noStrike" kern="1200" cap="none" spc="-5" normalizeH="0" baseline="0" noProof="0">
                <a:ln>
                  <a:noFill/>
                </a:ln>
                <a:solidFill>
                  <a:srgbClr val="0070C0"/>
                </a:solidFill>
                <a:effectLst/>
                <a:uLnTx/>
                <a:uFillTx/>
                <a:ea typeface="+mn-ea"/>
                <a:cs typeface="Tw Cen MT"/>
              </a:rPr>
              <a:t> th</a:t>
            </a:r>
            <a:r>
              <a:rPr kumimoji="0" sz="2400" b="0" i="0" u="none" strike="noStrike" kern="1200" cap="none" spc="0" normalizeH="0" baseline="0" noProof="0">
                <a:ln>
                  <a:noFill/>
                </a:ln>
                <a:solidFill>
                  <a:srgbClr val="0070C0"/>
                </a:solidFill>
                <a:effectLst/>
                <a:uLnTx/>
                <a:uFillTx/>
                <a:ea typeface="+mn-ea"/>
                <a:cs typeface="Tw Cen MT"/>
              </a:rPr>
              <a:t>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maste</a:t>
            </a:r>
            <a:r>
              <a:rPr kumimoji="0" sz="2400" b="0" i="0" u="none" strike="noStrike" kern="1200" cap="none" spc="0" normalizeH="0" baseline="0" noProof="0">
                <a:ln>
                  <a:noFill/>
                </a:ln>
                <a:solidFill>
                  <a:srgbClr val="0070C0"/>
                </a:solidFill>
                <a:effectLst/>
                <a:uLnTx/>
                <a:uFillTx/>
                <a:ea typeface="+mn-ea"/>
                <a:cs typeface="Tw Cen MT"/>
              </a:rPr>
              <a:t>r</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10" normalizeH="0" baseline="0" noProof="0">
                <a:ln>
                  <a:noFill/>
                </a:ln>
                <a:solidFill>
                  <a:srgbClr val="0070C0"/>
                </a:solidFill>
                <a:effectLst/>
                <a:uLnTx/>
                <a:uFillTx/>
                <a:ea typeface="+mn-ea"/>
                <a:cs typeface="Tw Cen MT"/>
              </a:rPr>
              <a:t>record</a:t>
            </a:r>
            <a:r>
              <a:rPr kumimoji="0" sz="2400" b="0" i="0" u="none" strike="noStrike" kern="1200" cap="none" spc="0" normalizeH="0" baseline="0" noProof="0">
                <a:ln>
                  <a:noFill/>
                </a:ln>
                <a:solidFill>
                  <a:srgbClr val="0070C0"/>
                </a:solidFill>
                <a:effectLst/>
                <a:uLnTx/>
                <a:uFillTx/>
                <a:ea typeface="+mn-ea"/>
                <a:cs typeface="Tw Cen MT"/>
              </a:rPr>
              <a:t>s</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10" normalizeH="0" baseline="0" noProof="0">
                <a:ln>
                  <a:noFill/>
                </a:ln>
                <a:solidFill>
                  <a:srgbClr val="0070C0"/>
                </a:solidFill>
                <a:effectLst/>
                <a:uLnTx/>
                <a:uFillTx/>
                <a:ea typeface="+mn-ea"/>
                <a:cs typeface="Tw Cen MT"/>
              </a:rPr>
              <a:t>tha</a:t>
            </a:r>
            <a:r>
              <a:rPr kumimoji="0" sz="2400" b="0" i="0" u="none" strike="noStrike" kern="1200" cap="none" spc="0" normalizeH="0" baseline="0" noProof="0">
                <a:ln>
                  <a:noFill/>
                </a:ln>
                <a:solidFill>
                  <a:srgbClr val="0070C0"/>
                </a:solidFill>
                <a:effectLst/>
                <a:uLnTx/>
                <a:uFillTx/>
                <a:ea typeface="+mn-ea"/>
                <a:cs typeface="Tw Cen MT"/>
              </a:rPr>
              <a:t>t</a:t>
            </a:r>
            <a:r>
              <a:rPr kumimoji="0" sz="2400" b="0" i="0" u="none" strike="noStrike" kern="1200" cap="none" spc="-5" normalizeH="0" baseline="0" noProof="0">
                <a:ln>
                  <a:noFill/>
                </a:ln>
                <a:solidFill>
                  <a:srgbClr val="0070C0"/>
                </a:solidFill>
                <a:effectLst/>
                <a:uLnTx/>
                <a:uFillTx/>
                <a:ea typeface="+mn-ea"/>
                <a:cs typeface="Tw Cen MT"/>
              </a:rPr>
              <a:t> ret</a:t>
            </a:r>
            <a:r>
              <a:rPr kumimoji="0" sz="2400" b="0" i="0" u="none" strike="noStrike" kern="1200" cap="none" spc="-10" normalizeH="0" baseline="0" noProof="0">
                <a:ln>
                  <a:noFill/>
                </a:ln>
                <a:solidFill>
                  <a:srgbClr val="0070C0"/>
                </a:solidFill>
                <a:effectLst/>
                <a:uLnTx/>
                <a:uFillTx/>
                <a:ea typeface="+mn-ea"/>
                <a:cs typeface="Tw Cen MT"/>
              </a:rPr>
              <a:t>u</a:t>
            </a:r>
            <a:r>
              <a:rPr kumimoji="0" sz="2400" b="0" i="0" u="none" strike="noStrike" kern="1200" cap="none" spc="35" normalizeH="0" baseline="0" noProof="0">
                <a:ln>
                  <a:noFill/>
                </a:ln>
                <a:solidFill>
                  <a:srgbClr val="0070C0"/>
                </a:solidFill>
                <a:effectLst/>
                <a:uLnTx/>
                <a:uFillTx/>
                <a:ea typeface="+mn-ea"/>
                <a:cs typeface="Tw Cen MT"/>
              </a:rPr>
              <a:t>r</a:t>
            </a:r>
            <a:r>
              <a:rPr kumimoji="0" sz="2400" b="0" i="0" u="none" strike="noStrike" kern="1200" cap="none" spc="-5" normalizeH="0" baseline="0" noProof="0">
                <a:ln>
                  <a:noFill/>
                </a:ln>
                <a:solidFill>
                  <a:srgbClr val="0070C0"/>
                </a:solidFill>
                <a:effectLst/>
                <a:uLnTx/>
                <a:uFillTx/>
                <a:ea typeface="+mn-ea"/>
                <a:cs typeface="Tw Cen MT"/>
              </a:rPr>
              <a:t>n</a:t>
            </a:r>
            <a:r>
              <a:rPr kumimoji="0" sz="2400" b="0" i="0" u="none" strike="noStrike" kern="1200" cap="none" spc="-10" normalizeH="0" baseline="0" noProof="0">
                <a:ln>
                  <a:noFill/>
                </a:ln>
                <a:solidFill>
                  <a:srgbClr val="0070C0"/>
                </a:solidFill>
                <a:effectLst/>
                <a:uLnTx/>
                <a:uFillTx/>
                <a:ea typeface="+mn-ea"/>
                <a:cs typeface="Tw Cen MT"/>
              </a:rPr>
              <a:t>e</a:t>
            </a:r>
            <a:r>
              <a:rPr kumimoji="0" sz="2400" b="0" i="0" u="none" strike="noStrike" kern="1200" cap="none" spc="-5" normalizeH="0" baseline="0" noProof="0">
                <a:ln>
                  <a:noFill/>
                </a:ln>
                <a:solidFill>
                  <a:srgbClr val="0070C0"/>
                </a:solidFill>
                <a:effectLst/>
                <a:uLnTx/>
                <a:uFillTx/>
                <a:ea typeface="+mn-ea"/>
                <a:cs typeface="Tw Cen MT"/>
              </a:rPr>
              <a:t>d a </a:t>
            </a:r>
            <a:r>
              <a:rPr kumimoji="0" sz="2400" b="0" i="0" u="none" strike="noStrike" kern="1200" cap="none" spc="-10" normalizeH="0" baseline="0" noProof="0">
                <a:ln>
                  <a:noFill/>
                </a:ln>
                <a:solidFill>
                  <a:srgbClr val="0070C0"/>
                </a:solidFill>
                <a:effectLst/>
                <a:uLnTx/>
                <a:uFillTx/>
                <a:ea typeface="+mn-ea"/>
                <a:cs typeface="Tw Cen MT"/>
              </a:rPr>
              <a:t>mat</a:t>
            </a:r>
            <a:r>
              <a:rPr kumimoji="0" sz="2400" b="0" i="0" u="none" strike="noStrike" kern="1200" cap="none" spc="6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h</a:t>
            </a:r>
            <a:r>
              <a:rPr kumimoji="0" sz="2400" b="0" i="0" u="none" strike="noStrike" kern="1200" cap="none" spc="-5" normalizeH="0" baseline="0" noProof="0">
                <a:ln>
                  <a:noFill/>
                </a:ln>
                <a:solidFill>
                  <a:srgbClr val="0070C0"/>
                </a:solidFill>
                <a:effectLst/>
                <a:uLnTx/>
                <a:uFillTx/>
                <a:ea typeface="+mn-ea"/>
                <a:cs typeface="Tw Cen MT"/>
              </a:rPr>
              <a:t> o</a:t>
            </a:r>
            <a:r>
              <a:rPr kumimoji="0" sz="2400" b="0" i="0" u="none" strike="noStrike" kern="1200" cap="none" spc="0" normalizeH="0" baseline="0" noProof="0">
                <a:ln>
                  <a:noFill/>
                </a:ln>
                <a:solidFill>
                  <a:srgbClr val="0070C0"/>
                </a:solidFill>
                <a:effectLst/>
                <a:uLnTx/>
                <a:uFillTx/>
                <a:ea typeface="+mn-ea"/>
                <a:cs typeface="Tw Cen MT"/>
              </a:rPr>
              <a:t>r</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10" normalizeH="0" baseline="0" noProof="0">
                <a:ln>
                  <a:noFill/>
                </a:ln>
                <a:solidFill>
                  <a:srgbClr val="0070C0"/>
                </a:solidFill>
                <a:effectLst/>
                <a:uLnTx/>
                <a:uFillTx/>
                <a:ea typeface="+mn-ea"/>
                <a:cs typeface="Tw Cen MT"/>
              </a:rPr>
              <a:t>nea</a:t>
            </a:r>
            <a:r>
              <a:rPr kumimoji="0" sz="2400" b="0" i="0" u="none" strike="noStrike" kern="1200" cap="none" spc="0" normalizeH="0" baseline="0" noProof="0">
                <a:ln>
                  <a:noFill/>
                </a:ln>
                <a:solidFill>
                  <a:srgbClr val="0070C0"/>
                </a:solidFill>
                <a:effectLst/>
                <a:uLnTx/>
                <a:uFillTx/>
                <a:ea typeface="+mn-ea"/>
                <a:cs typeface="Tw Cen MT"/>
              </a:rPr>
              <a:t>r</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10" normalizeH="0" baseline="0" noProof="0">
                <a:ln>
                  <a:noFill/>
                </a:ln>
                <a:solidFill>
                  <a:srgbClr val="0070C0"/>
                </a:solidFill>
                <a:effectLst/>
                <a:uLnTx/>
                <a:uFillTx/>
                <a:ea typeface="+mn-ea"/>
                <a:cs typeface="Tw Cen MT"/>
              </a:rPr>
              <a:t>mat</a:t>
            </a:r>
            <a:r>
              <a:rPr kumimoji="0" sz="2400" b="0" i="0" u="none" strike="noStrike" kern="1200" cap="none" spc="6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h</a:t>
            </a:r>
            <a:r>
              <a:rPr kumimoji="0" sz="2400" b="0" i="0" u="none" strike="noStrike" kern="1200" cap="none" spc="-5" normalizeH="0" baseline="0" noProof="0">
                <a:ln>
                  <a:noFill/>
                </a:ln>
                <a:solidFill>
                  <a:srgbClr val="0070C0"/>
                </a:solidFill>
                <a:effectLst/>
                <a:uLnTx/>
                <a:uFillTx/>
                <a:ea typeface="+mn-ea"/>
                <a:cs typeface="Tw Cen MT"/>
              </a:rPr>
              <a:t> scor</a:t>
            </a:r>
            <a:r>
              <a:rPr kumimoji="0" sz="2400" b="0" i="0" u="none" strike="noStrike" kern="1200" cap="none" spc="0" normalizeH="0" baseline="0" noProof="0">
                <a:ln>
                  <a:noFill/>
                </a:ln>
                <a:solidFill>
                  <a:srgbClr val="0070C0"/>
                </a:solidFill>
                <a:effectLst/>
                <a:uLnTx/>
                <a:uFillTx/>
                <a:ea typeface="+mn-ea"/>
                <a:cs typeface="Tw Cen MT"/>
              </a:rPr>
              <a:t>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40" normalizeH="0" baseline="0" noProof="0">
                <a:ln>
                  <a:noFill/>
                </a:ln>
                <a:solidFill>
                  <a:srgbClr val="0070C0"/>
                </a:solidFill>
                <a:effectLst/>
                <a:uLnTx/>
                <a:uFillTx/>
                <a:ea typeface="+mn-ea"/>
                <a:cs typeface="Tw Cen MT"/>
              </a:rPr>
              <a:t>f</a:t>
            </a:r>
            <a:r>
              <a:rPr kumimoji="0" sz="2400" b="0" i="0" u="none" strike="noStrike" kern="1200" cap="none" spc="0" normalizeH="0" baseline="0" noProof="0">
                <a:ln>
                  <a:noFill/>
                </a:ln>
                <a:solidFill>
                  <a:srgbClr val="0070C0"/>
                </a:solidFill>
                <a:effectLst/>
                <a:uLnTx/>
                <a:uFillTx/>
                <a:ea typeface="+mn-ea"/>
                <a:cs typeface="Tw Cen MT"/>
              </a:rPr>
              <a:t>or </a:t>
            </a:r>
            <a:r>
              <a:rPr kumimoji="0" sz="2400" b="0" i="1" u="none" strike="noStrike" kern="1200" cap="none" spc="0" normalizeH="0" baseline="0" noProof="0">
                <a:ln>
                  <a:noFill/>
                </a:ln>
                <a:solidFill>
                  <a:srgbClr val="0070C0"/>
                </a:solidFill>
                <a:effectLst/>
                <a:uLnTx/>
                <a:uFillTx/>
                <a:ea typeface="+mn-ea"/>
                <a:cs typeface="Tw Cen MT"/>
              </a:rPr>
              <a:t>Ri</a:t>
            </a:r>
            <a:r>
              <a:rPr kumimoji="0" sz="2400" b="0" i="1" u="none" strike="noStrike" kern="1200" cap="none" spc="65" normalizeH="0" baseline="0" noProof="0">
                <a:ln>
                  <a:noFill/>
                </a:ln>
                <a:solidFill>
                  <a:srgbClr val="0070C0"/>
                </a:solidFill>
                <a:effectLst/>
                <a:uLnTx/>
                <a:uFillTx/>
                <a:ea typeface="+mn-ea"/>
                <a:cs typeface="Tw Cen MT"/>
              </a:rPr>
              <a:t>c</a:t>
            </a:r>
            <a:r>
              <a:rPr kumimoji="0" sz="2400" b="0" i="1" u="none" strike="noStrike" kern="1200" cap="none" spc="-5" normalizeH="0" baseline="0" noProof="0">
                <a:ln>
                  <a:noFill/>
                </a:ln>
                <a:solidFill>
                  <a:srgbClr val="0070C0"/>
                </a:solidFill>
                <a:effectLst/>
                <a:uLnTx/>
                <a:uFillTx/>
                <a:ea typeface="+mn-ea"/>
                <a:cs typeface="Tw Cen MT"/>
              </a:rPr>
              <a:t>hard</a:t>
            </a:r>
            <a:r>
              <a:rPr kumimoji="0" lang="en-US" sz="2400" b="0" i="1" u="none" strike="noStrike" kern="1200" cap="none" spc="-5" normalizeH="0" baseline="0" noProof="0">
                <a:ln>
                  <a:noFill/>
                </a:ln>
                <a:solidFill>
                  <a:srgbClr val="0070C0"/>
                </a:solidFill>
                <a:effectLst/>
                <a:uLnTx/>
                <a:uFillTx/>
                <a:ea typeface="+mn-ea"/>
                <a:cs typeface="Tw Cen MT"/>
              </a:rPr>
              <a:t> Carl Schmoe</a:t>
            </a:r>
            <a:r>
              <a:rPr kumimoji="0" sz="2400" b="0" i="0" u="none" strike="noStrike" kern="1200" cap="none" spc="-5" normalizeH="0" baseline="0" noProof="0">
                <a:ln>
                  <a:noFill/>
                </a:ln>
                <a:solidFill>
                  <a:srgbClr val="0070C0"/>
                </a:solidFill>
                <a:effectLst/>
                <a:uLnTx/>
                <a:uFillTx/>
                <a:ea typeface="+mn-ea"/>
                <a:cs typeface="Tw Cen MT"/>
              </a:rPr>
              <a:t>.</a:t>
            </a:r>
            <a:endParaRPr kumimoji="0" lang="en-US" sz="2400" b="0" i="0" u="none" strike="noStrike" kern="1200" cap="none" spc="-5" normalizeH="0" baseline="0" noProof="0">
              <a:ln>
                <a:noFill/>
              </a:ln>
              <a:solidFill>
                <a:srgbClr val="0070C0"/>
              </a:solidFill>
              <a:effectLst/>
              <a:uLnTx/>
              <a:uFillTx/>
              <a:ea typeface="+mn-ea"/>
              <a:cs typeface="Tw Cen MT"/>
            </a:endParaRPr>
          </a:p>
          <a:p>
            <a:pPr marL="184150" marR="5080" lvl="0" indent="-17145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endParaRPr kumimoji="0" lang="en-US" sz="800" b="0" i="0" u="none" strike="noStrike" kern="1200" cap="none" spc="-5" normalizeH="0" baseline="0" noProof="0">
              <a:ln>
                <a:noFill/>
              </a:ln>
              <a:solidFill>
                <a:srgbClr val="0070C0"/>
              </a:solidFill>
              <a:effectLst/>
              <a:uLnTx/>
              <a:uFillTx/>
              <a:ea typeface="+mn-ea"/>
              <a:cs typeface="Tw Cen MT"/>
            </a:endParaRPr>
          </a:p>
          <a:p>
            <a:pPr marL="355600" marR="5080" lvl="0" indent="-3429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r>
              <a:rPr kumimoji="0" lang="en-US" sz="2400" b="0" i="0" u="none" strike="noStrike" kern="1200" cap="none" spc="-5" normalizeH="0" baseline="0" noProof="0">
                <a:ln>
                  <a:noFill/>
                </a:ln>
                <a:solidFill>
                  <a:srgbClr val="0070C0"/>
                </a:solidFill>
                <a:effectLst/>
                <a:uLnTx/>
                <a:uFillTx/>
                <a:ea typeface="+mn-ea"/>
                <a:cs typeface="Tw Cen MT"/>
              </a:rPr>
              <a:t>Why </a:t>
            </a:r>
            <a:r>
              <a:rPr lang="en-US" sz="2400" spc="-5">
                <a:solidFill>
                  <a:srgbClr val="0070C0"/>
                </a:solidFill>
                <a:cs typeface="Tw Cen MT"/>
              </a:rPr>
              <a:t>did the system not just return a </a:t>
            </a:r>
            <a:r>
              <a:rPr kumimoji="0" lang="en-US" sz="2400" b="0" i="0" u="none" strike="noStrike" kern="1200" cap="none" spc="-5" normalizeH="0" baseline="0" noProof="0">
                <a:ln>
                  <a:noFill/>
                </a:ln>
                <a:solidFill>
                  <a:srgbClr val="0070C0"/>
                </a:solidFill>
                <a:effectLst/>
                <a:uLnTx/>
                <a:uFillTx/>
                <a:ea typeface="+mn-ea"/>
                <a:cs typeface="Tw Cen MT"/>
              </a:rPr>
              <a:t>match for the </a:t>
            </a:r>
            <a:r>
              <a:rPr lang="en-US" sz="2400" spc="-5">
                <a:solidFill>
                  <a:srgbClr val="0070C0"/>
                </a:solidFill>
                <a:cs typeface="Tw Cen MT"/>
              </a:rPr>
              <a:t>first or second</a:t>
            </a:r>
            <a:r>
              <a:rPr kumimoji="0" lang="en-US" sz="2400" b="0" i="0" u="none" strike="noStrike" kern="1200" cap="none" spc="-5" normalizeH="0" baseline="0" noProof="0">
                <a:ln>
                  <a:noFill/>
                </a:ln>
                <a:solidFill>
                  <a:srgbClr val="0070C0"/>
                </a:solidFill>
                <a:effectLst/>
                <a:uLnTx/>
                <a:uFillTx/>
                <a:ea typeface="+mn-ea"/>
                <a:cs typeface="Tw Cen MT"/>
              </a:rPr>
              <a:t> record and assign a UID to the Submission</a:t>
            </a:r>
            <a:r>
              <a:rPr kumimoji="0" lang="en-US" sz="2400" b="0" i="0" u="none" strike="noStrike" kern="1200" cap="none" spc="-5" normalizeH="0" noProof="0">
                <a:ln>
                  <a:noFill/>
                </a:ln>
                <a:solidFill>
                  <a:srgbClr val="0070C0"/>
                </a:solidFill>
                <a:effectLst/>
                <a:uLnTx/>
                <a:uFillTx/>
                <a:ea typeface="+mn-ea"/>
                <a:cs typeface="Tw Cen MT"/>
              </a:rPr>
              <a:t> Record</a:t>
            </a:r>
            <a:r>
              <a:rPr kumimoji="0" lang="en-US" sz="2400" b="0" i="0" u="none" strike="noStrike" kern="1200" cap="none" spc="-5" normalizeH="0" baseline="0" noProof="0">
                <a:ln>
                  <a:noFill/>
                </a:ln>
                <a:solidFill>
                  <a:srgbClr val="0070C0"/>
                </a:solidFill>
                <a:effectLst/>
                <a:uLnTx/>
                <a:uFillTx/>
                <a:ea typeface="+mn-ea"/>
                <a:cs typeface="Tw Cen MT"/>
              </a:rPr>
              <a:t>?</a:t>
            </a:r>
          </a:p>
          <a:p>
            <a:pPr marL="12700" marR="5080" lvl="0" algn="l" defTabSz="914400" rtl="0" eaLnBrk="1" fontAlgn="auto" latinLnBrk="0" hangingPunct="1">
              <a:lnSpc>
                <a:spcPct val="100000"/>
              </a:lnSpc>
              <a:spcBef>
                <a:spcPts val="0"/>
              </a:spcBef>
              <a:spcAft>
                <a:spcPts val="0"/>
              </a:spcAft>
              <a:buClr>
                <a:schemeClr val="accent2"/>
              </a:buClr>
              <a:buSzPct val="100000"/>
              <a:tabLst>
                <a:tab pos="332740" algn="l"/>
              </a:tabLst>
              <a:defRPr/>
            </a:pPr>
            <a:endParaRPr kumimoji="0" lang="en-US" sz="800" b="0" i="0" u="none" strike="noStrike" kern="1200" cap="none" spc="-5" normalizeH="0" baseline="0" noProof="0">
              <a:ln>
                <a:noFill/>
              </a:ln>
              <a:solidFill>
                <a:srgbClr val="0070C0"/>
              </a:solidFill>
              <a:effectLst/>
              <a:uLnTx/>
              <a:uFillTx/>
              <a:ea typeface="+mn-ea"/>
              <a:cs typeface="Tw Cen MT"/>
            </a:endParaRPr>
          </a:p>
          <a:p>
            <a:pPr marL="355600" marR="5080" lvl="0" indent="-3429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r>
              <a:rPr kumimoji="0" lang="en-US" sz="2400" b="0" i="0" u="none" strike="noStrike" kern="1200" cap="none" spc="-5" normalizeH="0" baseline="0" noProof="0">
                <a:ln>
                  <a:noFill/>
                </a:ln>
                <a:solidFill>
                  <a:srgbClr val="0070C0"/>
                </a:solidFill>
                <a:effectLst/>
                <a:uLnTx/>
                <a:uFillTx/>
                <a:ea typeface="+mn-ea"/>
                <a:cs typeface="Tw Cen MT"/>
              </a:rPr>
              <a:t>Users would click on the</a:t>
            </a:r>
            <a:r>
              <a:rPr kumimoji="0" lang="en-US" sz="2400" b="0" i="0" u="none" strike="noStrike" kern="1200" cap="none" spc="-5" normalizeH="0" noProof="0">
                <a:ln>
                  <a:noFill/>
                </a:ln>
                <a:solidFill>
                  <a:srgbClr val="0070C0"/>
                </a:solidFill>
                <a:effectLst/>
                <a:uLnTx/>
                <a:uFillTx/>
                <a:ea typeface="+mn-ea"/>
                <a:cs typeface="Tw Cen MT"/>
              </a:rPr>
              <a:t> name on each row to compare the record to the submission record.</a:t>
            </a:r>
            <a:endParaRPr kumimoji="0" sz="2400" b="0" i="0" u="none" strike="noStrike" kern="1200" cap="none" spc="0" normalizeH="0" baseline="0" noProof="0">
              <a:ln>
                <a:noFill/>
              </a:ln>
              <a:solidFill>
                <a:srgbClr val="0070C0"/>
              </a:solidFill>
              <a:effectLst/>
              <a:uLnTx/>
              <a:uFillTx/>
              <a:ea typeface="+mn-ea"/>
              <a:cs typeface="Tw Cen MT"/>
            </a:endParaRPr>
          </a:p>
        </p:txBody>
      </p:sp>
      <p:sp>
        <p:nvSpPr>
          <p:cNvPr id="6" name="object 6" title="Screenshot"/>
          <p:cNvSpPr/>
          <p:nvPr/>
        </p:nvSpPr>
        <p:spPr>
          <a:xfrm>
            <a:off x="1618542" y="3693695"/>
            <a:ext cx="8349266" cy="359449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6D234783-2F1A-4D38-83C0-29D2A364ECD9}"/>
              </a:ext>
            </a:extLst>
          </p:cNvPr>
          <p:cNvSpPr/>
          <p:nvPr/>
        </p:nvSpPr>
        <p:spPr>
          <a:xfrm>
            <a:off x="8314676" y="5220215"/>
            <a:ext cx="1066801" cy="4138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C375E4D-B70F-447B-AE26-8043D8FEF403}"/>
              </a:ext>
              <a:ext uri="{C183D7F6-B498-43B3-948B-1728B52AA6E4}">
                <adec:decorative xmlns:adec="http://schemas.microsoft.com/office/drawing/2017/decorative" val="1"/>
              </a:ext>
            </a:extLst>
          </p:cNvPr>
          <p:cNvSpPr/>
          <p:nvPr>
            <p:custDataLst>
              <p:tags r:id="rId1"/>
            </p:custDataLst>
          </p:nvPr>
        </p:nvSpPr>
        <p:spPr>
          <a:xfrm>
            <a:off x="1618542" y="3512531"/>
            <a:ext cx="8243405" cy="4009497"/>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1F0DDCAF-8175-C1B9-E936-69D734165DC7}"/>
              </a:ext>
            </a:extLst>
          </p:cNvPr>
          <p:cNvSpPr/>
          <p:nvPr/>
        </p:nvSpPr>
        <p:spPr>
          <a:xfrm>
            <a:off x="8346221" y="6050368"/>
            <a:ext cx="1066801" cy="4138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07FED451-A5FA-D957-7283-6A4A0947326B}"/>
              </a:ext>
            </a:extLst>
          </p:cNvPr>
          <p:cNvSpPr/>
          <p:nvPr/>
        </p:nvSpPr>
        <p:spPr>
          <a:xfrm>
            <a:off x="8326707" y="5632222"/>
            <a:ext cx="1066801" cy="4138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5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7000"/>
                            </p:stCondLst>
                            <p:childTnLst>
                              <p:par>
                                <p:cTn id="13" presetID="21" presetClass="entr" presetSubtype="1" fill="hold" grpId="0"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043AB78-FFB6-4348-8B47-9433FE18F6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098882" y="-167207"/>
            <a:ext cx="8431529"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NEAR MATCH DIFFERENCES</a:t>
            </a:r>
          </a:p>
        </p:txBody>
      </p:sp>
      <p:sp>
        <p:nvSpPr>
          <p:cNvPr id="4" name="object 4"/>
          <p:cNvSpPr txBox="1"/>
          <p:nvPr/>
        </p:nvSpPr>
        <p:spPr>
          <a:xfrm>
            <a:off x="1724850" y="997370"/>
            <a:ext cx="8137097" cy="1477328"/>
          </a:xfrm>
          <a:prstGeom prst="rect">
            <a:avLst/>
          </a:prstGeom>
        </p:spPr>
        <p:txBody>
          <a:bodyPr vert="horz" wrap="square" lIns="0" tIns="0" rIns="0" bIns="0" rtlCol="0">
            <a:spAutoFit/>
          </a:bodyPr>
          <a:lstStyle/>
          <a:p>
            <a:pPr marL="469900" marR="508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r>
              <a:rPr kumimoji="0" lang="en-US" sz="2400" b="0" i="0" u="none" strike="noStrike" kern="1200" cap="none" spc="0" normalizeH="0" baseline="0" noProof="0">
                <a:ln>
                  <a:noFill/>
                </a:ln>
                <a:solidFill>
                  <a:srgbClr val="0070C0"/>
                </a:solidFill>
                <a:effectLst/>
                <a:uLnTx/>
                <a:uFillTx/>
                <a:ea typeface="+mn-ea"/>
                <a:cs typeface="Tw Cen MT"/>
              </a:rPr>
              <a:t>User clicks </a:t>
            </a:r>
            <a:r>
              <a:rPr kumimoji="0" sz="2400" b="0" i="0" u="none" strike="noStrike" kern="1200" cap="none" spc="0" normalizeH="0" baseline="0" noProof="0">
                <a:ln>
                  <a:noFill/>
                </a:ln>
                <a:solidFill>
                  <a:srgbClr val="0070C0"/>
                </a:solidFill>
                <a:effectLst/>
                <a:uLnTx/>
                <a:uFillTx/>
                <a:ea typeface="+mn-ea"/>
                <a:cs typeface="Tw Cen MT"/>
              </a:rPr>
              <a:t>on the </a:t>
            </a:r>
            <a:r>
              <a:rPr kumimoji="0" sz="2400" b="0" i="0" u="none" strike="noStrike" kern="1200" cap="none" spc="-5" normalizeH="0" baseline="0" noProof="0">
                <a:ln>
                  <a:noFill/>
                </a:ln>
                <a:solidFill>
                  <a:srgbClr val="0070C0"/>
                </a:solidFill>
                <a:effectLst/>
                <a:uLnTx/>
                <a:uFillTx/>
                <a:ea typeface="+mn-ea"/>
                <a:cs typeface="Tw Cen MT"/>
              </a:rPr>
              <a:t>near</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mat</a:t>
            </a:r>
            <a:r>
              <a:rPr kumimoji="0" sz="2400" b="0" i="0" u="none" strike="noStrike" kern="1200" cap="none" spc="6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h</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rec</a:t>
            </a:r>
            <a:r>
              <a:rPr kumimoji="0" sz="2400" b="0" i="0" u="none" strike="noStrike" kern="1200" cap="none" spc="-25" normalizeH="0" baseline="0" noProof="0">
                <a:ln>
                  <a:noFill/>
                </a:ln>
                <a:solidFill>
                  <a:srgbClr val="0070C0"/>
                </a:solidFill>
                <a:effectLst/>
                <a:uLnTx/>
                <a:uFillTx/>
                <a:ea typeface="+mn-ea"/>
                <a:cs typeface="Tw Cen MT"/>
              </a:rPr>
              <a:t>o</a:t>
            </a:r>
            <a:r>
              <a:rPr kumimoji="0" sz="2400" b="0" i="0" u="none" strike="noStrike" kern="1200" cap="none" spc="0" normalizeH="0" baseline="0" noProof="0">
                <a:ln>
                  <a:noFill/>
                </a:ln>
                <a:solidFill>
                  <a:srgbClr val="0070C0"/>
                </a:solidFill>
                <a:effectLst/>
                <a:uLnTx/>
                <a:uFillTx/>
                <a:ea typeface="+mn-ea"/>
                <a:cs typeface="Tw Cen MT"/>
              </a:rPr>
              <a:t>rd</a:t>
            </a:r>
            <a:r>
              <a:rPr lang="en-US" sz="2400">
                <a:solidFill>
                  <a:srgbClr val="0070C0"/>
                </a:solidFill>
                <a:cs typeface="Tw Cen MT"/>
              </a:rPr>
              <a:t> on the previous screen</a:t>
            </a:r>
            <a:r>
              <a:rPr kumimoji="0" lang="en-US" sz="2400" b="0" i="0" u="none" strike="noStrike" kern="1200" cap="none" spc="0" normalizeH="0" baseline="0" noProof="0">
                <a:ln>
                  <a:noFill/>
                </a:ln>
                <a:solidFill>
                  <a:srgbClr val="0070C0"/>
                </a:solidFill>
                <a:effectLst/>
                <a:uLnTx/>
                <a:uFillTx/>
                <a:ea typeface="+mn-ea"/>
                <a:cs typeface="Tw Cen MT"/>
              </a:rPr>
              <a:t> and can compare the two records. </a:t>
            </a:r>
          </a:p>
          <a:p>
            <a:pPr marL="469900" marR="508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r>
              <a:rPr lang="en-US" sz="2400">
                <a:solidFill>
                  <a:srgbClr val="0070C0"/>
                </a:solidFill>
                <a:cs typeface="Tw Cen MT"/>
              </a:rPr>
              <a:t>Rows that </a:t>
            </a:r>
            <a:r>
              <a:rPr kumimoji="0" lang="en-US" sz="2400" b="0" i="0" u="none" strike="noStrike" kern="1200" cap="none" spc="0" normalizeH="0" baseline="0" noProof="0">
                <a:ln>
                  <a:noFill/>
                </a:ln>
                <a:solidFill>
                  <a:srgbClr val="0070C0"/>
                </a:solidFill>
                <a:effectLst/>
                <a:uLnTx/>
                <a:uFillTx/>
                <a:ea typeface="+mn-ea"/>
                <a:cs typeface="Tw Cen MT"/>
              </a:rPr>
              <a:t>are highlighted </a:t>
            </a:r>
            <a:r>
              <a:rPr kumimoji="0" sz="2400" b="0" i="0" u="none" strike="noStrike" kern="1200" cap="none" spc="-5" normalizeH="0" baseline="0" noProof="0">
                <a:ln>
                  <a:noFill/>
                </a:ln>
                <a:solidFill>
                  <a:srgbClr val="0070C0"/>
                </a:solidFill>
                <a:effectLst/>
                <a:uLnTx/>
                <a:uFillTx/>
                <a:ea typeface="+mn-ea"/>
                <a:cs typeface="Tw Cen MT"/>
              </a:rPr>
              <a:t>indicate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these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fields</a:t>
            </a:r>
            <a:r>
              <a:rPr kumimoji="0" sz="2400" b="0" i="0" u="none" strike="noStrike" kern="1200" cap="none" spc="-5" normalizeH="0" baseline="0" noProof="0">
                <a:ln>
                  <a:noFill/>
                </a:ln>
                <a:solidFill>
                  <a:srgbClr val="0070C0"/>
                </a:solidFill>
                <a:effectLst/>
                <a:uLnTx/>
                <a:uFillTx/>
                <a:ea typeface="+mn-ea"/>
                <a:cs typeface="Tw Cen MT"/>
              </a:rPr>
              <a:t> do </a:t>
            </a:r>
            <a:r>
              <a:rPr kumimoji="0" sz="2400" b="0" i="0" u="none" strike="noStrike" kern="1200" cap="none" spc="0" normalizeH="0" baseline="0" noProof="0">
                <a:ln>
                  <a:noFill/>
                </a:ln>
                <a:solidFill>
                  <a:srgbClr val="0070C0"/>
                </a:solidFill>
                <a:effectLst/>
                <a:uLnTx/>
                <a:uFillTx/>
                <a:ea typeface="+mn-ea"/>
                <a:cs typeface="Tw Cen MT"/>
              </a:rPr>
              <a:t>not</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mat</a:t>
            </a:r>
            <a:r>
              <a:rPr kumimoji="0" sz="2400" b="0" i="0" u="none" strike="noStrike" kern="1200" cap="none" spc="6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h</a:t>
            </a:r>
            <a:r>
              <a:rPr kumimoji="0" sz="2400" b="0" i="0" u="none" strike="noStrike" kern="1200" cap="none" spc="-5" normalizeH="0" baseline="0" noProof="0">
                <a:ln>
                  <a:noFill/>
                </a:ln>
                <a:solidFill>
                  <a:srgbClr val="0070C0"/>
                </a:solidFill>
                <a:effectLst/>
                <a:uLnTx/>
                <a:uFillTx/>
                <a:ea typeface="+mn-ea"/>
                <a:cs typeface="Tw Cen MT"/>
              </a:rPr>
              <a:t> </a:t>
            </a:r>
            <a:r>
              <a:rPr kumimoji="0" lang="en-US" sz="2400" b="0" i="0" u="none" strike="noStrike" kern="1200" cap="none" spc="-5" normalizeH="0" baseline="0" noProof="0">
                <a:ln>
                  <a:noFill/>
                </a:ln>
                <a:solidFill>
                  <a:srgbClr val="0070C0"/>
                </a:solidFill>
                <a:effectLst/>
                <a:uLnTx/>
                <a:uFillTx/>
                <a:ea typeface="+mn-ea"/>
                <a:cs typeface="Tw Cen MT"/>
              </a:rPr>
              <a:t>on </a:t>
            </a:r>
            <a:r>
              <a:rPr kumimoji="0" lang="en-US" sz="2400" b="0" i="0" u="none" strike="noStrike" kern="1200" cap="none" spc="-40" normalizeH="0" baseline="0" noProof="0">
                <a:ln>
                  <a:noFill/>
                </a:ln>
                <a:solidFill>
                  <a:srgbClr val="0070C0"/>
                </a:solidFill>
                <a:effectLst/>
                <a:uLnTx/>
                <a:uFillTx/>
                <a:ea typeface="+mn-ea"/>
                <a:cs typeface="Tw Cen MT"/>
              </a:rPr>
              <a:t>the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submission</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record</a:t>
            </a:r>
            <a:r>
              <a:rPr kumimoji="0" lang="en-US" sz="2400" b="0" i="0" u="none" strike="noStrike" kern="1200" cap="none" spc="0" normalizeH="0" baseline="0" noProof="0">
                <a:ln>
                  <a:noFill/>
                </a:ln>
                <a:solidFill>
                  <a:srgbClr val="0070C0"/>
                </a:solidFill>
                <a:effectLst/>
                <a:uLnTx/>
                <a:uFillTx/>
                <a:ea typeface="+mn-ea"/>
                <a:cs typeface="Tw Cen MT"/>
              </a:rPr>
              <a:t> and near match master record</a:t>
            </a:r>
            <a:r>
              <a:rPr kumimoji="0" sz="2400" b="0" i="0" u="none" strike="noStrike" kern="1200" cap="none" spc="0" normalizeH="0" baseline="0" noProof="0">
                <a:ln>
                  <a:noFill/>
                </a:ln>
                <a:solidFill>
                  <a:srgbClr val="0070C0"/>
                </a:solidFill>
                <a:effectLst/>
                <a:uLnTx/>
                <a:uFillTx/>
                <a:ea typeface="+mn-ea"/>
                <a:cs typeface="Tw Cen MT"/>
              </a:rPr>
              <a:t>.</a:t>
            </a:r>
          </a:p>
        </p:txBody>
      </p:sp>
      <p:sp>
        <p:nvSpPr>
          <p:cNvPr id="6" name="object 6" descr="Screenshot showing near match records in UID." title="Screenshot"/>
          <p:cNvSpPr/>
          <p:nvPr/>
        </p:nvSpPr>
        <p:spPr>
          <a:xfrm>
            <a:off x="1739640" y="2671010"/>
            <a:ext cx="7705302" cy="455310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91A1814-283D-40C1-AE03-9627273A4D7C}"/>
              </a:ext>
              <a:ext uri="{C183D7F6-B498-43B3-948B-1728B52AA6E4}">
                <adec:decorative xmlns:adec="http://schemas.microsoft.com/office/drawing/2017/decorative" val="1"/>
              </a:ext>
            </a:extLst>
          </p:cNvPr>
          <p:cNvSpPr/>
          <p:nvPr>
            <p:custDataLst>
              <p:tags r:id="rId1"/>
            </p:custDataLst>
          </p:nvPr>
        </p:nvSpPr>
        <p:spPr>
          <a:xfrm>
            <a:off x="1724850" y="2542882"/>
            <a:ext cx="7805561" cy="4883892"/>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858A757-55F2-532F-7D35-7B8DCC7F1A69}"/>
              </a:ext>
            </a:extLst>
          </p:cNvPr>
          <p:cNvSpPr/>
          <p:nvPr/>
        </p:nvSpPr>
        <p:spPr>
          <a:xfrm>
            <a:off x="4162926" y="3305731"/>
            <a:ext cx="866274" cy="18097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ectangle 11">
            <a:extLst>
              <a:ext uri="{FF2B5EF4-FFF2-40B4-BE49-F238E27FC236}">
                <a16:creationId xmlns:a16="http://schemas.microsoft.com/office/drawing/2014/main" id="{CD8C5DD8-6CD1-9E47-A176-A2F1AB920DF3}"/>
              </a:ext>
            </a:extLst>
          </p:cNvPr>
          <p:cNvSpPr/>
          <p:nvPr/>
        </p:nvSpPr>
        <p:spPr>
          <a:xfrm>
            <a:off x="6370797" y="3317763"/>
            <a:ext cx="866274" cy="18097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513230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E4646B-CEFB-46BE-9130-250E32756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2138317" y="0"/>
            <a:ext cx="8117583" cy="961802"/>
          </a:xfrm>
          <a:prstGeom prst="rect">
            <a:avLst/>
          </a:prstGeom>
        </p:spPr>
        <p:txBody>
          <a:bodyPr vert="horz" wrap="square" lIns="0" tIns="281940" rIns="0" bIns="0" rtlCol="0">
            <a:spAutoFit/>
          </a:bodyPr>
          <a:lstStyle/>
          <a:p>
            <a:pPr marL="1313180">
              <a:lnSpc>
                <a:spcPct val="100000"/>
              </a:lnSpc>
            </a:pPr>
            <a:r>
              <a:rPr lang="en-US" sz="4400" spc="-5">
                <a:solidFill>
                  <a:srgbClr val="0070C0"/>
                </a:solidFill>
              </a:rPr>
              <a:t>UID MATCH PROCESS</a:t>
            </a:r>
          </a:p>
        </p:txBody>
      </p:sp>
      <p:sp>
        <p:nvSpPr>
          <p:cNvPr id="8" name="object 8" descr="Rectangle highlighting Near Match image." title="Rectangle">
            <a:extLst>
              <a:ext uri="{FF2B5EF4-FFF2-40B4-BE49-F238E27FC236}">
                <a16:creationId xmlns:a16="http://schemas.microsoft.com/office/drawing/2014/main" id="{593136A1-9A72-51F8-782A-BAD8E7835D96}"/>
              </a:ext>
            </a:extLst>
          </p:cNvPr>
          <p:cNvSpPr/>
          <p:nvPr/>
        </p:nvSpPr>
        <p:spPr>
          <a:xfrm>
            <a:off x="4688639" y="1646238"/>
            <a:ext cx="1705610" cy="1083945"/>
          </a:xfrm>
          <a:custGeom>
            <a:avLst/>
            <a:gdLst/>
            <a:ahLst/>
            <a:cxnLst/>
            <a:rect l="l" t="t" r="r" b="b"/>
            <a:pathLst>
              <a:path w="1705610" h="1083945">
                <a:moveTo>
                  <a:pt x="1705356" y="975351"/>
                </a:moveTo>
                <a:lnTo>
                  <a:pt x="1705347" y="107591"/>
                </a:lnTo>
                <a:lnTo>
                  <a:pt x="1696539" y="65648"/>
                </a:lnTo>
                <a:lnTo>
                  <a:pt x="1673383" y="31453"/>
                </a:lnTo>
                <a:lnTo>
                  <a:pt x="1639160" y="8427"/>
                </a:lnTo>
                <a:lnTo>
                  <a:pt x="1597887" y="40"/>
                </a:lnTo>
                <a:lnTo>
                  <a:pt x="106855" y="0"/>
                </a:lnTo>
                <a:lnTo>
                  <a:pt x="92395" y="1156"/>
                </a:lnTo>
                <a:lnTo>
                  <a:pt x="53008" y="15297"/>
                </a:lnTo>
                <a:lnTo>
                  <a:pt x="22322" y="42783"/>
                </a:lnTo>
                <a:lnTo>
                  <a:pt x="3830" y="80193"/>
                </a:lnTo>
                <a:lnTo>
                  <a:pt x="0" y="108957"/>
                </a:lnTo>
                <a:lnTo>
                  <a:pt x="2" y="976077"/>
                </a:lnTo>
                <a:lnTo>
                  <a:pt x="8751" y="1017806"/>
                </a:lnTo>
                <a:lnTo>
                  <a:pt x="32053" y="1051981"/>
                </a:lnTo>
                <a:lnTo>
                  <a:pt x="66380" y="1075074"/>
                </a:lnTo>
                <a:lnTo>
                  <a:pt x="106855" y="1083464"/>
                </a:lnTo>
                <a:lnTo>
                  <a:pt x="1597887" y="1083553"/>
                </a:lnTo>
                <a:lnTo>
                  <a:pt x="1612575" y="1082471"/>
                </a:lnTo>
                <a:lnTo>
                  <a:pt x="1652350" y="1068479"/>
                </a:lnTo>
                <a:lnTo>
                  <a:pt x="1683115" y="1041110"/>
                </a:lnTo>
                <a:lnTo>
                  <a:pt x="1701551" y="1003892"/>
                </a:lnTo>
                <a:lnTo>
                  <a:pt x="1705356" y="975351"/>
                </a:lnTo>
                <a:close/>
              </a:path>
            </a:pathLst>
          </a:custGeom>
          <a:solidFill>
            <a:srgbClr val="F9A4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0" descr="Image showing Near Match on flow chart." title="Image">
            <a:extLst>
              <a:ext uri="{FF2B5EF4-FFF2-40B4-BE49-F238E27FC236}">
                <a16:creationId xmlns:a16="http://schemas.microsoft.com/office/drawing/2014/main" id="{6E941DC5-1F2E-240A-4B4A-D7E5F040A2BC}"/>
              </a:ext>
            </a:extLst>
          </p:cNvPr>
          <p:cNvSpPr/>
          <p:nvPr/>
        </p:nvSpPr>
        <p:spPr>
          <a:xfrm>
            <a:off x="4906929" y="1860622"/>
            <a:ext cx="1705351" cy="1082802"/>
          </a:xfrm>
          <a:prstGeom prst="rect">
            <a:avLst/>
          </a:prstGeom>
          <a:solidFill>
            <a:srgbClr val="75CAA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2">
            <a:extLst>
              <a:ext uri="{FF2B5EF4-FFF2-40B4-BE49-F238E27FC236}">
                <a16:creationId xmlns:a16="http://schemas.microsoft.com/office/drawing/2014/main" id="{F728AD26-60B3-B6EE-0EB6-EB819B469A2B}"/>
              </a:ext>
            </a:extLst>
          </p:cNvPr>
          <p:cNvSpPr txBox="1"/>
          <p:nvPr/>
        </p:nvSpPr>
        <p:spPr>
          <a:xfrm>
            <a:off x="5419511" y="1919922"/>
            <a:ext cx="1102836" cy="927626"/>
          </a:xfrm>
          <a:prstGeom prst="rect">
            <a:avLst/>
          </a:prstGeom>
        </p:spPr>
        <p:txBody>
          <a:bodyPr vert="horz" wrap="square" lIns="0" tIns="0" rIns="0" bIns="0" rtlCol="0">
            <a:spAutoFit/>
          </a:bodyPr>
          <a:lstStyle/>
          <a:p>
            <a:pPr marL="12700" marR="5080" lvl="0" indent="80645" algn="l" defTabSz="914400" rtl="0" eaLnBrk="1" fontAlgn="auto" latinLnBrk="0" hangingPunct="1">
              <a:lnSpc>
                <a:spcPts val="2350"/>
              </a:lnSpc>
              <a:spcBef>
                <a:spcPts val="0"/>
              </a:spcBef>
              <a:spcAft>
                <a:spcPts val="0"/>
              </a:spcAft>
              <a:buClrTx/>
              <a:buSzTx/>
              <a:buFontTx/>
              <a:buNone/>
              <a:tabLst/>
              <a:defRPr/>
            </a:pPr>
            <a:r>
              <a:rPr kumimoji="0" sz="2400" b="1" i="0" u="heavy" strike="noStrike" kern="1200" cap="none" spc="-10" normalizeH="0" baseline="0" noProof="0">
                <a:ln>
                  <a:noFill/>
                </a:ln>
                <a:solidFill>
                  <a:srgbClr val="2E6AA6"/>
                </a:solidFill>
                <a:effectLst/>
                <a:uLnTx/>
                <a:uFillTx/>
                <a:latin typeface="Calibri" panose="020F0502020204030204"/>
                <a:ea typeface="+mn-ea"/>
                <a:cs typeface="Tw Cen MT"/>
              </a:rPr>
              <a:t>Near</a:t>
            </a:r>
            <a:r>
              <a:rPr kumimoji="0" lang="en-US" sz="2400" b="1" i="0" u="heavy" strike="noStrike" kern="1200" cap="none" spc="-10" normalizeH="0" baseline="0" noProof="0">
                <a:ln>
                  <a:noFill/>
                </a:ln>
                <a:solidFill>
                  <a:srgbClr val="2E6AA6"/>
                </a:solidFill>
                <a:effectLst/>
                <a:uLnTx/>
                <a:uFillTx/>
                <a:latin typeface="Calibri" panose="020F0502020204030204"/>
                <a:ea typeface="+mn-ea"/>
                <a:cs typeface="Tw Cen MT"/>
              </a:rPr>
              <a:t> </a:t>
            </a:r>
            <a:r>
              <a:rPr kumimoji="0" sz="2400" b="1" i="0" u="heavy" strike="noStrike" kern="1200" cap="none" spc="-5" normalizeH="0" baseline="0" noProof="0">
                <a:ln>
                  <a:noFill/>
                </a:ln>
                <a:solidFill>
                  <a:srgbClr val="2E6AA6"/>
                </a:solidFill>
                <a:effectLst/>
                <a:uLnTx/>
                <a:uFillTx/>
                <a:latin typeface="Calibri" panose="020F0502020204030204"/>
                <a:ea typeface="+mn-ea"/>
                <a:cs typeface="Tw Cen MT"/>
              </a:rPr>
              <a:t>M</a:t>
            </a:r>
            <a:r>
              <a:rPr kumimoji="0" sz="2400" b="1" i="0" u="heavy" strike="noStrike" kern="1200" cap="none" spc="35" normalizeH="0" baseline="0" noProof="0">
                <a:ln>
                  <a:noFill/>
                </a:ln>
                <a:solidFill>
                  <a:srgbClr val="2E6AA6"/>
                </a:solidFill>
                <a:effectLst/>
                <a:uLnTx/>
                <a:uFillTx/>
                <a:latin typeface="Calibri" panose="020F0502020204030204"/>
                <a:ea typeface="+mn-ea"/>
                <a:cs typeface="Tw Cen MT"/>
              </a:rPr>
              <a:t>a</a:t>
            </a:r>
            <a:r>
              <a:rPr kumimoji="0" sz="2400" b="1" i="0" u="heavy" strike="noStrike" kern="1200" cap="none" spc="-5" normalizeH="0" baseline="0" noProof="0">
                <a:ln>
                  <a:noFill/>
                </a:ln>
                <a:solidFill>
                  <a:srgbClr val="2E6AA6"/>
                </a:solidFill>
                <a:effectLst/>
                <a:uLnTx/>
                <a:uFillTx/>
                <a:latin typeface="Calibri" panose="020F0502020204030204"/>
                <a:ea typeface="+mn-ea"/>
                <a:cs typeface="Tw Cen MT"/>
              </a:rPr>
              <a:t>tch</a:t>
            </a:r>
            <a:endParaRPr kumimoji="0" lang="en-US" sz="2400" b="1" i="0" u="heavy" strike="noStrike" kern="1200" cap="none" spc="-5" normalizeH="0" baseline="0" noProof="0">
              <a:ln>
                <a:noFill/>
              </a:ln>
              <a:solidFill>
                <a:srgbClr val="2E6AA6"/>
              </a:solidFill>
              <a:effectLst/>
              <a:uLnTx/>
              <a:uFillTx/>
              <a:latin typeface="Calibri" panose="020F0502020204030204"/>
              <a:ea typeface="+mn-ea"/>
              <a:cs typeface="Tw Cen MT"/>
            </a:endParaRPr>
          </a:p>
          <a:p>
            <a:pPr marL="12700" marR="5080" lvl="0" indent="80645" algn="l" defTabSz="914400" rtl="0" eaLnBrk="1" fontAlgn="auto" latinLnBrk="0" hangingPunct="1">
              <a:lnSpc>
                <a:spcPts val="2350"/>
              </a:lnSpc>
              <a:spcBef>
                <a:spcPts val="0"/>
              </a:spcBef>
              <a:spcAft>
                <a:spcPts val="0"/>
              </a:spcAft>
              <a:buClrTx/>
              <a:buSzTx/>
              <a:buFontTx/>
              <a:buNone/>
              <a:tabLst/>
              <a:defRPr/>
            </a:pPr>
            <a:r>
              <a:rPr kumimoji="0" lang="en-US" sz="1700" b="0" i="0" u="none" strike="noStrike" kern="1200" cap="none" spc="-5" normalizeH="0" baseline="0" noProof="0">
                <a:ln>
                  <a:noFill/>
                </a:ln>
                <a:solidFill>
                  <a:prstClr val="black"/>
                </a:solidFill>
                <a:effectLst/>
                <a:uLnTx/>
                <a:uFillTx/>
                <a:latin typeface="Calibri" panose="020F0502020204030204"/>
                <a:ea typeface="+mn-ea"/>
                <a:cs typeface="Tw Cen MT"/>
              </a:rPr>
              <a:t>88-97%</a:t>
            </a:r>
          </a:p>
        </p:txBody>
      </p:sp>
      <p:sp>
        <p:nvSpPr>
          <p:cNvPr id="14" name="object 13" descr="Rectangle highlighting image of Human Intervention Required" title="Highlight rectangle">
            <a:extLst>
              <a:ext uri="{FF2B5EF4-FFF2-40B4-BE49-F238E27FC236}">
                <a16:creationId xmlns:a16="http://schemas.microsoft.com/office/drawing/2014/main" id="{74D69090-5908-4429-8E93-22D17DCFECBF}"/>
              </a:ext>
            </a:extLst>
          </p:cNvPr>
          <p:cNvSpPr/>
          <p:nvPr/>
        </p:nvSpPr>
        <p:spPr>
          <a:xfrm>
            <a:off x="4655366" y="3310242"/>
            <a:ext cx="1705610" cy="1083310"/>
          </a:xfrm>
          <a:custGeom>
            <a:avLst/>
            <a:gdLst/>
            <a:ahLst/>
            <a:cxnLst/>
            <a:rect l="l" t="t" r="r" b="b"/>
            <a:pathLst>
              <a:path w="1705610" h="1083310">
                <a:moveTo>
                  <a:pt x="1705356" y="974595"/>
                </a:moveTo>
                <a:lnTo>
                  <a:pt x="1705353" y="107466"/>
                </a:lnTo>
                <a:lnTo>
                  <a:pt x="1696713" y="65423"/>
                </a:lnTo>
                <a:lnTo>
                  <a:pt x="1673589" y="31287"/>
                </a:lnTo>
                <a:lnTo>
                  <a:pt x="1639296" y="8372"/>
                </a:lnTo>
                <a:lnTo>
                  <a:pt x="1597887" y="46"/>
                </a:lnTo>
                <a:lnTo>
                  <a:pt x="107477" y="0"/>
                </a:lnTo>
                <a:lnTo>
                  <a:pt x="92946" y="1065"/>
                </a:lnTo>
                <a:lnTo>
                  <a:pt x="53343" y="14902"/>
                </a:lnTo>
                <a:lnTo>
                  <a:pt x="22470" y="42118"/>
                </a:lnTo>
                <a:lnTo>
                  <a:pt x="3856" y="79396"/>
                </a:lnTo>
                <a:lnTo>
                  <a:pt x="0" y="108201"/>
                </a:lnTo>
                <a:lnTo>
                  <a:pt x="2" y="975321"/>
                </a:lnTo>
                <a:lnTo>
                  <a:pt x="8751" y="1017050"/>
                </a:lnTo>
                <a:lnTo>
                  <a:pt x="32053" y="1051225"/>
                </a:lnTo>
                <a:lnTo>
                  <a:pt x="66380" y="1074318"/>
                </a:lnTo>
                <a:lnTo>
                  <a:pt x="107477" y="1082750"/>
                </a:lnTo>
                <a:lnTo>
                  <a:pt x="1597887" y="1082797"/>
                </a:lnTo>
                <a:lnTo>
                  <a:pt x="1612575" y="1081715"/>
                </a:lnTo>
                <a:lnTo>
                  <a:pt x="1652350" y="1067723"/>
                </a:lnTo>
                <a:lnTo>
                  <a:pt x="1683115" y="1040354"/>
                </a:lnTo>
                <a:lnTo>
                  <a:pt x="1701551" y="1003136"/>
                </a:lnTo>
                <a:lnTo>
                  <a:pt x="1705356" y="974595"/>
                </a:lnTo>
                <a:close/>
              </a:path>
            </a:pathLst>
          </a:custGeom>
          <a:solidFill>
            <a:srgbClr val="F9A4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4" descr="Rectangle highlighting image of Human intervention required image." title="Rectangle">
            <a:extLst>
              <a:ext uri="{FF2B5EF4-FFF2-40B4-BE49-F238E27FC236}">
                <a16:creationId xmlns:a16="http://schemas.microsoft.com/office/drawing/2014/main" id="{F6D278A9-7609-834A-FBDE-1641BBFB1C12}"/>
              </a:ext>
            </a:extLst>
          </p:cNvPr>
          <p:cNvSpPr/>
          <p:nvPr/>
        </p:nvSpPr>
        <p:spPr>
          <a:xfrm>
            <a:off x="4635492" y="3284809"/>
            <a:ext cx="1724660" cy="1102995"/>
          </a:xfrm>
          <a:custGeom>
            <a:avLst/>
            <a:gdLst/>
            <a:ahLst/>
            <a:cxnLst/>
            <a:rect l="l" t="t" r="r" b="b"/>
            <a:pathLst>
              <a:path w="1724660" h="1102995">
                <a:moveTo>
                  <a:pt x="1724406" y="984515"/>
                </a:moveTo>
                <a:lnTo>
                  <a:pt x="1724406" y="117359"/>
                </a:lnTo>
                <a:lnTo>
                  <a:pt x="1723644" y="105167"/>
                </a:lnTo>
                <a:lnTo>
                  <a:pt x="1707141" y="56647"/>
                </a:lnTo>
                <a:lnTo>
                  <a:pt x="1680260" y="26307"/>
                </a:lnTo>
                <a:lnTo>
                  <a:pt x="1644985" y="6503"/>
                </a:lnTo>
                <a:lnTo>
                  <a:pt x="1606296" y="11"/>
                </a:lnTo>
                <a:lnTo>
                  <a:pt x="115974" y="0"/>
                </a:lnTo>
                <a:lnTo>
                  <a:pt x="102389" y="848"/>
                </a:lnTo>
                <a:lnTo>
                  <a:pt x="64205" y="13000"/>
                </a:lnTo>
                <a:lnTo>
                  <a:pt x="32243" y="37219"/>
                </a:lnTo>
                <a:lnTo>
                  <a:pt x="9550" y="70489"/>
                </a:lnTo>
                <a:lnTo>
                  <a:pt x="0" y="106691"/>
                </a:lnTo>
                <a:lnTo>
                  <a:pt x="0" y="985277"/>
                </a:lnTo>
                <a:lnTo>
                  <a:pt x="11953" y="1036460"/>
                </a:lnTo>
                <a:lnTo>
                  <a:pt x="19050" y="1049103"/>
                </a:lnTo>
                <a:lnTo>
                  <a:pt x="19050" y="107453"/>
                </a:lnTo>
                <a:lnTo>
                  <a:pt x="20574" y="97547"/>
                </a:lnTo>
                <a:lnTo>
                  <a:pt x="37853" y="59917"/>
                </a:lnTo>
                <a:lnTo>
                  <a:pt x="79767" y="26509"/>
                </a:lnTo>
                <a:lnTo>
                  <a:pt x="117348" y="19128"/>
                </a:lnTo>
                <a:lnTo>
                  <a:pt x="1606296" y="19061"/>
                </a:lnTo>
                <a:lnTo>
                  <a:pt x="1616964" y="19823"/>
                </a:lnTo>
                <a:lnTo>
                  <a:pt x="1654551" y="31757"/>
                </a:lnTo>
                <a:lnTo>
                  <a:pt x="1685024" y="58235"/>
                </a:lnTo>
                <a:lnTo>
                  <a:pt x="1702467" y="94652"/>
                </a:lnTo>
                <a:lnTo>
                  <a:pt x="1705356" y="118121"/>
                </a:lnTo>
                <a:lnTo>
                  <a:pt x="1705356" y="1048601"/>
                </a:lnTo>
                <a:lnTo>
                  <a:pt x="1706431" y="1047095"/>
                </a:lnTo>
                <a:lnTo>
                  <a:pt x="1713013" y="1035212"/>
                </a:lnTo>
                <a:lnTo>
                  <a:pt x="1718155" y="1022636"/>
                </a:lnTo>
                <a:lnTo>
                  <a:pt x="1721739" y="1009503"/>
                </a:lnTo>
                <a:lnTo>
                  <a:pt x="1723644" y="995945"/>
                </a:lnTo>
                <a:lnTo>
                  <a:pt x="1724406" y="984515"/>
                </a:lnTo>
                <a:close/>
              </a:path>
              <a:path w="1724660" h="1102995">
                <a:moveTo>
                  <a:pt x="1705356" y="1048601"/>
                </a:moveTo>
                <a:lnTo>
                  <a:pt x="1705356" y="984515"/>
                </a:lnTo>
                <a:lnTo>
                  <a:pt x="1704594" y="995183"/>
                </a:lnTo>
                <a:lnTo>
                  <a:pt x="1702593" y="1007487"/>
                </a:lnTo>
                <a:lnTo>
                  <a:pt x="1685447" y="1044092"/>
                </a:lnTo>
                <a:lnTo>
                  <a:pt x="1654824" y="1070643"/>
                </a:lnTo>
                <a:lnTo>
                  <a:pt x="1616202" y="1082813"/>
                </a:lnTo>
                <a:lnTo>
                  <a:pt x="1606296" y="1083575"/>
                </a:lnTo>
                <a:lnTo>
                  <a:pt x="113468" y="1083401"/>
                </a:lnTo>
                <a:lnTo>
                  <a:pt x="73837" y="1073313"/>
                </a:lnTo>
                <a:lnTo>
                  <a:pt x="43220" y="1049457"/>
                </a:lnTo>
                <a:lnTo>
                  <a:pt x="22860" y="1013471"/>
                </a:lnTo>
                <a:lnTo>
                  <a:pt x="19050" y="994421"/>
                </a:lnTo>
                <a:lnTo>
                  <a:pt x="19050" y="1049103"/>
                </a:lnTo>
                <a:lnTo>
                  <a:pt x="51816" y="1082051"/>
                </a:lnTo>
                <a:lnTo>
                  <a:pt x="91884" y="1099682"/>
                </a:lnTo>
                <a:lnTo>
                  <a:pt x="118110" y="1102625"/>
                </a:lnTo>
                <a:lnTo>
                  <a:pt x="1619250" y="1101863"/>
                </a:lnTo>
                <a:lnTo>
                  <a:pt x="1656148" y="1091453"/>
                </a:lnTo>
                <a:lnTo>
                  <a:pt x="1689433" y="1068252"/>
                </a:lnTo>
                <a:lnTo>
                  <a:pt x="1698532" y="1058153"/>
                </a:lnTo>
                <a:lnTo>
                  <a:pt x="1705356" y="1048601"/>
                </a:lnTo>
                <a:close/>
              </a:path>
            </a:pathLst>
          </a:custGeom>
          <a:solidFill>
            <a:srgbClr val="9AC7B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5" descr="Image of Human Intervention Required." title="Image">
            <a:extLst>
              <a:ext uri="{FF2B5EF4-FFF2-40B4-BE49-F238E27FC236}">
                <a16:creationId xmlns:a16="http://schemas.microsoft.com/office/drawing/2014/main" id="{16EC551E-5002-CCBF-AE7C-FF9283AAD377}"/>
              </a:ext>
            </a:extLst>
          </p:cNvPr>
          <p:cNvSpPr/>
          <p:nvPr/>
        </p:nvSpPr>
        <p:spPr>
          <a:xfrm>
            <a:off x="4830797" y="3488396"/>
            <a:ext cx="1705351" cy="1082802"/>
          </a:xfrm>
          <a:prstGeom prst="rect">
            <a:avLst/>
          </a:prstGeom>
          <a:solidFill>
            <a:srgbClr val="75CAA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7">
            <a:extLst>
              <a:ext uri="{FF2B5EF4-FFF2-40B4-BE49-F238E27FC236}">
                <a16:creationId xmlns:a16="http://schemas.microsoft.com/office/drawing/2014/main" id="{A9C2C63F-3262-7C0F-EF47-5CCCFB3FC03F}"/>
              </a:ext>
            </a:extLst>
          </p:cNvPr>
          <p:cNvSpPr txBox="1"/>
          <p:nvPr/>
        </p:nvSpPr>
        <p:spPr>
          <a:xfrm>
            <a:off x="4812863" y="3789346"/>
            <a:ext cx="1547289" cy="579774"/>
          </a:xfrm>
          <a:prstGeom prst="rect">
            <a:avLst/>
          </a:prstGeom>
        </p:spPr>
        <p:txBody>
          <a:bodyPr vert="horz" wrap="square" lIns="0" tIns="0" rIns="0" bIns="0" rtlCol="0">
            <a:spAutoFit/>
          </a:bodyPr>
          <a:lstStyle/>
          <a:p>
            <a:pPr marL="313055" marR="5080" lvl="0" indent="-300990" algn="ctr" defTabSz="914400" rtl="0" eaLnBrk="1" fontAlgn="auto" latinLnBrk="0" hangingPunct="1">
              <a:lnSpc>
                <a:spcPts val="1470"/>
              </a:lnSpc>
              <a:spcBef>
                <a:spcPts val="0"/>
              </a:spcBef>
              <a:spcAft>
                <a:spcPts val="0"/>
              </a:spcAft>
              <a:buClrTx/>
              <a:buSzTx/>
              <a:buFontTx/>
              <a:buNone/>
              <a:tabLst/>
              <a:defRPr/>
            </a:pPr>
            <a:r>
              <a:rPr kumimoji="0" lang="en-US" sz="1500" b="0" i="0" u="none" strike="noStrike" kern="1200" cap="none" spc="-5" normalizeH="0" baseline="0" noProof="0">
                <a:ln>
                  <a:noFill/>
                </a:ln>
                <a:solidFill>
                  <a:prstClr val="black"/>
                </a:solidFill>
                <a:effectLst/>
                <a:uLnTx/>
                <a:uFillTx/>
                <a:latin typeface="Calibri" panose="020F0502020204030204"/>
                <a:ea typeface="+mn-ea"/>
                <a:cs typeface="Tw Cen MT"/>
              </a:rPr>
              <a:t>  </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Huma</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n</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Tw Cen MT"/>
              </a:rPr>
              <a:t> </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Inte</a:t>
            </a:r>
            <a:r>
              <a:rPr kumimoji="0" sz="1500" b="0" i="0" u="none" strike="noStrike" kern="1200" cap="none" spc="55" normalizeH="0" baseline="0" noProof="0">
                <a:ln>
                  <a:noFill/>
                </a:ln>
                <a:solidFill>
                  <a:prstClr val="black"/>
                </a:solidFill>
                <a:effectLst/>
                <a:uLnTx/>
                <a:uFillTx/>
                <a:latin typeface="Calibri" panose="020F0502020204030204"/>
                <a:ea typeface="+mn-ea"/>
                <a:cs typeface="Tw Cen MT"/>
              </a:rPr>
              <a:t>r</a:t>
            </a:r>
            <a:r>
              <a:rPr kumimoji="0" sz="1500" b="0" i="0" u="none" strike="noStrike" kern="1200" cap="none" spc="-35" normalizeH="0" baseline="0" noProof="0">
                <a:ln>
                  <a:noFill/>
                </a:ln>
                <a:solidFill>
                  <a:prstClr val="black"/>
                </a:solidFill>
                <a:effectLst/>
                <a:uLnTx/>
                <a:uFillTx/>
                <a:latin typeface="Calibri" panose="020F0502020204030204"/>
                <a:ea typeface="+mn-ea"/>
                <a:cs typeface="Tw Cen MT"/>
              </a:rPr>
              <a:t>v</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ention </a:t>
            </a:r>
            <a:r>
              <a:rPr kumimoji="0" sz="2000" b="1" i="0" u="sng" strike="noStrike" kern="1200" cap="none" spc="-5" normalizeH="0" baseline="0" noProof="0">
                <a:ln>
                  <a:noFill/>
                </a:ln>
                <a:solidFill>
                  <a:schemeClr val="accent1"/>
                </a:solidFill>
                <a:effectLst/>
                <a:uLnTx/>
                <a:uFillTx/>
                <a:latin typeface="Calibri" panose="020F0502020204030204"/>
                <a:ea typeface="+mn-ea"/>
                <a:cs typeface="Tw Cen MT"/>
              </a:rPr>
              <a:t>i</a:t>
            </a:r>
            <a:r>
              <a:rPr kumimoji="0" sz="2000" b="1" i="0" u="sng" strike="noStrike" kern="1200" cap="none" spc="0" normalizeH="0" baseline="0" noProof="0">
                <a:ln>
                  <a:noFill/>
                </a:ln>
                <a:solidFill>
                  <a:schemeClr val="accent1"/>
                </a:solidFill>
                <a:effectLst/>
                <a:uLnTx/>
                <a:uFillTx/>
                <a:latin typeface="Calibri" panose="020F0502020204030204"/>
                <a:ea typeface="+mn-ea"/>
                <a:cs typeface="Tw Cen MT"/>
              </a:rPr>
              <a:t>s</a:t>
            </a:r>
            <a:r>
              <a:rPr kumimoji="0" sz="2000" b="0" i="0" u="none" strike="noStrike" kern="1200" cap="none" spc="0" normalizeH="0" baseline="0" noProof="0">
                <a:ln>
                  <a:noFill/>
                </a:ln>
                <a:solidFill>
                  <a:prstClr val="black"/>
                </a:solidFill>
                <a:effectLst/>
                <a:uLnTx/>
                <a:uFillTx/>
                <a:latin typeface="Calibri" panose="020F0502020204030204"/>
                <a:ea typeface="+mn-ea"/>
                <a:cs typeface="Tw Cen MT"/>
              </a:rPr>
              <a:t> </a:t>
            </a:r>
            <a:r>
              <a:rPr kumimoji="0" sz="1500" b="0" i="0" u="none" strike="noStrike" kern="1200" cap="none" spc="-45" normalizeH="0" baseline="0" noProof="0">
                <a:ln>
                  <a:noFill/>
                </a:ln>
                <a:solidFill>
                  <a:prstClr val="black"/>
                </a:solidFill>
                <a:effectLst/>
                <a:uLnTx/>
                <a:uFillTx/>
                <a:latin typeface="Calibri" panose="020F0502020204030204"/>
                <a:ea typeface="+mn-ea"/>
                <a:cs typeface="Tw Cen MT"/>
              </a:rPr>
              <a:t>R</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equired</a:t>
            </a:r>
          </a:p>
        </p:txBody>
      </p:sp>
      <p:sp>
        <p:nvSpPr>
          <p:cNvPr id="19" name="object 5" descr="Line connecting Human Intervention Required image to Record returned to list image." title="Line">
            <a:extLst>
              <a:ext uri="{FF2B5EF4-FFF2-40B4-BE49-F238E27FC236}">
                <a16:creationId xmlns:a16="http://schemas.microsoft.com/office/drawing/2014/main" id="{0F84C346-A4DD-A0BF-F233-3D43CB624308}"/>
              </a:ext>
            </a:extLst>
          </p:cNvPr>
          <p:cNvSpPr/>
          <p:nvPr/>
        </p:nvSpPr>
        <p:spPr>
          <a:xfrm>
            <a:off x="2456295" y="4619154"/>
            <a:ext cx="3075940" cy="424815"/>
          </a:xfrm>
          <a:custGeom>
            <a:avLst/>
            <a:gdLst/>
            <a:ahLst/>
            <a:cxnLst/>
            <a:rect l="l" t="t" r="r" b="b"/>
            <a:pathLst>
              <a:path w="3075940" h="424814">
                <a:moveTo>
                  <a:pt x="3065526" y="257556"/>
                </a:moveTo>
                <a:lnTo>
                  <a:pt x="4571" y="257556"/>
                </a:lnTo>
                <a:lnTo>
                  <a:pt x="0" y="261366"/>
                </a:lnTo>
                <a:lnTo>
                  <a:pt x="0" y="424434"/>
                </a:lnTo>
                <a:lnTo>
                  <a:pt x="9906" y="424434"/>
                </a:lnTo>
                <a:lnTo>
                  <a:pt x="9906" y="276606"/>
                </a:lnTo>
                <a:lnTo>
                  <a:pt x="19050" y="266700"/>
                </a:lnTo>
                <a:lnTo>
                  <a:pt x="19050" y="276606"/>
                </a:lnTo>
                <a:lnTo>
                  <a:pt x="3056382" y="276606"/>
                </a:lnTo>
                <a:lnTo>
                  <a:pt x="3056382" y="266700"/>
                </a:lnTo>
                <a:lnTo>
                  <a:pt x="3065526" y="257556"/>
                </a:lnTo>
                <a:close/>
              </a:path>
              <a:path w="3075940" h="424814">
                <a:moveTo>
                  <a:pt x="19050" y="276606"/>
                </a:moveTo>
                <a:lnTo>
                  <a:pt x="19050" y="266700"/>
                </a:lnTo>
                <a:lnTo>
                  <a:pt x="9906" y="276606"/>
                </a:lnTo>
                <a:lnTo>
                  <a:pt x="19050" y="276606"/>
                </a:lnTo>
                <a:close/>
              </a:path>
              <a:path w="3075940" h="424814">
                <a:moveTo>
                  <a:pt x="19050" y="424434"/>
                </a:moveTo>
                <a:lnTo>
                  <a:pt x="19050" y="276606"/>
                </a:lnTo>
                <a:lnTo>
                  <a:pt x="9906" y="276606"/>
                </a:lnTo>
                <a:lnTo>
                  <a:pt x="9906" y="424434"/>
                </a:lnTo>
                <a:lnTo>
                  <a:pt x="19050" y="424434"/>
                </a:lnTo>
                <a:close/>
              </a:path>
              <a:path w="3075940" h="424814">
                <a:moveTo>
                  <a:pt x="3075432" y="272034"/>
                </a:moveTo>
                <a:lnTo>
                  <a:pt x="3075432" y="0"/>
                </a:lnTo>
                <a:lnTo>
                  <a:pt x="3056382" y="0"/>
                </a:lnTo>
                <a:lnTo>
                  <a:pt x="3056382" y="257556"/>
                </a:lnTo>
                <a:lnTo>
                  <a:pt x="3065526" y="257556"/>
                </a:lnTo>
                <a:lnTo>
                  <a:pt x="3065526" y="276606"/>
                </a:lnTo>
                <a:lnTo>
                  <a:pt x="3070860" y="276606"/>
                </a:lnTo>
                <a:lnTo>
                  <a:pt x="3075432" y="272034"/>
                </a:lnTo>
                <a:close/>
              </a:path>
              <a:path w="3075940" h="424814">
                <a:moveTo>
                  <a:pt x="3065526" y="276606"/>
                </a:moveTo>
                <a:lnTo>
                  <a:pt x="3065526" y="257556"/>
                </a:lnTo>
                <a:lnTo>
                  <a:pt x="3056382" y="266700"/>
                </a:lnTo>
                <a:lnTo>
                  <a:pt x="3056382" y="276606"/>
                </a:lnTo>
                <a:lnTo>
                  <a:pt x="3065526" y="276606"/>
                </a:lnTo>
                <a:close/>
              </a:path>
            </a:pathLst>
          </a:custGeom>
          <a:solidFill>
            <a:srgbClr val="9AC7B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6" descr="Line connecting Human intervention required image to Existing ID assigned image." title="Line ">
            <a:extLst>
              <a:ext uri="{FF2B5EF4-FFF2-40B4-BE49-F238E27FC236}">
                <a16:creationId xmlns:a16="http://schemas.microsoft.com/office/drawing/2014/main" id="{76EE6BC2-59FB-C844-F2B4-2DE0910FFFF4}"/>
              </a:ext>
            </a:extLst>
          </p:cNvPr>
          <p:cNvSpPr/>
          <p:nvPr/>
        </p:nvSpPr>
        <p:spPr>
          <a:xfrm>
            <a:off x="5532235" y="4618463"/>
            <a:ext cx="3134995" cy="424815"/>
          </a:xfrm>
          <a:custGeom>
            <a:avLst/>
            <a:gdLst/>
            <a:ahLst/>
            <a:cxnLst/>
            <a:rect l="l" t="t" r="r" b="b"/>
            <a:pathLst>
              <a:path w="3134995" h="424814">
                <a:moveTo>
                  <a:pt x="19050" y="257556"/>
                </a:moveTo>
                <a:lnTo>
                  <a:pt x="19050" y="0"/>
                </a:lnTo>
                <a:lnTo>
                  <a:pt x="0" y="0"/>
                </a:lnTo>
                <a:lnTo>
                  <a:pt x="0" y="272034"/>
                </a:lnTo>
                <a:lnTo>
                  <a:pt x="3810" y="276606"/>
                </a:lnTo>
                <a:lnTo>
                  <a:pt x="9144" y="276606"/>
                </a:lnTo>
                <a:lnTo>
                  <a:pt x="9144" y="257556"/>
                </a:lnTo>
                <a:lnTo>
                  <a:pt x="19050" y="257556"/>
                </a:lnTo>
                <a:close/>
              </a:path>
              <a:path w="3134995" h="424814">
                <a:moveTo>
                  <a:pt x="3134868" y="424433"/>
                </a:moveTo>
                <a:lnTo>
                  <a:pt x="3134868" y="261365"/>
                </a:lnTo>
                <a:lnTo>
                  <a:pt x="3130296" y="257555"/>
                </a:lnTo>
                <a:lnTo>
                  <a:pt x="9144" y="257556"/>
                </a:lnTo>
                <a:lnTo>
                  <a:pt x="19050" y="266700"/>
                </a:lnTo>
                <a:lnTo>
                  <a:pt x="19050" y="276606"/>
                </a:lnTo>
                <a:lnTo>
                  <a:pt x="3115818" y="276605"/>
                </a:lnTo>
                <a:lnTo>
                  <a:pt x="3115818" y="266699"/>
                </a:lnTo>
                <a:lnTo>
                  <a:pt x="3125724" y="276605"/>
                </a:lnTo>
                <a:lnTo>
                  <a:pt x="3125724" y="424433"/>
                </a:lnTo>
                <a:lnTo>
                  <a:pt x="3134868" y="424433"/>
                </a:lnTo>
                <a:close/>
              </a:path>
              <a:path w="3134995" h="424814">
                <a:moveTo>
                  <a:pt x="19050" y="276606"/>
                </a:moveTo>
                <a:lnTo>
                  <a:pt x="19050" y="266700"/>
                </a:lnTo>
                <a:lnTo>
                  <a:pt x="9144" y="257556"/>
                </a:lnTo>
                <a:lnTo>
                  <a:pt x="9144" y="276606"/>
                </a:lnTo>
                <a:lnTo>
                  <a:pt x="19050" y="276606"/>
                </a:lnTo>
                <a:close/>
              </a:path>
              <a:path w="3134995" h="424814">
                <a:moveTo>
                  <a:pt x="3125724" y="276605"/>
                </a:moveTo>
                <a:lnTo>
                  <a:pt x="3115818" y="266699"/>
                </a:lnTo>
                <a:lnTo>
                  <a:pt x="3115818" y="276605"/>
                </a:lnTo>
                <a:lnTo>
                  <a:pt x="3125724" y="276605"/>
                </a:lnTo>
                <a:close/>
              </a:path>
              <a:path w="3134995" h="424814">
                <a:moveTo>
                  <a:pt x="3125724" y="424433"/>
                </a:moveTo>
                <a:lnTo>
                  <a:pt x="3125724" y="276605"/>
                </a:lnTo>
                <a:lnTo>
                  <a:pt x="3115818" y="276605"/>
                </a:lnTo>
                <a:lnTo>
                  <a:pt x="3115818" y="424433"/>
                </a:lnTo>
                <a:lnTo>
                  <a:pt x="3125724" y="424433"/>
                </a:lnTo>
                <a:close/>
              </a:path>
            </a:pathLst>
          </a:custGeom>
          <a:solidFill>
            <a:srgbClr val="9AC7B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3" descr="Rectangle highlighting image of Record Returned to List." title="Highlight rectangle">
            <a:extLst>
              <a:ext uri="{FF2B5EF4-FFF2-40B4-BE49-F238E27FC236}">
                <a16:creationId xmlns:a16="http://schemas.microsoft.com/office/drawing/2014/main" id="{DAE0F09E-C0FE-5A60-EF11-BC5A31A3B2D5}"/>
              </a:ext>
            </a:extLst>
          </p:cNvPr>
          <p:cNvSpPr/>
          <p:nvPr/>
        </p:nvSpPr>
        <p:spPr>
          <a:xfrm>
            <a:off x="1576665" y="5052794"/>
            <a:ext cx="1706245" cy="1083945"/>
          </a:xfrm>
          <a:custGeom>
            <a:avLst/>
            <a:gdLst/>
            <a:ahLst/>
            <a:cxnLst/>
            <a:rect l="l" t="t" r="r" b="b"/>
            <a:pathLst>
              <a:path w="1706245" h="1083945">
                <a:moveTo>
                  <a:pt x="1706118" y="975342"/>
                </a:moveTo>
                <a:lnTo>
                  <a:pt x="1706109" y="107582"/>
                </a:lnTo>
                <a:lnTo>
                  <a:pt x="1697190" y="65639"/>
                </a:lnTo>
                <a:lnTo>
                  <a:pt x="1673857" y="31444"/>
                </a:lnTo>
                <a:lnTo>
                  <a:pt x="1639601" y="8417"/>
                </a:lnTo>
                <a:lnTo>
                  <a:pt x="1598640" y="31"/>
                </a:lnTo>
                <a:lnTo>
                  <a:pt x="106976" y="0"/>
                </a:lnTo>
                <a:lnTo>
                  <a:pt x="92418" y="1229"/>
                </a:lnTo>
                <a:lnTo>
                  <a:pt x="52895" y="15487"/>
                </a:lnTo>
                <a:lnTo>
                  <a:pt x="22229" y="42966"/>
                </a:lnTo>
                <a:lnTo>
                  <a:pt x="3807" y="80280"/>
                </a:lnTo>
                <a:lnTo>
                  <a:pt x="0" y="108948"/>
                </a:lnTo>
                <a:lnTo>
                  <a:pt x="8" y="976691"/>
                </a:lnTo>
                <a:lnTo>
                  <a:pt x="8940" y="1018203"/>
                </a:lnTo>
                <a:lnTo>
                  <a:pt x="32358" y="1052177"/>
                </a:lnTo>
                <a:lnTo>
                  <a:pt x="66840" y="1075122"/>
                </a:lnTo>
                <a:lnTo>
                  <a:pt x="108966" y="1083546"/>
                </a:lnTo>
                <a:lnTo>
                  <a:pt x="1598640" y="1083543"/>
                </a:lnTo>
                <a:lnTo>
                  <a:pt x="1640369" y="1074794"/>
                </a:lnTo>
                <a:lnTo>
                  <a:pt x="1674543" y="1051492"/>
                </a:lnTo>
                <a:lnTo>
                  <a:pt x="1697636" y="1017165"/>
                </a:lnTo>
                <a:lnTo>
                  <a:pt x="1706118" y="975342"/>
                </a:lnTo>
                <a:close/>
              </a:path>
            </a:pathLst>
          </a:custGeom>
          <a:solidFill>
            <a:srgbClr val="F9A4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5" descr="Image of Record Returned to List." title="Image">
            <a:extLst>
              <a:ext uri="{FF2B5EF4-FFF2-40B4-BE49-F238E27FC236}">
                <a16:creationId xmlns:a16="http://schemas.microsoft.com/office/drawing/2014/main" id="{C06C082D-E765-B287-2D20-AFA7034E4BC9}"/>
              </a:ext>
            </a:extLst>
          </p:cNvPr>
          <p:cNvSpPr/>
          <p:nvPr/>
        </p:nvSpPr>
        <p:spPr>
          <a:xfrm>
            <a:off x="1762185" y="5229039"/>
            <a:ext cx="1705351" cy="1082802"/>
          </a:xfrm>
          <a:prstGeom prst="rect">
            <a:avLst/>
          </a:prstGeom>
          <a:solidFill>
            <a:srgbClr val="75CAA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7">
            <a:extLst>
              <a:ext uri="{FF2B5EF4-FFF2-40B4-BE49-F238E27FC236}">
                <a16:creationId xmlns:a16="http://schemas.microsoft.com/office/drawing/2014/main" id="{0A2B8330-A02B-7685-E68E-3740DE404587}"/>
              </a:ext>
            </a:extLst>
          </p:cNvPr>
          <p:cNvSpPr txBox="1"/>
          <p:nvPr/>
        </p:nvSpPr>
        <p:spPr>
          <a:xfrm>
            <a:off x="1864273" y="5662939"/>
            <a:ext cx="1470660" cy="402590"/>
          </a:xfrm>
          <a:prstGeom prst="rect">
            <a:avLst/>
          </a:prstGeom>
        </p:spPr>
        <p:txBody>
          <a:bodyPr vert="horz" wrap="square" lIns="0" tIns="0" rIns="0" bIns="0" rtlCol="0">
            <a:spAutoFit/>
          </a:bodyPr>
          <a:lstStyle/>
          <a:p>
            <a:pPr marL="619760" marR="5080" lvl="0" indent="-607695" algn="just" defTabSz="914400" rtl="0" eaLnBrk="1" fontAlgn="auto" latinLnBrk="0" hangingPunct="1">
              <a:lnSpc>
                <a:spcPts val="1470"/>
              </a:lnSpc>
              <a:spcBef>
                <a:spcPts val="0"/>
              </a:spcBef>
              <a:spcAft>
                <a:spcPts val="0"/>
              </a:spcAft>
              <a:buClrTx/>
              <a:buSzTx/>
              <a:buFontTx/>
              <a:buNone/>
              <a:tabLst/>
              <a:defRPr/>
            </a:pPr>
            <a:r>
              <a:rPr kumimoji="0" lang="en-US" sz="1500" b="0" i="0" u="none" strike="noStrike" kern="1200" cap="none" spc="-45" normalizeH="0" baseline="0" noProof="0">
                <a:ln>
                  <a:noFill/>
                </a:ln>
                <a:solidFill>
                  <a:prstClr val="black"/>
                </a:solidFill>
                <a:effectLst/>
                <a:uLnTx/>
                <a:uFillTx/>
                <a:latin typeface="Calibri" panose="020F0502020204030204"/>
                <a:ea typeface="+mn-ea"/>
                <a:cs typeface="Tw Cen MT"/>
              </a:rPr>
              <a:t>    </a:t>
            </a:r>
            <a:r>
              <a:rPr kumimoji="0" sz="1500" b="0" i="0" u="none" strike="noStrike" kern="1200" cap="none" spc="-45" normalizeH="0" baseline="0" noProof="0">
                <a:ln>
                  <a:noFill/>
                </a:ln>
                <a:solidFill>
                  <a:prstClr val="black"/>
                </a:solidFill>
                <a:effectLst/>
                <a:uLnTx/>
                <a:uFillTx/>
                <a:latin typeface="Calibri" panose="020F0502020204030204"/>
                <a:ea typeface="+mn-ea"/>
                <a:cs typeface="Tw Cen MT"/>
              </a:rPr>
              <a:t>R</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e</a:t>
            </a:r>
            <a:r>
              <a:rPr kumimoji="0" sz="1500" b="0" i="0" u="none" strike="noStrike" kern="1200" cap="none" spc="-10" normalizeH="0" baseline="0" noProof="0">
                <a:ln>
                  <a:noFill/>
                </a:ln>
                <a:solidFill>
                  <a:prstClr val="black"/>
                </a:solidFill>
                <a:effectLst/>
                <a:uLnTx/>
                <a:uFillTx/>
                <a:latin typeface="Calibri" panose="020F0502020204030204"/>
                <a:ea typeface="+mn-ea"/>
                <a:cs typeface="Tw Cen MT"/>
              </a:rPr>
              <a:t>c</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o</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rd</a:t>
            </a:r>
            <a:r>
              <a:rPr kumimoji="0" lang="en-US" sz="1500" b="0" i="0" u="none" strike="noStrike" kern="1200" cap="none" spc="-5" normalizeH="0" baseline="0" noProof="0">
                <a:ln>
                  <a:noFill/>
                </a:ln>
                <a:solidFill>
                  <a:prstClr val="black"/>
                </a:solidFill>
                <a:effectLst/>
                <a:uLnTx/>
                <a:uFillTx/>
                <a:latin typeface="Calibri" panose="020F0502020204030204"/>
                <a:ea typeface="+mn-ea"/>
                <a:cs typeface="Tw Cen MT"/>
              </a:rPr>
              <a:t> </a:t>
            </a:r>
            <a:r>
              <a:rPr kumimoji="0" sz="1500" b="0" i="0" u="none" strike="noStrike" kern="1200" cap="none" spc="-45" normalizeH="0" baseline="0" noProof="0">
                <a:ln>
                  <a:noFill/>
                </a:ln>
                <a:solidFill>
                  <a:prstClr val="black"/>
                </a:solidFill>
                <a:effectLst/>
                <a:uLnTx/>
                <a:uFillTx/>
                <a:latin typeface="Calibri" panose="020F0502020204030204"/>
                <a:ea typeface="+mn-ea"/>
                <a:cs typeface="Tw Cen MT"/>
              </a:rPr>
              <a:t>R</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et</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u</a:t>
            </a:r>
            <a:r>
              <a:rPr kumimoji="0" sz="1500" b="0" i="0" u="none" strike="noStrike" kern="1200" cap="none" spc="25" normalizeH="0" baseline="0" noProof="0">
                <a:ln>
                  <a:noFill/>
                </a:ln>
                <a:solidFill>
                  <a:prstClr val="black"/>
                </a:solidFill>
                <a:effectLst/>
                <a:uLnTx/>
                <a:uFillTx/>
                <a:latin typeface="Calibri" panose="020F0502020204030204"/>
                <a:ea typeface="+mn-ea"/>
                <a:cs typeface="Tw Cen MT"/>
              </a:rPr>
              <a:t>r</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n</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e</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d</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 to </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List</a:t>
            </a:r>
            <a:endParaRPr kumimoji="0" sz="1500" b="0" i="0" u="none" strike="noStrike" kern="1200" cap="none" spc="0" normalizeH="0" baseline="0" noProof="0">
              <a:ln>
                <a:noFill/>
              </a:ln>
              <a:solidFill>
                <a:prstClr val="black"/>
              </a:solidFill>
              <a:effectLst/>
              <a:uLnTx/>
              <a:uFillTx/>
              <a:latin typeface="Calibri" panose="020F0502020204030204"/>
              <a:ea typeface="+mn-ea"/>
              <a:cs typeface="Tw Cen MT"/>
            </a:endParaRPr>
          </a:p>
        </p:txBody>
      </p:sp>
      <p:sp>
        <p:nvSpPr>
          <p:cNvPr id="46" name="object 3" descr="Line connecting Human Intervention Required to 4 options." title="Line">
            <a:extLst>
              <a:ext uri="{FF2B5EF4-FFF2-40B4-BE49-F238E27FC236}">
                <a16:creationId xmlns:a16="http://schemas.microsoft.com/office/drawing/2014/main" id="{B5148B75-6460-E357-D700-A4C90125A309}"/>
              </a:ext>
            </a:extLst>
          </p:cNvPr>
          <p:cNvSpPr/>
          <p:nvPr/>
        </p:nvSpPr>
        <p:spPr>
          <a:xfrm>
            <a:off x="5521886" y="4618643"/>
            <a:ext cx="1153795" cy="424815"/>
          </a:xfrm>
          <a:custGeom>
            <a:avLst/>
            <a:gdLst/>
            <a:ahLst/>
            <a:cxnLst/>
            <a:rect l="l" t="t" r="r" b="b"/>
            <a:pathLst>
              <a:path w="1153795" h="424814">
                <a:moveTo>
                  <a:pt x="19050" y="257556"/>
                </a:moveTo>
                <a:lnTo>
                  <a:pt x="19050" y="0"/>
                </a:lnTo>
                <a:lnTo>
                  <a:pt x="0" y="0"/>
                </a:lnTo>
                <a:lnTo>
                  <a:pt x="0" y="272034"/>
                </a:lnTo>
                <a:lnTo>
                  <a:pt x="3810" y="276606"/>
                </a:lnTo>
                <a:lnTo>
                  <a:pt x="9144" y="276606"/>
                </a:lnTo>
                <a:lnTo>
                  <a:pt x="9144" y="257556"/>
                </a:lnTo>
                <a:lnTo>
                  <a:pt x="19050" y="257556"/>
                </a:lnTo>
                <a:close/>
              </a:path>
              <a:path w="1153795" h="424814">
                <a:moveTo>
                  <a:pt x="1153668" y="424433"/>
                </a:moveTo>
                <a:lnTo>
                  <a:pt x="1153668" y="261365"/>
                </a:lnTo>
                <a:lnTo>
                  <a:pt x="1149096" y="257555"/>
                </a:lnTo>
                <a:lnTo>
                  <a:pt x="9144" y="257556"/>
                </a:lnTo>
                <a:lnTo>
                  <a:pt x="19050" y="266700"/>
                </a:lnTo>
                <a:lnTo>
                  <a:pt x="19050" y="276606"/>
                </a:lnTo>
                <a:lnTo>
                  <a:pt x="1134618" y="276605"/>
                </a:lnTo>
                <a:lnTo>
                  <a:pt x="1134618" y="266699"/>
                </a:lnTo>
                <a:lnTo>
                  <a:pt x="1144524" y="276605"/>
                </a:lnTo>
                <a:lnTo>
                  <a:pt x="1144524" y="424433"/>
                </a:lnTo>
                <a:lnTo>
                  <a:pt x="1153668" y="424433"/>
                </a:lnTo>
                <a:close/>
              </a:path>
              <a:path w="1153795" h="424814">
                <a:moveTo>
                  <a:pt x="19050" y="276606"/>
                </a:moveTo>
                <a:lnTo>
                  <a:pt x="19050" y="266700"/>
                </a:lnTo>
                <a:lnTo>
                  <a:pt x="9144" y="257556"/>
                </a:lnTo>
                <a:lnTo>
                  <a:pt x="9144" y="276606"/>
                </a:lnTo>
                <a:lnTo>
                  <a:pt x="19050" y="276606"/>
                </a:lnTo>
                <a:close/>
              </a:path>
              <a:path w="1153795" h="424814">
                <a:moveTo>
                  <a:pt x="1144524" y="276605"/>
                </a:moveTo>
                <a:lnTo>
                  <a:pt x="1134618" y="266699"/>
                </a:lnTo>
                <a:lnTo>
                  <a:pt x="1134618" y="276605"/>
                </a:lnTo>
                <a:lnTo>
                  <a:pt x="1144524" y="276605"/>
                </a:lnTo>
                <a:close/>
              </a:path>
              <a:path w="1153795" h="424814">
                <a:moveTo>
                  <a:pt x="1144524" y="424433"/>
                </a:moveTo>
                <a:lnTo>
                  <a:pt x="1144524" y="276605"/>
                </a:lnTo>
                <a:lnTo>
                  <a:pt x="1134618" y="276605"/>
                </a:lnTo>
                <a:lnTo>
                  <a:pt x="1134618" y="424433"/>
                </a:lnTo>
                <a:lnTo>
                  <a:pt x="1144524" y="424433"/>
                </a:lnTo>
                <a:close/>
              </a:path>
            </a:pathLst>
          </a:custGeom>
          <a:solidFill>
            <a:srgbClr val="9AC7B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object 28" descr="Rectangle highlighting image of Record is Cancelled." title="Highlight rectangle">
            <a:extLst>
              <a:ext uri="{FF2B5EF4-FFF2-40B4-BE49-F238E27FC236}">
                <a16:creationId xmlns:a16="http://schemas.microsoft.com/office/drawing/2014/main" id="{333A5429-9A22-F8F1-109B-19527EE5BDE5}"/>
              </a:ext>
            </a:extLst>
          </p:cNvPr>
          <p:cNvSpPr/>
          <p:nvPr/>
        </p:nvSpPr>
        <p:spPr>
          <a:xfrm>
            <a:off x="3643133" y="5043278"/>
            <a:ext cx="1706245" cy="1083945"/>
          </a:xfrm>
          <a:custGeom>
            <a:avLst/>
            <a:gdLst/>
            <a:ahLst/>
            <a:cxnLst/>
            <a:rect l="l" t="t" r="r" b="b"/>
            <a:pathLst>
              <a:path w="1706245" h="1083945">
                <a:moveTo>
                  <a:pt x="1706118" y="975342"/>
                </a:moveTo>
                <a:lnTo>
                  <a:pt x="1706109" y="107582"/>
                </a:lnTo>
                <a:lnTo>
                  <a:pt x="1697190" y="65639"/>
                </a:lnTo>
                <a:lnTo>
                  <a:pt x="1673857" y="31444"/>
                </a:lnTo>
                <a:lnTo>
                  <a:pt x="1639601" y="8417"/>
                </a:lnTo>
                <a:lnTo>
                  <a:pt x="1598640" y="31"/>
                </a:lnTo>
                <a:lnTo>
                  <a:pt x="106976" y="0"/>
                </a:lnTo>
                <a:lnTo>
                  <a:pt x="92418" y="1229"/>
                </a:lnTo>
                <a:lnTo>
                  <a:pt x="52895" y="15487"/>
                </a:lnTo>
                <a:lnTo>
                  <a:pt x="22229" y="42966"/>
                </a:lnTo>
                <a:lnTo>
                  <a:pt x="3807" y="80280"/>
                </a:lnTo>
                <a:lnTo>
                  <a:pt x="0" y="108948"/>
                </a:lnTo>
                <a:lnTo>
                  <a:pt x="8" y="976691"/>
                </a:lnTo>
                <a:lnTo>
                  <a:pt x="8940" y="1018203"/>
                </a:lnTo>
                <a:lnTo>
                  <a:pt x="32358" y="1052177"/>
                </a:lnTo>
                <a:lnTo>
                  <a:pt x="66840" y="1075122"/>
                </a:lnTo>
                <a:lnTo>
                  <a:pt x="108966" y="1083546"/>
                </a:lnTo>
                <a:lnTo>
                  <a:pt x="1598640" y="1083543"/>
                </a:lnTo>
                <a:lnTo>
                  <a:pt x="1640369" y="1074794"/>
                </a:lnTo>
                <a:lnTo>
                  <a:pt x="1674543" y="1051492"/>
                </a:lnTo>
                <a:lnTo>
                  <a:pt x="1697636" y="1017165"/>
                </a:lnTo>
                <a:lnTo>
                  <a:pt x="1706118" y="975342"/>
                </a:lnTo>
                <a:close/>
              </a:path>
            </a:pathLst>
          </a:custGeom>
          <a:solidFill>
            <a:srgbClr val="F9A4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bject 30" descr="Image of Record is Cancelled." title="Image">
            <a:extLst>
              <a:ext uri="{FF2B5EF4-FFF2-40B4-BE49-F238E27FC236}">
                <a16:creationId xmlns:a16="http://schemas.microsoft.com/office/drawing/2014/main" id="{4CAAB5E3-DE8B-6AA1-EC50-826F8038BFC7}"/>
              </a:ext>
            </a:extLst>
          </p:cNvPr>
          <p:cNvSpPr/>
          <p:nvPr/>
        </p:nvSpPr>
        <p:spPr>
          <a:xfrm>
            <a:off x="3786968" y="5238046"/>
            <a:ext cx="1705351" cy="1082802"/>
          </a:xfrm>
          <a:prstGeom prst="rect">
            <a:avLst/>
          </a:prstGeom>
          <a:solidFill>
            <a:srgbClr val="75CAA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object 32">
            <a:extLst>
              <a:ext uri="{FF2B5EF4-FFF2-40B4-BE49-F238E27FC236}">
                <a16:creationId xmlns:a16="http://schemas.microsoft.com/office/drawing/2014/main" id="{A0D5F6BF-6D19-6A5D-643D-10966C07E1B6}"/>
              </a:ext>
            </a:extLst>
          </p:cNvPr>
          <p:cNvSpPr txBox="1"/>
          <p:nvPr/>
        </p:nvSpPr>
        <p:spPr>
          <a:xfrm>
            <a:off x="3930376" y="5671496"/>
            <a:ext cx="1513840" cy="2308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45" normalizeH="0" baseline="0" noProof="0">
                <a:ln>
                  <a:noFill/>
                </a:ln>
                <a:solidFill>
                  <a:prstClr val="black"/>
                </a:solidFill>
                <a:effectLst/>
                <a:uLnTx/>
                <a:uFillTx/>
                <a:latin typeface="Calibri" panose="020F0502020204030204"/>
                <a:ea typeface="+mn-ea"/>
                <a:cs typeface="Tw Cen MT"/>
              </a:rPr>
              <a:t>R</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e</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cord i</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s </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Cancelled</a:t>
            </a:r>
            <a:endParaRPr kumimoji="0" sz="1500" b="0" i="0" u="none" strike="noStrike" kern="1200" cap="none" spc="0" normalizeH="0" baseline="0" noProof="0">
              <a:ln>
                <a:noFill/>
              </a:ln>
              <a:solidFill>
                <a:prstClr val="black"/>
              </a:solidFill>
              <a:effectLst/>
              <a:uLnTx/>
              <a:uFillTx/>
              <a:latin typeface="Calibri" panose="020F0502020204030204"/>
              <a:ea typeface="+mn-ea"/>
              <a:cs typeface="Tw Cen MT"/>
            </a:endParaRPr>
          </a:p>
        </p:txBody>
      </p:sp>
      <p:sp>
        <p:nvSpPr>
          <p:cNvPr id="50" name="object 33" descr="Rectangle highlighting image of New ID Created." title="Highlight rectangle">
            <a:extLst>
              <a:ext uri="{FF2B5EF4-FFF2-40B4-BE49-F238E27FC236}">
                <a16:creationId xmlns:a16="http://schemas.microsoft.com/office/drawing/2014/main" id="{F75CDB92-60A8-C88B-907D-3F264594B990}"/>
              </a:ext>
            </a:extLst>
          </p:cNvPr>
          <p:cNvSpPr/>
          <p:nvPr/>
        </p:nvSpPr>
        <p:spPr>
          <a:xfrm>
            <a:off x="5792422" y="5052794"/>
            <a:ext cx="1706245" cy="1083945"/>
          </a:xfrm>
          <a:custGeom>
            <a:avLst/>
            <a:gdLst/>
            <a:ahLst/>
            <a:cxnLst/>
            <a:rect l="l" t="t" r="r" b="b"/>
            <a:pathLst>
              <a:path w="1706245" h="1083945">
                <a:moveTo>
                  <a:pt x="1706118" y="975342"/>
                </a:moveTo>
                <a:lnTo>
                  <a:pt x="1706109" y="107582"/>
                </a:lnTo>
                <a:lnTo>
                  <a:pt x="1697190" y="65639"/>
                </a:lnTo>
                <a:lnTo>
                  <a:pt x="1673857" y="31444"/>
                </a:lnTo>
                <a:lnTo>
                  <a:pt x="1639601" y="8417"/>
                </a:lnTo>
                <a:lnTo>
                  <a:pt x="1598640" y="31"/>
                </a:lnTo>
                <a:lnTo>
                  <a:pt x="106976" y="0"/>
                </a:lnTo>
                <a:lnTo>
                  <a:pt x="92418" y="1229"/>
                </a:lnTo>
                <a:lnTo>
                  <a:pt x="52895" y="15487"/>
                </a:lnTo>
                <a:lnTo>
                  <a:pt x="22229" y="42966"/>
                </a:lnTo>
                <a:lnTo>
                  <a:pt x="3807" y="80280"/>
                </a:lnTo>
                <a:lnTo>
                  <a:pt x="0" y="108948"/>
                </a:lnTo>
                <a:lnTo>
                  <a:pt x="8" y="976691"/>
                </a:lnTo>
                <a:lnTo>
                  <a:pt x="8940" y="1018203"/>
                </a:lnTo>
                <a:lnTo>
                  <a:pt x="32358" y="1052177"/>
                </a:lnTo>
                <a:lnTo>
                  <a:pt x="66840" y="1075122"/>
                </a:lnTo>
                <a:lnTo>
                  <a:pt x="108966" y="1083546"/>
                </a:lnTo>
                <a:lnTo>
                  <a:pt x="1598640" y="1083543"/>
                </a:lnTo>
                <a:lnTo>
                  <a:pt x="1640369" y="1074794"/>
                </a:lnTo>
                <a:lnTo>
                  <a:pt x="1674543" y="1051492"/>
                </a:lnTo>
                <a:lnTo>
                  <a:pt x="1697636" y="1017165"/>
                </a:lnTo>
                <a:lnTo>
                  <a:pt x="1706118" y="975342"/>
                </a:lnTo>
                <a:close/>
              </a:path>
            </a:pathLst>
          </a:custGeom>
          <a:solidFill>
            <a:srgbClr val="F9A4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object 35" descr="Image of New ID Created." title="Image">
            <a:extLst>
              <a:ext uri="{FF2B5EF4-FFF2-40B4-BE49-F238E27FC236}">
                <a16:creationId xmlns:a16="http://schemas.microsoft.com/office/drawing/2014/main" id="{97778222-1C9D-9B88-7B2D-15672AB4A91F}"/>
              </a:ext>
            </a:extLst>
          </p:cNvPr>
          <p:cNvSpPr/>
          <p:nvPr/>
        </p:nvSpPr>
        <p:spPr>
          <a:xfrm>
            <a:off x="5970929" y="5275932"/>
            <a:ext cx="1705351" cy="1082802"/>
          </a:xfrm>
          <a:prstGeom prst="rect">
            <a:avLst/>
          </a:prstGeom>
          <a:solidFill>
            <a:srgbClr val="75CAA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object 37">
            <a:extLst>
              <a:ext uri="{FF2B5EF4-FFF2-40B4-BE49-F238E27FC236}">
                <a16:creationId xmlns:a16="http://schemas.microsoft.com/office/drawing/2014/main" id="{7E6A4D4E-D8B4-D254-3A63-8709AE7818A9}"/>
              </a:ext>
            </a:extLst>
          </p:cNvPr>
          <p:cNvSpPr txBox="1"/>
          <p:nvPr/>
        </p:nvSpPr>
        <p:spPr>
          <a:xfrm>
            <a:off x="6207534" y="5671496"/>
            <a:ext cx="1263650" cy="2308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N</a:t>
            </a:r>
            <a:r>
              <a:rPr kumimoji="0" sz="1500" b="0" i="0" u="none" strike="noStrike" kern="1200" cap="none" spc="-30" normalizeH="0" baseline="0" noProof="0">
                <a:ln>
                  <a:noFill/>
                </a:ln>
                <a:solidFill>
                  <a:prstClr val="black"/>
                </a:solidFill>
                <a:effectLst/>
                <a:uLnTx/>
                <a:uFillTx/>
                <a:latin typeface="Calibri" panose="020F0502020204030204"/>
                <a:ea typeface="+mn-ea"/>
                <a:cs typeface="Tw Cen MT"/>
              </a:rPr>
              <a:t>e</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w</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 I</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D</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 Created</a:t>
            </a:r>
            <a:endParaRPr kumimoji="0" sz="1500" b="0" i="0" u="none" strike="noStrike" kern="1200" cap="none" spc="0" normalizeH="0" baseline="0" noProof="0">
              <a:ln>
                <a:noFill/>
              </a:ln>
              <a:solidFill>
                <a:prstClr val="black"/>
              </a:solidFill>
              <a:effectLst/>
              <a:uLnTx/>
              <a:uFillTx/>
              <a:latin typeface="Calibri" panose="020F0502020204030204"/>
              <a:ea typeface="+mn-ea"/>
              <a:cs typeface="Tw Cen MT"/>
            </a:endParaRPr>
          </a:p>
        </p:txBody>
      </p:sp>
      <p:sp>
        <p:nvSpPr>
          <p:cNvPr id="53" name="object 18" descr="Rectangle highlighting image of Existing ID assigned." title="Highlight Rectangle">
            <a:extLst>
              <a:ext uri="{FF2B5EF4-FFF2-40B4-BE49-F238E27FC236}">
                <a16:creationId xmlns:a16="http://schemas.microsoft.com/office/drawing/2014/main" id="{6D65602E-C9A9-34B8-3976-F59C2F371979}"/>
              </a:ext>
            </a:extLst>
          </p:cNvPr>
          <p:cNvSpPr/>
          <p:nvPr/>
        </p:nvSpPr>
        <p:spPr>
          <a:xfrm>
            <a:off x="7766763" y="5075984"/>
            <a:ext cx="1706245" cy="1083945"/>
          </a:xfrm>
          <a:custGeom>
            <a:avLst/>
            <a:gdLst/>
            <a:ahLst/>
            <a:cxnLst/>
            <a:rect l="l" t="t" r="r" b="b"/>
            <a:pathLst>
              <a:path w="1706245" h="1083945">
                <a:moveTo>
                  <a:pt x="1706118" y="975342"/>
                </a:moveTo>
                <a:lnTo>
                  <a:pt x="1706109" y="107582"/>
                </a:lnTo>
                <a:lnTo>
                  <a:pt x="1697190" y="65639"/>
                </a:lnTo>
                <a:lnTo>
                  <a:pt x="1673857" y="31444"/>
                </a:lnTo>
                <a:lnTo>
                  <a:pt x="1639601" y="8417"/>
                </a:lnTo>
                <a:lnTo>
                  <a:pt x="1598640" y="31"/>
                </a:lnTo>
                <a:lnTo>
                  <a:pt x="106976" y="0"/>
                </a:lnTo>
                <a:lnTo>
                  <a:pt x="92418" y="1229"/>
                </a:lnTo>
                <a:lnTo>
                  <a:pt x="52895" y="15487"/>
                </a:lnTo>
                <a:lnTo>
                  <a:pt x="22229" y="42966"/>
                </a:lnTo>
                <a:lnTo>
                  <a:pt x="3807" y="80280"/>
                </a:lnTo>
                <a:lnTo>
                  <a:pt x="0" y="108948"/>
                </a:lnTo>
                <a:lnTo>
                  <a:pt x="8" y="976691"/>
                </a:lnTo>
                <a:lnTo>
                  <a:pt x="8940" y="1018203"/>
                </a:lnTo>
                <a:lnTo>
                  <a:pt x="32358" y="1052177"/>
                </a:lnTo>
                <a:lnTo>
                  <a:pt x="66840" y="1075122"/>
                </a:lnTo>
                <a:lnTo>
                  <a:pt x="108966" y="1083546"/>
                </a:lnTo>
                <a:lnTo>
                  <a:pt x="1598640" y="1083543"/>
                </a:lnTo>
                <a:lnTo>
                  <a:pt x="1640369" y="1074794"/>
                </a:lnTo>
                <a:lnTo>
                  <a:pt x="1674543" y="1051492"/>
                </a:lnTo>
                <a:lnTo>
                  <a:pt x="1697636" y="1017165"/>
                </a:lnTo>
                <a:lnTo>
                  <a:pt x="1706118" y="975342"/>
                </a:lnTo>
                <a:close/>
              </a:path>
            </a:pathLst>
          </a:custGeom>
          <a:solidFill>
            <a:srgbClr val="F9A4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object 20" descr="Image of Existing ID Assigned and Master if Updated or Master Record Retains Info." title="Image">
            <a:extLst>
              <a:ext uri="{FF2B5EF4-FFF2-40B4-BE49-F238E27FC236}">
                <a16:creationId xmlns:a16="http://schemas.microsoft.com/office/drawing/2014/main" id="{DD90B3E5-1C23-98CA-5533-1493E8F1C2EC}"/>
              </a:ext>
            </a:extLst>
          </p:cNvPr>
          <p:cNvSpPr/>
          <p:nvPr/>
        </p:nvSpPr>
        <p:spPr>
          <a:xfrm>
            <a:off x="7994229" y="5247268"/>
            <a:ext cx="1705351" cy="1082802"/>
          </a:xfrm>
          <a:prstGeom prst="rect">
            <a:avLst/>
          </a:prstGeom>
          <a:solidFill>
            <a:srgbClr val="75CAA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object 22">
            <a:extLst>
              <a:ext uri="{FF2B5EF4-FFF2-40B4-BE49-F238E27FC236}">
                <a16:creationId xmlns:a16="http://schemas.microsoft.com/office/drawing/2014/main" id="{D87EB0E3-6812-ED7C-1F71-A15E17F3E755}"/>
              </a:ext>
            </a:extLst>
          </p:cNvPr>
          <p:cNvSpPr txBox="1"/>
          <p:nvPr/>
        </p:nvSpPr>
        <p:spPr>
          <a:xfrm>
            <a:off x="8046089" y="5676480"/>
            <a:ext cx="1524635" cy="205184"/>
          </a:xfrm>
          <a:prstGeom prst="rect">
            <a:avLst/>
          </a:prstGeom>
        </p:spPr>
        <p:txBody>
          <a:bodyPr vert="horz" wrap="square" lIns="0" tIns="0" rIns="0" bIns="0" rtlCol="0">
            <a:spAutoFit/>
          </a:bodyPr>
          <a:lstStyle/>
          <a:p>
            <a:pPr marL="0" marR="0" lvl="0" indent="0" algn="ctr" defTabSz="914400" rtl="0" eaLnBrk="1" fontAlgn="auto" latinLnBrk="0" hangingPunct="1">
              <a:lnSpc>
                <a:spcPts val="1635"/>
              </a:lnSpc>
              <a:spcBef>
                <a:spcPts val="0"/>
              </a:spcBef>
              <a:spcAft>
                <a:spcPts val="0"/>
              </a:spcAft>
              <a:buClrTx/>
              <a:buSzTx/>
              <a:buFontTx/>
              <a:buNone/>
              <a:tabLst/>
              <a:defRPr/>
            </a:pP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Existin</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g</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 </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I</a:t>
            </a:r>
            <a:r>
              <a:rPr kumimoji="0" sz="1500" b="0" i="0" u="none" strike="noStrike" kern="1200" cap="none" spc="0" normalizeH="0" baseline="0" noProof="0">
                <a:ln>
                  <a:noFill/>
                </a:ln>
                <a:solidFill>
                  <a:prstClr val="black"/>
                </a:solidFill>
                <a:effectLst/>
                <a:uLnTx/>
                <a:uFillTx/>
                <a:latin typeface="Calibri" panose="020F0502020204030204"/>
                <a:ea typeface="+mn-ea"/>
                <a:cs typeface="Tw Cen MT"/>
              </a:rPr>
              <a:t>D</a:t>
            </a:r>
            <a:r>
              <a:rPr kumimoji="0" sz="1500" b="0" i="0" u="none" strike="noStrike" kern="1200" cap="none" spc="-10" normalizeH="0" baseline="0" noProof="0">
                <a:ln>
                  <a:noFill/>
                </a:ln>
                <a:solidFill>
                  <a:prstClr val="black"/>
                </a:solidFill>
                <a:effectLst/>
                <a:uLnTx/>
                <a:uFillTx/>
                <a:latin typeface="Calibri" panose="020F0502020204030204"/>
                <a:ea typeface="+mn-ea"/>
                <a:cs typeface="Tw Cen MT"/>
              </a:rPr>
              <a:t> </a:t>
            </a:r>
            <a:r>
              <a:rPr kumimoji="0" sz="1500" b="0" i="0" u="none" strike="noStrike" kern="1200" cap="none" spc="-5" normalizeH="0" baseline="0" noProof="0">
                <a:ln>
                  <a:noFill/>
                </a:ln>
                <a:solidFill>
                  <a:prstClr val="black"/>
                </a:solidFill>
                <a:effectLst/>
                <a:uLnTx/>
                <a:uFillTx/>
                <a:latin typeface="Calibri" panose="020F0502020204030204"/>
                <a:ea typeface="+mn-ea"/>
                <a:cs typeface="Tw Cen MT"/>
              </a:rPr>
              <a:t>Assigned</a:t>
            </a:r>
            <a:endParaRPr kumimoji="0" sz="1500" b="0" i="0" u="none" strike="noStrike" kern="1200" cap="none" spc="0" normalizeH="0" baseline="0" noProof="0">
              <a:ln>
                <a:noFill/>
              </a:ln>
              <a:solidFill>
                <a:prstClr val="black"/>
              </a:solidFill>
              <a:effectLst/>
              <a:uLnTx/>
              <a:uFillTx/>
              <a:latin typeface="Calibri" panose="020F0502020204030204"/>
              <a:ea typeface="+mn-ea"/>
              <a:cs typeface="Tw Cen MT"/>
            </a:endParaRPr>
          </a:p>
        </p:txBody>
      </p:sp>
      <p:sp>
        <p:nvSpPr>
          <p:cNvPr id="56" name="Rectangle 55">
            <a:extLst>
              <a:ext uri="{FF2B5EF4-FFF2-40B4-BE49-F238E27FC236}">
                <a16:creationId xmlns:a16="http://schemas.microsoft.com/office/drawing/2014/main" id="{F141E68B-399C-548E-4B80-058C6E41F724}"/>
              </a:ext>
            </a:extLst>
          </p:cNvPr>
          <p:cNvSpPr/>
          <p:nvPr/>
        </p:nvSpPr>
        <p:spPr>
          <a:xfrm>
            <a:off x="8283656" y="6457102"/>
            <a:ext cx="1646690" cy="951457"/>
          </a:xfrm>
          <a:prstGeom prst="rect">
            <a:avLst/>
          </a:prstGeom>
          <a:solidFill>
            <a:srgbClr val="FCD192"/>
          </a:solidFill>
          <a:ln w="38100">
            <a:solidFill>
              <a:srgbClr val="AE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2C461EA6-2958-8EC6-03E1-DD93E8713226}"/>
              </a:ext>
            </a:extLst>
          </p:cNvPr>
          <p:cNvSpPr txBox="1"/>
          <p:nvPr/>
        </p:nvSpPr>
        <p:spPr>
          <a:xfrm>
            <a:off x="8177066" y="6438193"/>
            <a:ext cx="1753279" cy="1015663"/>
          </a:xfrm>
          <a:prstGeom prst="rect">
            <a:avLst/>
          </a:prstGeom>
          <a:solidFill>
            <a:srgbClr val="F9A452"/>
          </a:solidFill>
          <a:ln w="38100">
            <a:solidFill>
              <a:srgbClr val="75CAA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Tw Cen MT"/>
              </a:rPr>
              <a:t>Master </a:t>
            </a:r>
            <a:r>
              <a:rPr kumimoji="0" lang="en-US" sz="1500" b="0" i="0" u="none" strike="noStrike" kern="1200" cap="none" spc="-5" normalizeH="0" baseline="0" noProof="0">
                <a:ln>
                  <a:noFill/>
                </a:ln>
                <a:solidFill>
                  <a:prstClr val="black"/>
                </a:solidFill>
                <a:effectLst/>
                <a:uLnTx/>
                <a:uFillTx/>
                <a:latin typeface="Calibri" panose="020F0502020204030204"/>
                <a:ea typeface="+mn-ea"/>
                <a:cs typeface="Tw Cen MT"/>
              </a:rPr>
              <a:t>is Updated   </a:t>
            </a:r>
            <a:r>
              <a:rPr kumimoji="0" lang="en-US" sz="1500" b="1" i="0" u="none" strike="noStrike" kern="1200" cap="none" spc="-5" normalizeH="0" baseline="0" noProof="0">
                <a:ln>
                  <a:noFill/>
                </a:ln>
                <a:solidFill>
                  <a:schemeClr val="accent1"/>
                </a:solidFill>
                <a:effectLst/>
                <a:uLnTx/>
                <a:uFillTx/>
                <a:latin typeface="Calibri" panose="020F0502020204030204"/>
                <a:ea typeface="+mn-ea"/>
                <a:cs typeface="Tw Cen MT"/>
              </a:rPr>
              <a:t>OR</a:t>
            </a:r>
            <a:r>
              <a:rPr kumimoji="0" lang="en-US" sz="1500" b="1" i="0" u="none" strike="noStrike" kern="1200" cap="none" spc="-5" normalizeH="0" baseline="0" noProof="0">
                <a:ln>
                  <a:noFill/>
                </a:ln>
                <a:solidFill>
                  <a:srgbClr val="FF0000"/>
                </a:solidFill>
                <a:effectLst/>
                <a:uLnTx/>
                <a:uFillTx/>
                <a:latin typeface="Calibri" panose="020F0502020204030204"/>
                <a:ea typeface="+mn-ea"/>
                <a:cs typeface="Tw Cen M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5" normalizeH="0" baseline="0" noProof="0">
                <a:ln>
                  <a:noFill/>
                </a:ln>
                <a:solidFill>
                  <a:prstClr val="black"/>
                </a:solidFill>
                <a:effectLst/>
                <a:uLnTx/>
                <a:uFillTx/>
                <a:latin typeface="Calibri" panose="020F0502020204030204"/>
                <a:ea typeface="+mn-ea"/>
                <a:cs typeface="+mn-cs"/>
              </a:rPr>
              <a:t>Master Record Retains Info </a:t>
            </a:r>
          </a:p>
        </p:txBody>
      </p:sp>
      <p:sp>
        <p:nvSpPr>
          <p:cNvPr id="58" name="Arrow: Curved Right 57">
            <a:extLst>
              <a:ext uri="{FF2B5EF4-FFF2-40B4-BE49-F238E27FC236}">
                <a16:creationId xmlns:a16="http://schemas.microsoft.com/office/drawing/2014/main" id="{9B9F5AA5-D976-DEF4-1750-1503A90DD241}"/>
              </a:ext>
            </a:extLst>
          </p:cNvPr>
          <p:cNvSpPr/>
          <p:nvPr/>
        </p:nvSpPr>
        <p:spPr>
          <a:xfrm rot="19434110">
            <a:off x="7662538" y="6445854"/>
            <a:ext cx="384498" cy="696337"/>
          </a:xfrm>
          <a:prstGeom prst="curvedRightArrow">
            <a:avLst/>
          </a:prstGeom>
          <a:solidFill>
            <a:srgbClr val="74A8C0"/>
          </a:solidFill>
          <a:ln>
            <a:solidFill>
              <a:srgbClr val="74A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4D44BA73-A7C2-3A96-D53A-440760DEADA3}"/>
              </a:ext>
            </a:extLst>
          </p:cNvPr>
          <p:cNvSpPr txBox="1"/>
          <p:nvPr/>
        </p:nvSpPr>
        <p:spPr>
          <a:xfrm>
            <a:off x="1696434" y="7173924"/>
            <a:ext cx="5127170" cy="461665"/>
          </a:xfrm>
          <a:prstGeom prst="rect">
            <a:avLst/>
          </a:prstGeom>
          <a:noFill/>
        </p:spPr>
        <p:txBody>
          <a:bodyPr wrap="square">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heavy" strike="noStrike" kern="1200" cap="none" spc="-5" normalizeH="0" baseline="0" noProof="0">
                <a:ln>
                  <a:noFill/>
                </a:ln>
                <a:solidFill>
                  <a:srgbClr val="0070C0"/>
                </a:solidFill>
                <a:effectLst/>
                <a:uLnTx/>
                <a:uFillTx/>
                <a:latin typeface="Tw Cen MT"/>
                <a:ea typeface="+mn-ea"/>
                <a:cs typeface="Tw Cen MT"/>
                <a:hlinkClick r:id="rId3">
                  <a:extLst>
                    <a:ext uri="{A12FA001-AC4F-418D-AE19-62706E023703}">
                      <ahyp:hlinkClr xmlns:ahyp="http://schemas.microsoft.com/office/drawing/2018/hyperlinkcolor" val="tx"/>
                    </a:ext>
                  </a:extLst>
                </a:hlinkClick>
              </a:rPr>
              <a:t>UID Near </a:t>
            </a:r>
            <a:r>
              <a:rPr kumimoji="0" lang="en-US" sz="2400" b="1" i="0" u="heavy" strike="noStrike" kern="1200" cap="none" spc="-5" normalizeH="0" baseline="0" noProof="0">
                <a:ln>
                  <a:noFill/>
                </a:ln>
                <a:solidFill>
                  <a:srgbClr val="0070C0"/>
                </a:solidFill>
                <a:effectLst/>
                <a:uLnTx/>
                <a:uFillTx/>
                <a:latin typeface="Calibri" panose="020F0502020204030204"/>
                <a:ea typeface="+mn-ea"/>
                <a:cs typeface="Tw Cen MT"/>
                <a:hlinkClick r:id="rId3">
                  <a:extLst>
                    <a:ext uri="{A12FA001-AC4F-418D-AE19-62706E023703}">
                      <ahyp:hlinkClr xmlns:ahyp="http://schemas.microsoft.com/office/drawing/2018/hyperlinkcolor" val="tx"/>
                    </a:ext>
                  </a:extLst>
                </a:hlinkClick>
              </a:rPr>
              <a:t>Match</a:t>
            </a:r>
            <a:r>
              <a:rPr kumimoji="0" lang="en-US" sz="2400" b="1" i="0" u="heavy" strike="noStrike" kern="1200" cap="none" spc="-5" normalizeH="0" baseline="0" noProof="0">
                <a:ln>
                  <a:noFill/>
                </a:ln>
                <a:solidFill>
                  <a:srgbClr val="0070C0"/>
                </a:solidFill>
                <a:effectLst/>
                <a:uLnTx/>
                <a:uFillTx/>
                <a:latin typeface="Tw Cen MT"/>
                <a:ea typeface="+mn-ea"/>
                <a:cs typeface="Tw Cen MT"/>
                <a:hlinkClick r:id="rId3">
                  <a:extLst>
                    <a:ext uri="{A12FA001-AC4F-418D-AE19-62706E023703}">
                      <ahyp:hlinkClr xmlns:ahyp="http://schemas.microsoft.com/office/drawing/2018/hyperlinkcolor" val="tx"/>
                    </a:ext>
                  </a:extLst>
                </a:hlinkClick>
              </a:rPr>
              <a:t> Resolution Video</a:t>
            </a:r>
            <a:endParaRPr kumimoji="0" lang="en-US" sz="2400" b="1" i="0" u="none" strike="noStrike" kern="1200" cap="none" spc="0" normalizeH="0" baseline="0" noProof="0">
              <a:ln>
                <a:noFill/>
              </a:ln>
              <a:solidFill>
                <a:srgbClr val="0070C0"/>
              </a:solidFill>
              <a:effectLst/>
              <a:uLnTx/>
              <a:uFillTx/>
              <a:latin typeface="Tw Cen MT"/>
              <a:ea typeface="+mn-ea"/>
              <a:cs typeface="Tw Cen MT"/>
            </a:endParaRPr>
          </a:p>
        </p:txBody>
      </p:sp>
      <p:sp>
        <p:nvSpPr>
          <p:cNvPr id="2" name="Rectangle 1">
            <a:extLst>
              <a:ext uri="{FF2B5EF4-FFF2-40B4-BE49-F238E27FC236}">
                <a16:creationId xmlns:a16="http://schemas.microsoft.com/office/drawing/2014/main" id="{FB2A9BB6-963A-44DA-B32D-552525079DDA}"/>
              </a:ext>
            </a:extLst>
          </p:cNvPr>
          <p:cNvSpPr/>
          <p:nvPr/>
        </p:nvSpPr>
        <p:spPr>
          <a:xfrm>
            <a:off x="1528537" y="4618463"/>
            <a:ext cx="8353680" cy="179334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A2A40F-784C-4068-89CA-C5618231613A}"/>
              </a:ext>
            </a:extLst>
          </p:cNvPr>
          <p:cNvSpPr txBox="1"/>
          <p:nvPr/>
        </p:nvSpPr>
        <p:spPr>
          <a:xfrm>
            <a:off x="1633508" y="1034567"/>
            <a:ext cx="8066072" cy="523220"/>
          </a:xfrm>
          <a:prstGeom prst="rect">
            <a:avLst/>
          </a:prstGeom>
          <a:noFill/>
        </p:spPr>
        <p:txBody>
          <a:bodyPr wrap="square" rtlCol="0">
            <a:spAutoFit/>
          </a:bodyPr>
          <a:lstStyle/>
          <a:p>
            <a:pPr marL="457200" indent="-457200">
              <a:buClr>
                <a:schemeClr val="accent2"/>
              </a:buClr>
              <a:buFont typeface="Wingdings" panose="05000000000000000000" pitchFamily="2" charset="2"/>
              <a:buChar char="§"/>
            </a:pPr>
            <a:r>
              <a:rPr lang="en-US" sz="2800">
                <a:solidFill>
                  <a:srgbClr val="0070C0"/>
                </a:solidFill>
              </a:rPr>
              <a:t>Options for resolving Near Matches:</a:t>
            </a:r>
          </a:p>
        </p:txBody>
      </p:sp>
      <p:sp>
        <p:nvSpPr>
          <p:cNvPr id="5" name="Rectangle 4">
            <a:extLst>
              <a:ext uri="{FF2B5EF4-FFF2-40B4-BE49-F238E27FC236}">
                <a16:creationId xmlns:a16="http://schemas.microsoft.com/office/drawing/2014/main" id="{184B4B28-5D61-5D98-3BD0-DFA4E07751F1}"/>
              </a:ext>
            </a:extLst>
          </p:cNvPr>
          <p:cNvSpPr/>
          <p:nvPr/>
        </p:nvSpPr>
        <p:spPr>
          <a:xfrm rot="513780">
            <a:off x="7749310" y="1445598"/>
            <a:ext cx="1962134" cy="108280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When TWC creates a UID, why do the LEAs not use that same UID#?</a:t>
            </a:r>
          </a:p>
        </p:txBody>
      </p:sp>
    </p:spTree>
    <p:extLst>
      <p:ext uri="{BB962C8B-B14F-4D97-AF65-F5344CB8AC3E}">
        <p14:creationId xmlns:p14="http://schemas.microsoft.com/office/powerpoint/2010/main" val="5378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400"/>
                                  </p:stCondLst>
                                  <p:childTnLst>
                                    <p:set>
                                      <p:cBhvr>
                                        <p:cTn id="9" dur="1" fill="hold">
                                          <p:stCondLst>
                                            <p:cond delay="0"/>
                                          </p:stCondLst>
                                        </p:cTn>
                                        <p:tgtEl>
                                          <p:spTgt spid="57"/>
                                        </p:tgtEl>
                                        <p:attrNameLst>
                                          <p:attrName>style.visibility</p:attrName>
                                        </p:attrNameLst>
                                      </p:cBhvr>
                                      <p:to>
                                        <p:strVal val="visible"/>
                                      </p:to>
                                    </p:set>
                                  </p:childTnLst>
                                </p:cTn>
                              </p:par>
                              <p:par>
                                <p:cTn id="10" presetID="1" presetClass="entr" presetSubtype="0" fill="hold" grpId="0" nodeType="withEffect">
                                  <p:stCondLst>
                                    <p:cond delay="3400"/>
                                  </p:stCondLst>
                                  <p:childTnLst>
                                    <p:set>
                                      <p:cBhvr>
                                        <p:cTn id="11" dur="1" fill="hold">
                                          <p:stCondLst>
                                            <p:cond delay="0"/>
                                          </p:stCondLst>
                                        </p:cTn>
                                        <p:tgtEl>
                                          <p:spTgt spid="56"/>
                                        </p:tgtEl>
                                        <p:attrNameLst>
                                          <p:attrName>style.visibility</p:attrName>
                                        </p:attrNameLst>
                                      </p:cBhvr>
                                      <p:to>
                                        <p:strVal val="visible"/>
                                      </p:to>
                                    </p:set>
                                  </p:childTnLst>
                                </p:cTn>
                              </p:par>
                              <p:par>
                                <p:cTn id="12" presetID="42" presetClass="entr" presetSubtype="0" fill="hold" grpId="0" nodeType="withEffect">
                                  <p:stCondLst>
                                    <p:cond delay="340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par>
                          <p:cTn id="17" fill="hold">
                            <p:stCondLst>
                              <p:cond delay="4400"/>
                            </p:stCondLst>
                            <p:childTnLst>
                              <p:par>
                                <p:cTn id="18" presetID="1" presetClass="entr" presetSubtype="0" fill="hold" grpId="0" nodeType="afterEffect">
                                  <p:stCondLst>
                                    <p:cond delay="600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97866" y="1362608"/>
            <a:ext cx="7945386" cy="4666181"/>
          </a:xfrm>
        </p:spPr>
        <p:txBody>
          <a:bodyPr lIns="75438" tIns="37719" rIns="75438" bIns="37719" anchor="t"/>
          <a:lstStyle/>
          <a:p>
            <a:pPr marL="0" lvl="1" indent="0">
              <a:buNone/>
            </a:pPr>
            <a:r>
              <a:rPr lang="en-US" sz="3050" b="1">
                <a:solidFill>
                  <a:srgbClr val="0070C0"/>
                </a:solidFill>
              </a:rPr>
              <a:t>By the end of this course, the users will be able to explain:</a:t>
            </a:r>
            <a:endParaRPr lang="en-US" sz="3050" b="1">
              <a:solidFill>
                <a:srgbClr val="0070C0"/>
              </a:solidFill>
              <a:ea typeface="Calibri"/>
              <a:cs typeface="Calibri"/>
            </a:endParaRPr>
          </a:p>
          <a:p>
            <a:pPr marL="0" lvl="1" indent="0">
              <a:buNone/>
            </a:pPr>
            <a:endParaRPr lang="en-US" sz="1100" b="1"/>
          </a:p>
          <a:p>
            <a:pPr marL="1005840" lvl="1" indent="-601980">
              <a:lnSpc>
                <a:spcPct val="106000"/>
              </a:lnSpc>
              <a:spcBef>
                <a:spcPts val="660"/>
              </a:spcBef>
              <a:spcAft>
                <a:spcPts val="330"/>
              </a:spcAft>
            </a:pPr>
            <a:r>
              <a:rPr lang="en-US" sz="2600">
                <a:solidFill>
                  <a:srgbClr val="0070C0"/>
                </a:solidFill>
                <a:highlight>
                  <a:srgbClr val="FFFFFF"/>
                </a:highlight>
              </a:rPr>
              <a:t>How UID fits into the overall TSDS Architecture.</a:t>
            </a:r>
            <a:endParaRPr lang="en-US" sz="2600">
              <a:solidFill>
                <a:srgbClr val="0070C0"/>
              </a:solidFill>
              <a:highlight>
                <a:srgbClr val="FFFFFF"/>
              </a:highlight>
              <a:ea typeface="Calibri"/>
              <a:cs typeface="Calibri"/>
            </a:endParaRPr>
          </a:p>
          <a:p>
            <a:pPr marL="403860" lvl="1" indent="0">
              <a:lnSpc>
                <a:spcPct val="106000"/>
              </a:lnSpc>
              <a:spcBef>
                <a:spcPts val="660"/>
              </a:spcBef>
              <a:spcAft>
                <a:spcPts val="330"/>
              </a:spcAft>
              <a:buNone/>
            </a:pPr>
            <a:endParaRPr lang="en-US" sz="1000">
              <a:solidFill>
                <a:srgbClr val="0070C0"/>
              </a:solidFill>
              <a:highlight>
                <a:srgbClr val="FFFFFF"/>
              </a:highlight>
              <a:ea typeface="Calibri"/>
              <a:cs typeface="Calibri"/>
            </a:endParaRPr>
          </a:p>
          <a:p>
            <a:pPr marL="1005840" lvl="1" indent="-601980">
              <a:lnSpc>
                <a:spcPct val="106000"/>
              </a:lnSpc>
              <a:spcBef>
                <a:spcPts val="660"/>
              </a:spcBef>
              <a:spcAft>
                <a:spcPts val="330"/>
              </a:spcAft>
            </a:pPr>
            <a:r>
              <a:rPr lang="en-US" sz="2600">
                <a:solidFill>
                  <a:srgbClr val="0070C0"/>
                </a:solidFill>
                <a:highlight>
                  <a:srgbClr val="FFFFFF"/>
                </a:highlight>
                <a:ea typeface="Calibri"/>
                <a:cs typeface="Calibri"/>
              </a:rPr>
              <a:t>How UID fits into the Data Collection Process.</a:t>
            </a:r>
          </a:p>
          <a:p>
            <a:pPr marL="403225" lvl="1" indent="0">
              <a:lnSpc>
                <a:spcPct val="106000"/>
              </a:lnSpc>
              <a:spcBef>
                <a:spcPts val="660"/>
              </a:spcBef>
              <a:spcAft>
                <a:spcPts val="330"/>
              </a:spcAft>
              <a:buNone/>
            </a:pPr>
            <a:endParaRPr lang="en-US" sz="1000">
              <a:solidFill>
                <a:srgbClr val="0070C0"/>
              </a:solidFill>
              <a:highlight>
                <a:srgbClr val="FFFFFF"/>
              </a:highlight>
              <a:ea typeface="Calibri" panose="020F0502020204030204"/>
              <a:cs typeface="Calibri" panose="020F0502020204030204"/>
            </a:endParaRPr>
          </a:p>
          <a:p>
            <a:pPr marL="1005840" lvl="1" indent="-601980">
              <a:lnSpc>
                <a:spcPct val="106000"/>
              </a:lnSpc>
              <a:spcBef>
                <a:spcPts val="660"/>
              </a:spcBef>
              <a:spcAft>
                <a:spcPts val="330"/>
              </a:spcAft>
            </a:pPr>
            <a:r>
              <a:rPr lang="en-US" sz="2600">
                <a:solidFill>
                  <a:srgbClr val="0070C0"/>
                </a:solidFill>
                <a:highlight>
                  <a:srgbClr val="FFFFFF"/>
                </a:highlight>
              </a:rPr>
              <a:t>The UID Assignment Process. </a:t>
            </a:r>
            <a:endParaRPr lang="en-US" sz="2600">
              <a:solidFill>
                <a:srgbClr val="0070C0"/>
              </a:solidFill>
              <a:highlight>
                <a:srgbClr val="FFFFFF"/>
              </a:highlight>
              <a:ea typeface="Calibri"/>
              <a:cs typeface="Calibri"/>
            </a:endParaRPr>
          </a:p>
          <a:p>
            <a:pPr marL="403225" lvl="1" indent="0">
              <a:lnSpc>
                <a:spcPct val="106000"/>
              </a:lnSpc>
              <a:spcBef>
                <a:spcPts val="660"/>
              </a:spcBef>
              <a:spcAft>
                <a:spcPts val="330"/>
              </a:spcAft>
              <a:buNone/>
            </a:pPr>
            <a:endParaRPr lang="en-US" sz="1000">
              <a:solidFill>
                <a:srgbClr val="0070C0"/>
              </a:solidFill>
              <a:highlight>
                <a:srgbClr val="FFFFFF"/>
              </a:highlight>
              <a:ea typeface="Calibri" panose="020F0502020204030204"/>
              <a:cs typeface="Calibri" panose="020F0502020204030204"/>
            </a:endParaRPr>
          </a:p>
          <a:p>
            <a:pPr marL="401955" lvl="1" indent="0">
              <a:lnSpc>
                <a:spcPct val="106000"/>
              </a:lnSpc>
              <a:spcBef>
                <a:spcPts val="660"/>
              </a:spcBef>
              <a:spcAft>
                <a:spcPts val="330"/>
              </a:spcAft>
              <a:buNone/>
            </a:pPr>
            <a:endParaRPr lang="en-US" sz="264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B73EC4FC-F699-7076-FB3B-E1BA1F21EA3B}"/>
              </a:ext>
            </a:extLst>
          </p:cNvPr>
          <p:cNvSpPr>
            <a:spLocks noGrp="1"/>
          </p:cNvSpPr>
          <p:nvPr>
            <p:ph type="sldNum" sz="quarter" idx="12"/>
          </p:nvPr>
        </p:nvSpPr>
        <p:spPr/>
        <p:txBody>
          <a:bodyPr/>
          <a:lstStyle/>
          <a:p>
            <a:fld id="{69C126A4-BD19-47E2-8A0E-0DE1B9D8C925}" type="slidenum">
              <a:rPr lang="en-US" sz="1000" smtClean="0"/>
              <a:pPr/>
              <a:t>3</a:t>
            </a:fld>
            <a:endParaRPr lang="en-US" sz="1000"/>
          </a:p>
        </p:txBody>
      </p:sp>
    </p:spTree>
    <p:extLst>
      <p:ext uri="{BB962C8B-B14F-4D97-AF65-F5344CB8AC3E}">
        <p14:creationId xmlns:p14="http://schemas.microsoft.com/office/powerpoint/2010/main" val="11633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1257" y="0"/>
            <a:ext cx="10063352" cy="77723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6210" y="5804753"/>
            <a:ext cx="10058400" cy="13384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754380" rtl="0" eaLnBrk="1" fontAlgn="auto" latinLnBrk="0" hangingPunct="1">
              <a:lnSpc>
                <a:spcPct val="100000"/>
              </a:lnSpc>
              <a:spcBef>
                <a:spcPts val="0"/>
              </a:spcBef>
              <a:spcAft>
                <a:spcPts val="0"/>
              </a:spcAft>
              <a:buClrTx/>
              <a:buSzTx/>
              <a:buFontTx/>
              <a:buNone/>
              <a:tabLst/>
              <a:defRPr/>
            </a:pPr>
            <a:endParaRPr kumimoji="0" sz="1485"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13676" y="6050503"/>
            <a:ext cx="10058400" cy="800893"/>
          </a:xfrm>
          <a:prstGeom prst="rect">
            <a:avLst/>
          </a:prstGeom>
        </p:spPr>
        <p:txBody>
          <a:bodyPr vert="horz" wrap="square" lIns="0" tIns="55531" rIns="0" bIns="0" rtlCol="0" anchor="t">
            <a:spAutoFit/>
          </a:bodyPr>
          <a:lstStyle/>
          <a:p>
            <a:pPr marL="0" marR="0" lvl="0" indent="0" algn="ctr" defTabSz="754380" rtl="0" eaLnBrk="1" fontAlgn="auto" latinLnBrk="0" hangingPunct="1">
              <a:lnSpc>
                <a:spcPct val="100000"/>
              </a:lnSpc>
              <a:spcBef>
                <a:spcPts val="438"/>
              </a:spcBef>
              <a:spcAft>
                <a:spcPts val="0"/>
              </a:spcAft>
              <a:buClrTx/>
              <a:buSzTx/>
              <a:buFontTx/>
              <a:buNone/>
              <a:tabLst/>
              <a:defRPr/>
            </a:pPr>
            <a:r>
              <a:rPr kumimoji="0" lang="en-US" sz="4840" b="1" i="0" u="none" strike="noStrike" kern="0" cap="none" spc="0" normalizeH="0" baseline="0" noProof="0">
                <a:ln>
                  <a:noFill/>
                </a:ln>
                <a:solidFill>
                  <a:srgbClr val="0070C0"/>
                </a:solidFill>
                <a:effectLst/>
                <a:uLnTx/>
                <a:uFillTx/>
                <a:latin typeface="Calibri"/>
                <a:ea typeface="+mn-ea"/>
                <a:cs typeface="Calibri"/>
              </a:rPr>
              <a:t>DOWNLOAD U	NIQUE IDs</a:t>
            </a: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3539" y="285270"/>
            <a:ext cx="2834897" cy="876380"/>
          </a:xfrm>
          <a:prstGeom prst="rect">
            <a:avLst/>
          </a:prstGeom>
        </p:spPr>
      </p:pic>
      <p:sp>
        <p:nvSpPr>
          <p:cNvPr id="2" name="Slide Number Placeholder 1">
            <a:extLst>
              <a:ext uri="{FF2B5EF4-FFF2-40B4-BE49-F238E27FC236}">
                <a16:creationId xmlns:a16="http://schemas.microsoft.com/office/drawing/2014/main" id="{2CEC3090-7A48-7284-8ACF-C26F160A3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803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B3A20E8-61EE-4E1F-824F-05303D600FAC}"/>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3" name="object 3"/>
          <p:cNvSpPr txBox="1">
            <a:spLocks noGrp="1"/>
          </p:cNvSpPr>
          <p:nvPr>
            <p:ph type="title"/>
          </p:nvPr>
        </p:nvSpPr>
        <p:spPr>
          <a:xfrm>
            <a:off x="1006997" y="-175137"/>
            <a:ext cx="9051403"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EXTRACT &amp; DOWNLOAD UIDs</a:t>
            </a:r>
            <a:endParaRPr lang="en-US" sz="4400" spc="-5">
              <a:solidFill>
                <a:srgbClr val="0070C0"/>
              </a:solidFill>
              <a:cs typeface="Calibri"/>
            </a:endParaRPr>
          </a:p>
        </p:txBody>
      </p:sp>
      <p:sp>
        <p:nvSpPr>
          <p:cNvPr id="4" name="object 4"/>
          <p:cNvSpPr txBox="1"/>
          <p:nvPr/>
        </p:nvSpPr>
        <p:spPr>
          <a:xfrm>
            <a:off x="1689903" y="1165667"/>
            <a:ext cx="8032831" cy="6655925"/>
          </a:xfrm>
          <a:prstGeom prst="rect">
            <a:avLst/>
          </a:prstGeom>
        </p:spPr>
        <p:txBody>
          <a:bodyPr vert="horz" wrap="square" lIns="0" tIns="0" rIns="0" bIns="0" rtlCol="0" anchor="t">
            <a:spAutoFit/>
          </a:bodyPr>
          <a:lstStyle/>
          <a:p>
            <a:pPr marL="12700"/>
            <a:r>
              <a:rPr lang="en-US" sz="2600" b="1" spc="-5">
                <a:solidFill>
                  <a:srgbClr val="0070C0"/>
                </a:solidFill>
              </a:rPr>
              <a:t>The LEA is ready to Extract and Download the UIDs on the batch file into their local system w</a:t>
            </a:r>
            <a:r>
              <a:rPr sz="2600" b="1" spc="-5">
                <a:solidFill>
                  <a:srgbClr val="0070C0"/>
                </a:solidFill>
                <a:cs typeface="Tw Cen MT"/>
              </a:rPr>
              <a:t>hen all records</a:t>
            </a:r>
            <a:r>
              <a:rPr sz="2600" b="1" spc="5">
                <a:solidFill>
                  <a:srgbClr val="0070C0"/>
                </a:solidFill>
                <a:cs typeface="Tw Cen MT"/>
              </a:rPr>
              <a:t> </a:t>
            </a:r>
            <a:r>
              <a:rPr sz="2600" b="1" spc="-5">
                <a:solidFill>
                  <a:srgbClr val="0070C0"/>
                </a:solidFill>
                <a:cs typeface="Tw Cen MT"/>
              </a:rPr>
              <a:t>on</a:t>
            </a:r>
            <a:r>
              <a:rPr sz="2600" b="1">
                <a:solidFill>
                  <a:srgbClr val="0070C0"/>
                </a:solidFill>
                <a:cs typeface="Tw Cen MT"/>
              </a:rPr>
              <a:t> </a:t>
            </a:r>
            <a:r>
              <a:rPr lang="en-US" sz="2600" b="1">
                <a:solidFill>
                  <a:srgbClr val="0070C0"/>
                </a:solidFill>
                <a:cs typeface="Tw Cen MT"/>
              </a:rPr>
              <a:t>a </a:t>
            </a:r>
            <a:r>
              <a:rPr sz="2600" b="1" spc="-5">
                <a:solidFill>
                  <a:srgbClr val="0070C0"/>
                </a:solidFill>
                <a:cs typeface="Tw Cen MT"/>
              </a:rPr>
              <a:t>submission</a:t>
            </a:r>
            <a:r>
              <a:rPr sz="2600" b="1">
                <a:solidFill>
                  <a:srgbClr val="0070C0"/>
                </a:solidFill>
                <a:cs typeface="Tw Cen MT"/>
              </a:rPr>
              <a:t> </a:t>
            </a:r>
            <a:r>
              <a:rPr lang="en-US" sz="2600" b="1">
                <a:solidFill>
                  <a:srgbClr val="0070C0"/>
                </a:solidFill>
                <a:cs typeface="Tw Cen MT"/>
              </a:rPr>
              <a:t>batch </a:t>
            </a:r>
            <a:r>
              <a:rPr sz="2600" b="1" spc="-5">
                <a:solidFill>
                  <a:srgbClr val="0070C0"/>
                </a:solidFill>
                <a:cs typeface="Tw Cen MT"/>
              </a:rPr>
              <a:t>file</a:t>
            </a:r>
            <a:r>
              <a:rPr sz="2600" b="1">
                <a:solidFill>
                  <a:srgbClr val="0070C0"/>
                </a:solidFill>
                <a:cs typeface="Tw Cen MT"/>
              </a:rPr>
              <a:t> </a:t>
            </a:r>
            <a:r>
              <a:rPr sz="2600" b="1" spc="-5">
                <a:solidFill>
                  <a:srgbClr val="0070C0"/>
                </a:solidFill>
                <a:cs typeface="Tw Cen MT"/>
              </a:rPr>
              <a:t>ha</a:t>
            </a:r>
            <a:r>
              <a:rPr sz="2600" b="1" spc="-75">
                <a:solidFill>
                  <a:srgbClr val="0070C0"/>
                </a:solidFill>
                <a:cs typeface="Tw Cen MT"/>
              </a:rPr>
              <a:t>v</a:t>
            </a:r>
            <a:r>
              <a:rPr sz="2600" b="1" spc="-5">
                <a:solidFill>
                  <a:srgbClr val="0070C0"/>
                </a:solidFill>
                <a:cs typeface="Tw Cen MT"/>
              </a:rPr>
              <a:t>e</a:t>
            </a:r>
            <a:r>
              <a:rPr sz="2600" b="1" spc="5">
                <a:solidFill>
                  <a:srgbClr val="0070C0"/>
                </a:solidFill>
                <a:cs typeface="Tw Cen MT"/>
              </a:rPr>
              <a:t> </a:t>
            </a:r>
            <a:r>
              <a:rPr sz="2600" b="1" spc="-5">
                <a:solidFill>
                  <a:srgbClr val="0070C0"/>
                </a:solidFill>
                <a:cs typeface="Tw Cen MT"/>
              </a:rPr>
              <a:t>either:</a:t>
            </a:r>
            <a:endParaRPr sz="2600" b="1">
              <a:solidFill>
                <a:srgbClr val="0070C0"/>
              </a:solidFill>
              <a:cs typeface="Tw Cen MT"/>
            </a:endParaRPr>
          </a:p>
          <a:p>
            <a:pPr marL="927100" marR="195580" indent="-457200">
              <a:lnSpc>
                <a:spcPct val="100000"/>
              </a:lnSpc>
              <a:spcBef>
                <a:spcPts val="1265"/>
              </a:spcBef>
              <a:buClr>
                <a:schemeClr val="accent2"/>
              </a:buClr>
              <a:buSzPct val="100000"/>
              <a:buFont typeface="Wingdings" panose="05000000000000000000" pitchFamily="2" charset="2"/>
              <a:buChar char="§"/>
              <a:tabLst>
                <a:tab pos="812800" algn="l"/>
              </a:tabLst>
            </a:pPr>
            <a:r>
              <a:rPr sz="2600" spc="-65">
                <a:solidFill>
                  <a:srgbClr val="0070C0"/>
                </a:solidFill>
                <a:cs typeface="Tw Cen MT"/>
              </a:rPr>
              <a:t>R</a:t>
            </a:r>
            <a:r>
              <a:rPr sz="2600" spc="-5">
                <a:solidFill>
                  <a:srgbClr val="0070C0"/>
                </a:solidFill>
                <a:cs typeface="Tw Cen MT"/>
              </a:rPr>
              <a:t>etu</a:t>
            </a:r>
            <a:r>
              <a:rPr sz="2600" spc="30">
                <a:solidFill>
                  <a:srgbClr val="0070C0"/>
                </a:solidFill>
                <a:cs typeface="Tw Cen MT"/>
              </a:rPr>
              <a:t>r</a:t>
            </a:r>
            <a:r>
              <a:rPr sz="2600" spc="-5">
                <a:solidFill>
                  <a:srgbClr val="0070C0"/>
                </a:solidFill>
                <a:cs typeface="Tw Cen MT"/>
              </a:rPr>
              <a:t>ned</a:t>
            </a:r>
            <a:r>
              <a:rPr sz="2600" spc="-25">
                <a:solidFill>
                  <a:srgbClr val="0070C0"/>
                </a:solidFill>
                <a:cs typeface="Tw Cen MT"/>
              </a:rPr>
              <a:t> </a:t>
            </a:r>
            <a:r>
              <a:rPr sz="2600" spc="-5">
                <a:solidFill>
                  <a:srgbClr val="0070C0"/>
                </a:solidFill>
                <a:cs typeface="Tw Cen MT"/>
              </a:rPr>
              <a:t>a mat</a:t>
            </a:r>
            <a:r>
              <a:rPr sz="2600" spc="70">
                <a:solidFill>
                  <a:srgbClr val="0070C0"/>
                </a:solidFill>
                <a:cs typeface="Tw Cen MT"/>
              </a:rPr>
              <a:t>c</a:t>
            </a:r>
            <a:r>
              <a:rPr sz="2600" spc="-5">
                <a:solidFill>
                  <a:srgbClr val="0070C0"/>
                </a:solidFill>
                <a:cs typeface="Tw Cen MT"/>
              </a:rPr>
              <a:t>h</a:t>
            </a:r>
            <a:r>
              <a:rPr sz="2600" spc="5">
                <a:solidFill>
                  <a:srgbClr val="0070C0"/>
                </a:solidFill>
                <a:cs typeface="Tw Cen MT"/>
              </a:rPr>
              <a:t> </a:t>
            </a:r>
            <a:r>
              <a:rPr sz="2600" spc="-5">
                <a:solidFill>
                  <a:srgbClr val="0070C0"/>
                </a:solidFill>
                <a:cs typeface="Tw Cen MT"/>
              </a:rPr>
              <a:t>score of</a:t>
            </a:r>
            <a:r>
              <a:rPr sz="2600" spc="55">
                <a:solidFill>
                  <a:srgbClr val="0070C0"/>
                </a:solidFill>
                <a:cs typeface="Tw Cen MT"/>
              </a:rPr>
              <a:t> </a:t>
            </a:r>
            <a:r>
              <a:rPr sz="2600" b="1" spc="-5">
                <a:solidFill>
                  <a:srgbClr val="0070C0"/>
                </a:solidFill>
                <a:cs typeface="Tw Cen MT"/>
              </a:rPr>
              <a:t>Mat</a:t>
            </a:r>
            <a:r>
              <a:rPr sz="2600" b="1" spc="70">
                <a:solidFill>
                  <a:srgbClr val="0070C0"/>
                </a:solidFill>
                <a:cs typeface="Tw Cen MT"/>
              </a:rPr>
              <a:t>c</a:t>
            </a:r>
            <a:r>
              <a:rPr sz="2600" b="1" spc="-5">
                <a:solidFill>
                  <a:srgbClr val="0070C0"/>
                </a:solidFill>
                <a:cs typeface="Tw Cen MT"/>
              </a:rPr>
              <a:t>h</a:t>
            </a:r>
            <a:r>
              <a:rPr sz="2600" spc="-5">
                <a:solidFill>
                  <a:srgbClr val="0070C0"/>
                </a:solidFill>
                <a:cs typeface="Tw Cen MT"/>
              </a:rPr>
              <a:t> and</a:t>
            </a:r>
            <a:r>
              <a:rPr sz="2600" spc="-10">
                <a:solidFill>
                  <a:srgbClr val="0070C0"/>
                </a:solidFill>
                <a:cs typeface="Tw Cen MT"/>
              </a:rPr>
              <a:t> </a:t>
            </a:r>
            <a:r>
              <a:rPr sz="2600" spc="-50">
                <a:solidFill>
                  <a:srgbClr val="0070C0"/>
                </a:solidFill>
                <a:cs typeface="Tw Cen MT"/>
              </a:rPr>
              <a:t>w</a:t>
            </a:r>
            <a:r>
              <a:rPr sz="2600" spc="-5">
                <a:solidFill>
                  <a:srgbClr val="0070C0"/>
                </a:solidFill>
                <a:cs typeface="Tw Cen MT"/>
              </a:rPr>
              <a:t>ere</a:t>
            </a:r>
            <a:r>
              <a:rPr sz="2600" spc="-10">
                <a:solidFill>
                  <a:srgbClr val="0070C0"/>
                </a:solidFill>
                <a:cs typeface="Tw Cen MT"/>
              </a:rPr>
              <a:t> </a:t>
            </a:r>
            <a:r>
              <a:rPr sz="2600" spc="-5">
                <a:solidFill>
                  <a:srgbClr val="0070C0"/>
                </a:solidFill>
                <a:cs typeface="Tw Cen MT"/>
              </a:rPr>
              <a:t>assigned</a:t>
            </a:r>
            <a:r>
              <a:rPr sz="2600" spc="-25">
                <a:solidFill>
                  <a:srgbClr val="0070C0"/>
                </a:solidFill>
                <a:cs typeface="Tw Cen MT"/>
              </a:rPr>
              <a:t> </a:t>
            </a:r>
            <a:r>
              <a:rPr sz="2600" spc="-5">
                <a:solidFill>
                  <a:srgbClr val="0070C0"/>
                </a:solidFill>
                <a:cs typeface="Tw Cen MT"/>
              </a:rPr>
              <a:t>the</a:t>
            </a:r>
            <a:r>
              <a:rPr sz="2600" spc="-10">
                <a:solidFill>
                  <a:srgbClr val="0070C0"/>
                </a:solidFill>
                <a:cs typeface="Tw Cen MT"/>
              </a:rPr>
              <a:t> </a:t>
            </a:r>
            <a:r>
              <a:rPr sz="2600" spc="-5">
                <a:solidFill>
                  <a:srgbClr val="0070C0"/>
                </a:solidFill>
                <a:cs typeface="Tw Cen MT"/>
              </a:rPr>
              <a:t>mat</a:t>
            </a:r>
            <a:r>
              <a:rPr sz="2600" spc="70">
                <a:solidFill>
                  <a:srgbClr val="0070C0"/>
                </a:solidFill>
                <a:cs typeface="Tw Cen MT"/>
              </a:rPr>
              <a:t>c</a:t>
            </a:r>
            <a:r>
              <a:rPr sz="2600" spc="-5">
                <a:solidFill>
                  <a:srgbClr val="0070C0"/>
                </a:solidFill>
                <a:cs typeface="Tw Cen MT"/>
              </a:rPr>
              <a:t>hing </a:t>
            </a:r>
            <a:r>
              <a:rPr sz="2600" spc="-10">
                <a:solidFill>
                  <a:srgbClr val="0070C0"/>
                </a:solidFill>
                <a:cs typeface="Tw Cen MT"/>
              </a:rPr>
              <a:t>UID</a:t>
            </a:r>
            <a:r>
              <a:rPr lang="en-US" sz="2600" spc="-10">
                <a:solidFill>
                  <a:srgbClr val="0070C0"/>
                </a:solidFill>
                <a:cs typeface="Tw Cen MT"/>
              </a:rPr>
              <a:t>;</a:t>
            </a:r>
          </a:p>
          <a:p>
            <a:pPr marL="469900" marR="195580">
              <a:lnSpc>
                <a:spcPct val="100000"/>
              </a:lnSpc>
              <a:spcBef>
                <a:spcPts val="1265"/>
              </a:spcBef>
              <a:buClr>
                <a:schemeClr val="accent2"/>
              </a:buClr>
              <a:buSzPct val="100000"/>
              <a:tabLst>
                <a:tab pos="812800" algn="l"/>
              </a:tabLst>
            </a:pPr>
            <a:endParaRPr sz="1200">
              <a:solidFill>
                <a:srgbClr val="0070C0"/>
              </a:solidFill>
              <a:cs typeface="Tw Cen MT"/>
            </a:endParaRPr>
          </a:p>
          <a:p>
            <a:pPr marL="927100" indent="-457200">
              <a:lnSpc>
                <a:spcPct val="100000"/>
              </a:lnSpc>
              <a:buClr>
                <a:schemeClr val="accent2"/>
              </a:buClr>
              <a:buSzPct val="100000"/>
              <a:buFont typeface="Wingdings" panose="05000000000000000000" pitchFamily="2" charset="2"/>
              <a:buChar char="§"/>
              <a:tabLst>
                <a:tab pos="812800" algn="l"/>
              </a:tabLst>
            </a:pPr>
            <a:r>
              <a:rPr sz="2600" spc="-65">
                <a:solidFill>
                  <a:srgbClr val="0070C0"/>
                </a:solidFill>
                <a:cs typeface="Tw Cen MT"/>
              </a:rPr>
              <a:t>R</a:t>
            </a:r>
            <a:r>
              <a:rPr sz="2600" spc="-5">
                <a:solidFill>
                  <a:srgbClr val="0070C0"/>
                </a:solidFill>
                <a:cs typeface="Tw Cen MT"/>
              </a:rPr>
              <a:t>etu</a:t>
            </a:r>
            <a:r>
              <a:rPr sz="2600" spc="30">
                <a:solidFill>
                  <a:srgbClr val="0070C0"/>
                </a:solidFill>
                <a:cs typeface="Tw Cen MT"/>
              </a:rPr>
              <a:t>r</a:t>
            </a:r>
            <a:r>
              <a:rPr sz="2600" spc="-5">
                <a:solidFill>
                  <a:srgbClr val="0070C0"/>
                </a:solidFill>
                <a:cs typeface="Tw Cen MT"/>
              </a:rPr>
              <a:t>ned</a:t>
            </a:r>
            <a:r>
              <a:rPr sz="2600" spc="-25">
                <a:solidFill>
                  <a:srgbClr val="0070C0"/>
                </a:solidFill>
                <a:cs typeface="Tw Cen MT"/>
              </a:rPr>
              <a:t> </a:t>
            </a:r>
            <a:r>
              <a:rPr sz="2600" spc="-5">
                <a:solidFill>
                  <a:srgbClr val="0070C0"/>
                </a:solidFill>
                <a:cs typeface="Tw Cen MT"/>
              </a:rPr>
              <a:t>a mat</a:t>
            </a:r>
            <a:r>
              <a:rPr sz="2600" spc="70">
                <a:solidFill>
                  <a:srgbClr val="0070C0"/>
                </a:solidFill>
                <a:cs typeface="Tw Cen MT"/>
              </a:rPr>
              <a:t>c</a:t>
            </a:r>
            <a:r>
              <a:rPr sz="2600" spc="-5">
                <a:solidFill>
                  <a:srgbClr val="0070C0"/>
                </a:solidFill>
                <a:cs typeface="Tw Cen MT"/>
              </a:rPr>
              <a:t>h</a:t>
            </a:r>
            <a:r>
              <a:rPr sz="2600" spc="5">
                <a:solidFill>
                  <a:srgbClr val="0070C0"/>
                </a:solidFill>
                <a:cs typeface="Tw Cen MT"/>
              </a:rPr>
              <a:t> </a:t>
            </a:r>
            <a:r>
              <a:rPr sz="2600" spc="-5">
                <a:solidFill>
                  <a:srgbClr val="0070C0"/>
                </a:solidFill>
                <a:cs typeface="Tw Cen MT"/>
              </a:rPr>
              <a:t>score of</a:t>
            </a:r>
            <a:r>
              <a:rPr sz="2600" spc="55">
                <a:solidFill>
                  <a:srgbClr val="0070C0"/>
                </a:solidFill>
                <a:cs typeface="Tw Cen MT"/>
              </a:rPr>
              <a:t> </a:t>
            </a:r>
            <a:r>
              <a:rPr sz="2600" b="1" spc="-5">
                <a:solidFill>
                  <a:srgbClr val="0070C0"/>
                </a:solidFill>
                <a:cs typeface="Tw Cen MT"/>
              </a:rPr>
              <a:t>No Mat</a:t>
            </a:r>
            <a:r>
              <a:rPr sz="2600" b="1" spc="70">
                <a:solidFill>
                  <a:srgbClr val="0070C0"/>
                </a:solidFill>
                <a:cs typeface="Tw Cen MT"/>
              </a:rPr>
              <a:t>c</a:t>
            </a:r>
            <a:r>
              <a:rPr sz="2600" b="1" spc="-5">
                <a:solidFill>
                  <a:srgbClr val="0070C0"/>
                </a:solidFill>
                <a:cs typeface="Tw Cen MT"/>
              </a:rPr>
              <a:t>h </a:t>
            </a:r>
            <a:r>
              <a:rPr sz="2600" spc="-5">
                <a:solidFill>
                  <a:srgbClr val="0070C0"/>
                </a:solidFill>
                <a:cs typeface="Tw Cen MT"/>
              </a:rPr>
              <a:t>and</a:t>
            </a:r>
            <a:r>
              <a:rPr sz="2600" spc="-10">
                <a:solidFill>
                  <a:srgbClr val="0070C0"/>
                </a:solidFill>
                <a:cs typeface="Tw Cen MT"/>
              </a:rPr>
              <a:t> </a:t>
            </a:r>
            <a:r>
              <a:rPr sz="2600" spc="-50">
                <a:solidFill>
                  <a:srgbClr val="0070C0"/>
                </a:solidFill>
                <a:cs typeface="Tw Cen MT"/>
              </a:rPr>
              <a:t>w</a:t>
            </a:r>
            <a:r>
              <a:rPr sz="2600" spc="-5">
                <a:solidFill>
                  <a:srgbClr val="0070C0"/>
                </a:solidFill>
                <a:cs typeface="Tw Cen MT"/>
              </a:rPr>
              <a:t>ere assigned</a:t>
            </a:r>
            <a:r>
              <a:rPr sz="2600" spc="-25">
                <a:solidFill>
                  <a:srgbClr val="0070C0"/>
                </a:solidFill>
                <a:cs typeface="Tw Cen MT"/>
              </a:rPr>
              <a:t> </a:t>
            </a:r>
            <a:r>
              <a:rPr sz="2600" spc="-5">
                <a:solidFill>
                  <a:srgbClr val="0070C0"/>
                </a:solidFill>
                <a:cs typeface="Tw Cen MT"/>
              </a:rPr>
              <a:t>a n</a:t>
            </a:r>
            <a:r>
              <a:rPr sz="2600" spc="-45">
                <a:solidFill>
                  <a:srgbClr val="0070C0"/>
                </a:solidFill>
                <a:cs typeface="Tw Cen MT"/>
              </a:rPr>
              <a:t>e</a:t>
            </a:r>
            <a:r>
              <a:rPr sz="2600" spc="-5">
                <a:solidFill>
                  <a:srgbClr val="0070C0"/>
                </a:solidFill>
                <a:cs typeface="Tw Cen MT"/>
              </a:rPr>
              <a:t>w</a:t>
            </a:r>
            <a:r>
              <a:rPr sz="2600" spc="5">
                <a:solidFill>
                  <a:srgbClr val="0070C0"/>
                </a:solidFill>
                <a:cs typeface="Tw Cen MT"/>
              </a:rPr>
              <a:t> </a:t>
            </a:r>
            <a:r>
              <a:rPr sz="2600" spc="-5">
                <a:solidFill>
                  <a:srgbClr val="0070C0"/>
                </a:solidFill>
                <a:cs typeface="Tw Cen MT"/>
              </a:rPr>
              <a:t>UID</a:t>
            </a:r>
            <a:r>
              <a:rPr lang="en-US" sz="2600" spc="-5">
                <a:solidFill>
                  <a:srgbClr val="0070C0"/>
                </a:solidFill>
                <a:cs typeface="Tw Cen MT"/>
              </a:rPr>
              <a:t>;</a:t>
            </a:r>
          </a:p>
          <a:p>
            <a:pPr marL="469900">
              <a:lnSpc>
                <a:spcPct val="100000"/>
              </a:lnSpc>
              <a:buClr>
                <a:schemeClr val="accent2"/>
              </a:buClr>
              <a:buSzPct val="100000"/>
              <a:tabLst>
                <a:tab pos="812800" algn="l"/>
              </a:tabLst>
            </a:pPr>
            <a:endParaRPr sz="1200">
              <a:solidFill>
                <a:srgbClr val="0070C0"/>
              </a:solidFill>
              <a:cs typeface="Tw Cen MT"/>
            </a:endParaRPr>
          </a:p>
          <a:p>
            <a:pPr marL="927100" marR="212090" indent="-457200">
              <a:lnSpc>
                <a:spcPct val="100000"/>
              </a:lnSpc>
              <a:spcBef>
                <a:spcPts val="40"/>
              </a:spcBef>
              <a:buClr>
                <a:schemeClr val="accent2"/>
              </a:buClr>
              <a:buSzPct val="100000"/>
              <a:buFont typeface="Wingdings" panose="05000000000000000000" pitchFamily="2" charset="2"/>
              <a:buChar char="§"/>
              <a:tabLst>
                <a:tab pos="812800" algn="l"/>
              </a:tabLst>
            </a:pPr>
            <a:r>
              <a:rPr sz="2600" spc="-65">
                <a:solidFill>
                  <a:srgbClr val="0070C0"/>
                </a:solidFill>
                <a:cs typeface="Tw Cen MT"/>
              </a:rPr>
              <a:t>R</a:t>
            </a:r>
            <a:r>
              <a:rPr sz="2600" spc="-5">
                <a:solidFill>
                  <a:srgbClr val="0070C0"/>
                </a:solidFill>
                <a:cs typeface="Tw Cen MT"/>
              </a:rPr>
              <a:t>etu</a:t>
            </a:r>
            <a:r>
              <a:rPr sz="2600" spc="30">
                <a:solidFill>
                  <a:srgbClr val="0070C0"/>
                </a:solidFill>
                <a:cs typeface="Tw Cen MT"/>
              </a:rPr>
              <a:t>r</a:t>
            </a:r>
            <a:r>
              <a:rPr sz="2600" spc="-5">
                <a:solidFill>
                  <a:srgbClr val="0070C0"/>
                </a:solidFill>
                <a:cs typeface="Tw Cen MT"/>
              </a:rPr>
              <a:t>ned</a:t>
            </a:r>
            <a:r>
              <a:rPr sz="2600" spc="-25">
                <a:solidFill>
                  <a:srgbClr val="0070C0"/>
                </a:solidFill>
                <a:cs typeface="Tw Cen MT"/>
              </a:rPr>
              <a:t> </a:t>
            </a:r>
            <a:r>
              <a:rPr sz="2600" spc="-5">
                <a:solidFill>
                  <a:srgbClr val="0070C0"/>
                </a:solidFill>
                <a:cs typeface="Tw Cen MT"/>
              </a:rPr>
              <a:t>a mat</a:t>
            </a:r>
            <a:r>
              <a:rPr sz="2600" spc="70">
                <a:solidFill>
                  <a:srgbClr val="0070C0"/>
                </a:solidFill>
                <a:cs typeface="Tw Cen MT"/>
              </a:rPr>
              <a:t>c</a:t>
            </a:r>
            <a:r>
              <a:rPr sz="2600" spc="-5">
                <a:solidFill>
                  <a:srgbClr val="0070C0"/>
                </a:solidFill>
                <a:cs typeface="Tw Cen MT"/>
              </a:rPr>
              <a:t>h</a:t>
            </a:r>
            <a:r>
              <a:rPr sz="2600" spc="5">
                <a:solidFill>
                  <a:srgbClr val="0070C0"/>
                </a:solidFill>
                <a:cs typeface="Tw Cen MT"/>
              </a:rPr>
              <a:t> </a:t>
            </a:r>
            <a:r>
              <a:rPr sz="2600" spc="-5">
                <a:solidFill>
                  <a:srgbClr val="0070C0"/>
                </a:solidFill>
                <a:cs typeface="Tw Cen MT"/>
              </a:rPr>
              <a:t>score of</a:t>
            </a:r>
            <a:r>
              <a:rPr sz="2600" spc="50">
                <a:solidFill>
                  <a:srgbClr val="0070C0"/>
                </a:solidFill>
                <a:cs typeface="Tw Cen MT"/>
              </a:rPr>
              <a:t> </a:t>
            </a:r>
            <a:r>
              <a:rPr sz="2600" b="1" spc="-5">
                <a:solidFill>
                  <a:srgbClr val="0070C0"/>
                </a:solidFill>
                <a:cs typeface="Tw Cen MT"/>
              </a:rPr>
              <a:t>Near</a:t>
            </a:r>
            <a:r>
              <a:rPr sz="2600" b="1" spc="-10">
                <a:solidFill>
                  <a:srgbClr val="0070C0"/>
                </a:solidFill>
                <a:cs typeface="Tw Cen MT"/>
              </a:rPr>
              <a:t> </a:t>
            </a:r>
            <a:r>
              <a:rPr sz="2600" b="1" spc="-5">
                <a:solidFill>
                  <a:srgbClr val="0070C0"/>
                </a:solidFill>
                <a:cs typeface="Tw Cen MT"/>
              </a:rPr>
              <a:t>Mat</a:t>
            </a:r>
            <a:r>
              <a:rPr sz="2600" b="1" spc="70">
                <a:solidFill>
                  <a:srgbClr val="0070C0"/>
                </a:solidFill>
                <a:cs typeface="Tw Cen MT"/>
              </a:rPr>
              <a:t>c</a:t>
            </a:r>
            <a:r>
              <a:rPr sz="2600" b="1" spc="-5">
                <a:solidFill>
                  <a:srgbClr val="0070C0"/>
                </a:solidFill>
                <a:cs typeface="Tw Cen MT"/>
              </a:rPr>
              <a:t>h</a:t>
            </a:r>
            <a:r>
              <a:rPr sz="2600" b="1" spc="-10">
                <a:solidFill>
                  <a:srgbClr val="0070C0"/>
                </a:solidFill>
                <a:cs typeface="Tw Cen MT"/>
              </a:rPr>
              <a:t> </a:t>
            </a:r>
            <a:r>
              <a:rPr sz="2600" spc="-5">
                <a:solidFill>
                  <a:srgbClr val="0070C0"/>
                </a:solidFill>
                <a:cs typeface="Tw Cen MT"/>
              </a:rPr>
              <a:t>and</a:t>
            </a:r>
            <a:r>
              <a:rPr sz="2600" spc="-10">
                <a:solidFill>
                  <a:srgbClr val="0070C0"/>
                </a:solidFill>
                <a:cs typeface="Tw Cen MT"/>
              </a:rPr>
              <a:t> </a:t>
            </a:r>
            <a:r>
              <a:rPr sz="2600" spc="-5">
                <a:solidFill>
                  <a:srgbClr val="0070C0"/>
                </a:solidFill>
                <a:cs typeface="Tw Cen MT"/>
              </a:rPr>
              <a:t>ea</a:t>
            </a:r>
            <a:r>
              <a:rPr sz="2600" spc="70">
                <a:solidFill>
                  <a:srgbClr val="0070C0"/>
                </a:solidFill>
                <a:cs typeface="Tw Cen MT"/>
              </a:rPr>
              <a:t>c</a:t>
            </a:r>
            <a:r>
              <a:rPr sz="2600" spc="-5">
                <a:solidFill>
                  <a:srgbClr val="0070C0"/>
                </a:solidFill>
                <a:cs typeface="Tw Cen MT"/>
              </a:rPr>
              <a:t>h</a:t>
            </a:r>
            <a:r>
              <a:rPr sz="2600" spc="-10">
                <a:solidFill>
                  <a:srgbClr val="0070C0"/>
                </a:solidFill>
                <a:cs typeface="Tw Cen MT"/>
              </a:rPr>
              <a:t> </a:t>
            </a:r>
            <a:r>
              <a:rPr sz="2600" spc="-5">
                <a:solidFill>
                  <a:srgbClr val="0070C0"/>
                </a:solidFill>
                <a:cs typeface="Tw Cen MT"/>
              </a:rPr>
              <a:t>record has</a:t>
            </a:r>
            <a:r>
              <a:rPr sz="2600" spc="-10">
                <a:solidFill>
                  <a:srgbClr val="0070C0"/>
                </a:solidFill>
                <a:cs typeface="Tw Cen MT"/>
              </a:rPr>
              <a:t> </a:t>
            </a:r>
            <a:r>
              <a:rPr sz="2600" spc="-5">
                <a:solidFill>
                  <a:srgbClr val="0070C0"/>
                </a:solidFill>
                <a:cs typeface="Tw Cen MT"/>
              </a:rPr>
              <a:t>been e</a:t>
            </a:r>
            <a:r>
              <a:rPr sz="2600" spc="-50">
                <a:solidFill>
                  <a:srgbClr val="0070C0"/>
                </a:solidFill>
                <a:cs typeface="Tw Cen MT"/>
              </a:rPr>
              <a:t>v</a:t>
            </a:r>
            <a:r>
              <a:rPr sz="2600" spc="-5">
                <a:solidFill>
                  <a:srgbClr val="0070C0"/>
                </a:solidFill>
                <a:cs typeface="Tw Cen MT"/>
              </a:rPr>
              <a:t>aluated</a:t>
            </a:r>
            <a:r>
              <a:rPr sz="2600" spc="-20">
                <a:solidFill>
                  <a:srgbClr val="0070C0"/>
                </a:solidFill>
                <a:cs typeface="Tw Cen MT"/>
              </a:rPr>
              <a:t> </a:t>
            </a:r>
            <a:r>
              <a:rPr sz="2600" spc="-5">
                <a:solidFill>
                  <a:srgbClr val="0070C0"/>
                </a:solidFill>
                <a:cs typeface="Tw Cen MT"/>
              </a:rPr>
              <a:t>and</a:t>
            </a:r>
            <a:r>
              <a:rPr sz="2600" spc="-15">
                <a:solidFill>
                  <a:srgbClr val="0070C0"/>
                </a:solidFill>
                <a:cs typeface="Tw Cen MT"/>
              </a:rPr>
              <a:t> </a:t>
            </a:r>
            <a:r>
              <a:rPr sz="2600" spc="-5">
                <a:solidFill>
                  <a:srgbClr val="0070C0"/>
                </a:solidFill>
                <a:cs typeface="Tw Cen MT"/>
              </a:rPr>
              <a:t>the</a:t>
            </a:r>
            <a:r>
              <a:rPr sz="2600" spc="-15">
                <a:solidFill>
                  <a:srgbClr val="0070C0"/>
                </a:solidFill>
                <a:cs typeface="Tw Cen MT"/>
              </a:rPr>
              <a:t> </a:t>
            </a:r>
            <a:r>
              <a:rPr sz="2600" spc="-5">
                <a:solidFill>
                  <a:srgbClr val="0070C0"/>
                </a:solidFill>
                <a:cs typeface="Tw Cen MT"/>
              </a:rPr>
              <a:t>LEA</a:t>
            </a:r>
            <a:r>
              <a:rPr sz="2600" spc="10">
                <a:solidFill>
                  <a:srgbClr val="0070C0"/>
                </a:solidFill>
                <a:cs typeface="Tw Cen MT"/>
              </a:rPr>
              <a:t> </a:t>
            </a:r>
            <a:r>
              <a:rPr sz="2600" spc="70">
                <a:solidFill>
                  <a:srgbClr val="0070C0"/>
                </a:solidFill>
                <a:cs typeface="Tw Cen MT"/>
              </a:rPr>
              <a:t>c</a:t>
            </a:r>
            <a:r>
              <a:rPr sz="2600" spc="-5">
                <a:solidFill>
                  <a:srgbClr val="0070C0"/>
                </a:solidFill>
                <a:cs typeface="Tw Cen MT"/>
              </a:rPr>
              <a:t>hose</a:t>
            </a:r>
            <a:r>
              <a:rPr sz="2600">
                <a:solidFill>
                  <a:srgbClr val="0070C0"/>
                </a:solidFill>
                <a:cs typeface="Tw Cen MT"/>
              </a:rPr>
              <a:t> </a:t>
            </a:r>
            <a:r>
              <a:rPr sz="2600" spc="-5">
                <a:solidFill>
                  <a:srgbClr val="0070C0"/>
                </a:solidFill>
                <a:cs typeface="Tw Cen MT"/>
              </a:rPr>
              <a:t>either</a:t>
            </a:r>
            <a:r>
              <a:rPr sz="2600" spc="-15">
                <a:solidFill>
                  <a:srgbClr val="0070C0"/>
                </a:solidFill>
                <a:cs typeface="Tw Cen MT"/>
              </a:rPr>
              <a:t> </a:t>
            </a:r>
            <a:r>
              <a:rPr sz="2600" spc="-5">
                <a:solidFill>
                  <a:srgbClr val="0070C0"/>
                </a:solidFill>
                <a:cs typeface="Tw Cen MT"/>
              </a:rPr>
              <a:t>to:</a:t>
            </a:r>
            <a:endParaRPr sz="2600">
              <a:solidFill>
                <a:srgbClr val="0070C0"/>
              </a:solidFill>
              <a:cs typeface="Tw Cen MT"/>
            </a:endParaRPr>
          </a:p>
          <a:p>
            <a:pPr marL="1425575" lvl="1" indent="-342900">
              <a:lnSpc>
                <a:spcPct val="100000"/>
              </a:lnSpc>
              <a:buClr>
                <a:schemeClr val="accent2"/>
              </a:buClr>
              <a:buSzPct val="100000"/>
              <a:buFont typeface="Wingdings" panose="05000000000000000000" pitchFamily="2" charset="2"/>
              <a:buChar char="§"/>
              <a:tabLst>
                <a:tab pos="1371600" algn="l"/>
              </a:tabLst>
            </a:pPr>
            <a:r>
              <a:rPr sz="2200" b="1" spc="-5">
                <a:solidFill>
                  <a:srgbClr val="0070C0"/>
                </a:solidFill>
                <a:cs typeface="Tw Cen MT"/>
              </a:rPr>
              <a:t>Cancel</a:t>
            </a:r>
            <a:r>
              <a:rPr sz="2200" spc="5">
                <a:solidFill>
                  <a:srgbClr val="0070C0"/>
                </a:solidFill>
                <a:cs typeface="Tw Cen MT"/>
              </a:rPr>
              <a:t> </a:t>
            </a:r>
            <a:r>
              <a:rPr sz="2200" spc="-5">
                <a:solidFill>
                  <a:srgbClr val="0070C0"/>
                </a:solidFill>
                <a:cs typeface="Tw Cen MT"/>
              </a:rPr>
              <a:t>the</a:t>
            </a:r>
            <a:r>
              <a:rPr sz="2200" spc="-15">
                <a:solidFill>
                  <a:srgbClr val="0070C0"/>
                </a:solidFill>
                <a:cs typeface="Tw Cen MT"/>
              </a:rPr>
              <a:t> </a:t>
            </a:r>
            <a:r>
              <a:rPr sz="2200" spc="-5">
                <a:solidFill>
                  <a:srgbClr val="0070C0"/>
                </a:solidFill>
                <a:cs typeface="Tw Cen MT"/>
              </a:rPr>
              <a:t>record</a:t>
            </a:r>
            <a:r>
              <a:rPr sz="2200" spc="-10">
                <a:solidFill>
                  <a:srgbClr val="0070C0"/>
                </a:solidFill>
                <a:cs typeface="Tw Cen MT"/>
              </a:rPr>
              <a:t> </a:t>
            </a:r>
            <a:r>
              <a:rPr sz="2200" spc="-5">
                <a:solidFill>
                  <a:srgbClr val="0070C0"/>
                </a:solidFill>
                <a:cs typeface="Tw Cen MT"/>
              </a:rPr>
              <a:t>and</a:t>
            </a:r>
            <a:r>
              <a:rPr sz="2200" spc="-15">
                <a:solidFill>
                  <a:srgbClr val="0070C0"/>
                </a:solidFill>
                <a:cs typeface="Tw Cen MT"/>
              </a:rPr>
              <a:t> </a:t>
            </a:r>
            <a:r>
              <a:rPr sz="2200" spc="-5">
                <a:solidFill>
                  <a:srgbClr val="0070C0"/>
                </a:solidFill>
                <a:cs typeface="Tw Cen MT"/>
              </a:rPr>
              <a:t>revisit</a:t>
            </a:r>
            <a:r>
              <a:rPr sz="2200" spc="-15">
                <a:solidFill>
                  <a:srgbClr val="0070C0"/>
                </a:solidFill>
                <a:cs typeface="Tw Cen MT"/>
              </a:rPr>
              <a:t> </a:t>
            </a:r>
            <a:r>
              <a:rPr sz="2200" spc="-5">
                <a:solidFill>
                  <a:srgbClr val="0070C0"/>
                </a:solidFill>
                <a:cs typeface="Tw Cen MT"/>
              </a:rPr>
              <a:t>and</a:t>
            </a:r>
            <a:r>
              <a:rPr sz="2200" spc="-15">
                <a:solidFill>
                  <a:srgbClr val="0070C0"/>
                </a:solidFill>
                <a:cs typeface="Tw Cen MT"/>
              </a:rPr>
              <a:t> </a:t>
            </a:r>
            <a:r>
              <a:rPr sz="2200" spc="-5">
                <a:solidFill>
                  <a:srgbClr val="0070C0"/>
                </a:solidFill>
                <a:cs typeface="Tw Cen MT"/>
              </a:rPr>
              <a:t>upload</a:t>
            </a:r>
            <a:r>
              <a:rPr sz="2200" spc="-10">
                <a:solidFill>
                  <a:srgbClr val="0070C0"/>
                </a:solidFill>
                <a:cs typeface="Tw Cen MT"/>
              </a:rPr>
              <a:t> </a:t>
            </a:r>
            <a:r>
              <a:rPr sz="2200" spc="-5">
                <a:solidFill>
                  <a:srgbClr val="0070C0"/>
                </a:solidFill>
                <a:cs typeface="Tw Cen MT"/>
              </a:rPr>
              <a:t>a</a:t>
            </a:r>
            <a:r>
              <a:rPr sz="2200" spc="-45">
                <a:solidFill>
                  <a:srgbClr val="0070C0"/>
                </a:solidFill>
                <a:cs typeface="Tw Cen MT"/>
              </a:rPr>
              <a:t>g</a:t>
            </a:r>
            <a:r>
              <a:rPr sz="2200" spc="-5">
                <a:solidFill>
                  <a:srgbClr val="0070C0"/>
                </a:solidFill>
                <a:cs typeface="Tw Cen MT"/>
              </a:rPr>
              <a:t>ain</a:t>
            </a:r>
            <a:r>
              <a:rPr sz="2200" spc="-15">
                <a:solidFill>
                  <a:srgbClr val="0070C0"/>
                </a:solidFill>
                <a:cs typeface="Tw Cen MT"/>
              </a:rPr>
              <a:t> </a:t>
            </a:r>
            <a:r>
              <a:rPr sz="2200" spc="-5">
                <a:solidFill>
                  <a:srgbClr val="0070C0"/>
                </a:solidFill>
                <a:cs typeface="Tw Cen MT"/>
              </a:rPr>
              <a:t>late</a:t>
            </a:r>
            <a:r>
              <a:rPr sz="2200" spc="-145">
                <a:solidFill>
                  <a:srgbClr val="0070C0"/>
                </a:solidFill>
                <a:cs typeface="Tw Cen MT"/>
              </a:rPr>
              <a:t>r</a:t>
            </a:r>
            <a:r>
              <a:rPr sz="2200">
                <a:solidFill>
                  <a:srgbClr val="0070C0"/>
                </a:solidFill>
                <a:cs typeface="Tw Cen MT"/>
              </a:rPr>
              <a:t>,</a:t>
            </a:r>
            <a:endParaRPr lang="en-US" sz="2200">
              <a:solidFill>
                <a:srgbClr val="0070C0"/>
              </a:solidFill>
              <a:cs typeface="Tw Cen MT"/>
            </a:endParaRPr>
          </a:p>
          <a:p>
            <a:pPr marL="1425575" lvl="1" indent="-342900">
              <a:buClr>
                <a:schemeClr val="accent2"/>
              </a:buClr>
              <a:buSzPct val="100000"/>
              <a:buFont typeface="Wingdings" panose="05000000000000000000" pitchFamily="2" charset="2"/>
              <a:buChar char="§"/>
              <a:tabLst>
                <a:tab pos="1371600" algn="l"/>
              </a:tabLst>
            </a:pPr>
            <a:r>
              <a:rPr lang="en-US" sz="2200" b="1" spc="-5">
                <a:solidFill>
                  <a:srgbClr val="0070C0"/>
                </a:solidFill>
                <a:cs typeface="Tw Cen MT"/>
              </a:rPr>
              <a:t>Create</a:t>
            </a:r>
            <a:r>
              <a:rPr lang="en-US" sz="2200" spc="-10">
                <a:solidFill>
                  <a:srgbClr val="0070C0"/>
                </a:solidFill>
                <a:cs typeface="Tw Cen MT"/>
              </a:rPr>
              <a:t> </a:t>
            </a:r>
            <a:r>
              <a:rPr lang="en-US" sz="2200" spc="-5">
                <a:solidFill>
                  <a:srgbClr val="0070C0"/>
                </a:solidFill>
                <a:cs typeface="Tw Cen MT"/>
              </a:rPr>
              <a:t>a</a:t>
            </a:r>
            <a:r>
              <a:rPr lang="en-US" sz="2200" spc="-10">
                <a:solidFill>
                  <a:srgbClr val="0070C0"/>
                </a:solidFill>
                <a:cs typeface="Tw Cen MT"/>
              </a:rPr>
              <a:t> </a:t>
            </a:r>
            <a:r>
              <a:rPr lang="en-US" sz="2200" spc="-5">
                <a:solidFill>
                  <a:srgbClr val="0070C0"/>
                </a:solidFill>
                <a:cs typeface="Tw Cen MT"/>
              </a:rPr>
              <a:t>N</a:t>
            </a:r>
            <a:r>
              <a:rPr lang="en-US" sz="2200" spc="-45">
                <a:solidFill>
                  <a:srgbClr val="0070C0"/>
                </a:solidFill>
                <a:cs typeface="Tw Cen MT"/>
              </a:rPr>
              <a:t>e</a:t>
            </a:r>
            <a:r>
              <a:rPr lang="en-US" sz="2200" spc="-5">
                <a:solidFill>
                  <a:srgbClr val="0070C0"/>
                </a:solidFill>
                <a:cs typeface="Tw Cen MT"/>
              </a:rPr>
              <a:t>w</a:t>
            </a:r>
            <a:r>
              <a:rPr lang="en-US" sz="2200" spc="10">
                <a:solidFill>
                  <a:srgbClr val="0070C0"/>
                </a:solidFill>
                <a:cs typeface="Tw Cen MT"/>
              </a:rPr>
              <a:t> U</a:t>
            </a:r>
            <a:r>
              <a:rPr lang="en-US" sz="2200" spc="-5">
                <a:solidFill>
                  <a:srgbClr val="0070C0"/>
                </a:solidFill>
                <a:cs typeface="Tw Cen MT"/>
              </a:rPr>
              <a:t>ID, or</a:t>
            </a:r>
            <a:endParaRPr sz="2200">
              <a:solidFill>
                <a:srgbClr val="0070C0"/>
              </a:solidFill>
              <a:cs typeface="Tw Cen MT"/>
            </a:endParaRPr>
          </a:p>
          <a:p>
            <a:pPr marL="1425575" marR="286385" lvl="1" indent="-342900">
              <a:lnSpc>
                <a:spcPct val="100000"/>
              </a:lnSpc>
              <a:buClr>
                <a:schemeClr val="accent2"/>
              </a:buClr>
              <a:buSzPct val="100000"/>
              <a:buFont typeface="Wingdings" panose="05000000000000000000" pitchFamily="2" charset="2"/>
              <a:buChar char="§"/>
              <a:tabLst>
                <a:tab pos="1371600" algn="l"/>
              </a:tabLst>
            </a:pPr>
            <a:r>
              <a:rPr sz="2200" b="1" spc="-5">
                <a:solidFill>
                  <a:srgbClr val="0070C0"/>
                </a:solidFill>
                <a:cs typeface="Tw Cen MT"/>
              </a:rPr>
              <a:t>Assign</a:t>
            </a:r>
            <a:r>
              <a:rPr sz="2200" b="1" spc="-10">
                <a:solidFill>
                  <a:srgbClr val="0070C0"/>
                </a:solidFill>
                <a:cs typeface="Tw Cen MT"/>
              </a:rPr>
              <a:t> </a:t>
            </a:r>
            <a:r>
              <a:rPr sz="2200" b="1" spc="-5">
                <a:solidFill>
                  <a:srgbClr val="0070C0"/>
                </a:solidFill>
                <a:cs typeface="Tw Cen MT"/>
              </a:rPr>
              <a:t>Selected</a:t>
            </a:r>
            <a:r>
              <a:rPr sz="2200" b="1" spc="-10">
                <a:solidFill>
                  <a:srgbClr val="0070C0"/>
                </a:solidFill>
                <a:cs typeface="Tw Cen MT"/>
              </a:rPr>
              <a:t> </a:t>
            </a:r>
            <a:r>
              <a:rPr sz="2200" spc="-5">
                <a:solidFill>
                  <a:srgbClr val="0070C0"/>
                </a:solidFill>
                <a:cs typeface="Tw Cen MT"/>
              </a:rPr>
              <a:t>thus</a:t>
            </a:r>
            <a:r>
              <a:rPr sz="2200" spc="-10">
                <a:solidFill>
                  <a:srgbClr val="0070C0"/>
                </a:solidFill>
                <a:cs typeface="Tw Cen MT"/>
              </a:rPr>
              <a:t> </a:t>
            </a:r>
            <a:r>
              <a:rPr sz="2200" spc="-5">
                <a:solidFill>
                  <a:srgbClr val="0070C0"/>
                </a:solidFill>
                <a:cs typeface="Tw Cen MT"/>
              </a:rPr>
              <a:t>assigning</a:t>
            </a:r>
            <a:r>
              <a:rPr sz="2200" spc="-35">
                <a:solidFill>
                  <a:srgbClr val="0070C0"/>
                </a:solidFill>
                <a:cs typeface="Tw Cen MT"/>
              </a:rPr>
              <a:t> </a:t>
            </a:r>
            <a:r>
              <a:rPr sz="2200" spc="-5">
                <a:solidFill>
                  <a:srgbClr val="0070C0"/>
                </a:solidFill>
                <a:cs typeface="Tw Cen MT"/>
              </a:rPr>
              <a:t>the</a:t>
            </a:r>
            <a:r>
              <a:rPr sz="2200" spc="-10">
                <a:solidFill>
                  <a:srgbClr val="0070C0"/>
                </a:solidFill>
                <a:cs typeface="Tw Cen MT"/>
              </a:rPr>
              <a:t> </a:t>
            </a:r>
            <a:r>
              <a:rPr sz="2200" spc="-5">
                <a:solidFill>
                  <a:srgbClr val="0070C0"/>
                </a:solidFill>
                <a:cs typeface="Tw Cen MT"/>
              </a:rPr>
              <a:t>Master</a:t>
            </a:r>
            <a:r>
              <a:rPr sz="2200" spc="-25">
                <a:solidFill>
                  <a:srgbClr val="0070C0"/>
                </a:solidFill>
                <a:cs typeface="Tw Cen MT"/>
              </a:rPr>
              <a:t> </a:t>
            </a:r>
            <a:r>
              <a:rPr sz="2200" spc="-65">
                <a:solidFill>
                  <a:srgbClr val="0070C0"/>
                </a:solidFill>
                <a:cs typeface="Tw Cen MT"/>
              </a:rPr>
              <a:t>R</a:t>
            </a:r>
            <a:r>
              <a:rPr sz="2200" spc="-5">
                <a:solidFill>
                  <a:srgbClr val="0070C0"/>
                </a:solidFill>
                <a:cs typeface="Tw Cen MT"/>
              </a:rPr>
              <a:t>ecord</a:t>
            </a:r>
            <a:r>
              <a:rPr sz="2200" spc="-10">
                <a:solidFill>
                  <a:srgbClr val="0070C0"/>
                </a:solidFill>
                <a:cs typeface="Tw Cen MT"/>
              </a:rPr>
              <a:t> </a:t>
            </a:r>
            <a:r>
              <a:rPr sz="2200" spc="-5">
                <a:solidFill>
                  <a:srgbClr val="0070C0"/>
                </a:solidFill>
                <a:cs typeface="Tw Cen MT"/>
              </a:rPr>
              <a:t>UID</a:t>
            </a:r>
            <a:r>
              <a:rPr sz="2200" spc="10">
                <a:solidFill>
                  <a:srgbClr val="0070C0"/>
                </a:solidFill>
                <a:cs typeface="Tw Cen MT"/>
              </a:rPr>
              <a:t> </a:t>
            </a:r>
            <a:r>
              <a:rPr sz="2200" spc="-5">
                <a:solidFill>
                  <a:srgbClr val="0070C0"/>
                </a:solidFill>
                <a:cs typeface="Tw Cen MT"/>
              </a:rPr>
              <a:t>to</a:t>
            </a:r>
            <a:r>
              <a:rPr sz="2200" spc="-10">
                <a:solidFill>
                  <a:srgbClr val="0070C0"/>
                </a:solidFill>
                <a:cs typeface="Tw Cen MT"/>
              </a:rPr>
              <a:t> </a:t>
            </a:r>
            <a:r>
              <a:rPr sz="2200" spc="-5">
                <a:solidFill>
                  <a:srgbClr val="0070C0"/>
                </a:solidFill>
                <a:cs typeface="Tw Cen MT"/>
              </a:rPr>
              <a:t>their Submission</a:t>
            </a:r>
            <a:r>
              <a:rPr sz="2200" spc="-15">
                <a:solidFill>
                  <a:srgbClr val="0070C0"/>
                </a:solidFill>
                <a:cs typeface="Tw Cen MT"/>
              </a:rPr>
              <a:t> </a:t>
            </a:r>
            <a:r>
              <a:rPr sz="2200" spc="-65">
                <a:solidFill>
                  <a:srgbClr val="0070C0"/>
                </a:solidFill>
                <a:cs typeface="Tw Cen MT"/>
              </a:rPr>
              <a:t>R</a:t>
            </a:r>
            <a:r>
              <a:rPr sz="2200" spc="-5">
                <a:solidFill>
                  <a:srgbClr val="0070C0"/>
                </a:solidFill>
                <a:cs typeface="Tw Cen MT"/>
              </a:rPr>
              <a:t>ecord</a:t>
            </a:r>
            <a:r>
              <a:rPr lang="en-US" sz="2200" spc="-5">
                <a:solidFill>
                  <a:srgbClr val="0070C0"/>
                </a:solidFill>
                <a:cs typeface="Tw Cen MT"/>
              </a:rPr>
              <a:t>.</a:t>
            </a:r>
            <a:endParaRPr sz="2200">
              <a:solidFill>
                <a:srgbClr val="0070C0"/>
              </a:solidFill>
              <a:cs typeface="Tw Cen MT"/>
            </a:endParaRPr>
          </a:p>
          <a:p>
            <a:pPr marL="1082675" lvl="1">
              <a:lnSpc>
                <a:spcPts val="2365"/>
              </a:lnSpc>
              <a:buClr>
                <a:schemeClr val="accent2"/>
              </a:buClr>
              <a:buSzPct val="100000"/>
              <a:tabLst>
                <a:tab pos="1371600" algn="l"/>
              </a:tabLst>
            </a:pPr>
            <a:endParaRPr lang="en-US" sz="2200" spc="-5">
              <a:solidFill>
                <a:srgbClr val="0070C0"/>
              </a:solidFill>
              <a:cs typeface="Tw Cen MT"/>
            </a:endParaRPr>
          </a:p>
          <a:p>
            <a:pPr marL="1270000" lvl="1" indent="-342900">
              <a:lnSpc>
                <a:spcPts val="2365"/>
              </a:lnSpc>
              <a:buClr>
                <a:schemeClr val="accent3">
                  <a:lumMod val="75000"/>
                </a:schemeClr>
              </a:buClr>
              <a:buFont typeface="Arial" panose="020B0604020202020204" pitchFamily="34" charset="0"/>
              <a:buChar char="•"/>
              <a:tabLst>
                <a:tab pos="1269365" algn="l"/>
                <a:tab pos="1270000" algn="l"/>
              </a:tabLst>
            </a:pPr>
            <a:endParaRPr>
              <a:latin typeface="Tw Cen MT"/>
              <a:cs typeface="Tw Cen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EAE10782-3D50-4815-9409-C484A3176F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320026" y="-167704"/>
            <a:ext cx="7945385" cy="1085772"/>
          </a:xfrm>
          <a:prstGeom prst="rect">
            <a:avLst/>
          </a:prstGeom>
        </p:spPr>
        <p:txBody>
          <a:bodyPr vert="horz" wrap="square" lIns="0" tIns="404711" rIns="0" bIns="0" rtlCol="0">
            <a:spAutoFit/>
          </a:bodyPr>
          <a:lstStyle/>
          <a:p>
            <a:pPr marL="1313180" algn="ctr">
              <a:lnSpc>
                <a:spcPct val="100000"/>
              </a:lnSpc>
            </a:pPr>
            <a:r>
              <a:rPr lang="en-US" sz="4400" spc="-5">
                <a:solidFill>
                  <a:srgbClr val="0070C0"/>
                </a:solidFill>
              </a:rPr>
              <a:t>DOWNLOAD UNIQUE IDs</a:t>
            </a:r>
          </a:p>
        </p:txBody>
      </p:sp>
      <p:sp>
        <p:nvSpPr>
          <p:cNvPr id="4" name="object 4"/>
          <p:cNvSpPr txBox="1"/>
          <p:nvPr/>
        </p:nvSpPr>
        <p:spPr>
          <a:xfrm>
            <a:off x="1654629" y="1143700"/>
            <a:ext cx="8135411" cy="1754326"/>
          </a:xfrm>
          <a:prstGeom prst="rect">
            <a:avLst/>
          </a:prstGeom>
        </p:spPr>
        <p:txBody>
          <a:bodyPr vert="horz" wrap="square" lIns="0" tIns="0" rIns="0" bIns="0" rtlCol="0" anchor="t">
            <a:spAutoFit/>
          </a:bodyPr>
          <a:lstStyle/>
          <a:p>
            <a:pPr marL="355600" marR="5080" lvl="0" indent="-3429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r>
              <a:rPr lang="en-US" sz="2400" spc="-25">
                <a:solidFill>
                  <a:srgbClr val="0070C0"/>
                </a:solidFill>
                <a:latin typeface="Calibri" panose="020F0502020204030204"/>
                <a:cs typeface="Tw Cen MT"/>
              </a:rPr>
              <a:t>O</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n</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25" normalizeH="0" baseline="0" noProof="0">
                <a:ln>
                  <a:noFill/>
                </a:ln>
                <a:solidFill>
                  <a:srgbClr val="0070C0"/>
                </a:solidFill>
                <a:effectLst/>
                <a:uLnTx/>
                <a:uFillTx/>
                <a:latin typeface="Calibri" panose="020F0502020204030204"/>
                <a:ea typeface="+mn-ea"/>
                <a:cs typeface="Tw Cen MT"/>
              </a:rPr>
              <a:t>J</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a</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nuary</a:t>
            </a:r>
            <a:r>
              <a:rPr kumimoji="0" sz="24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10</a:t>
            </a:r>
            <a:r>
              <a:rPr kumimoji="0" sz="2400" b="0" i="0" u="none" strike="noStrike" kern="1200" cap="none" spc="-15" normalizeH="0" baseline="0" noProof="0">
                <a:ln>
                  <a:noFill/>
                </a:ln>
                <a:solidFill>
                  <a:srgbClr val="0070C0"/>
                </a:solidFill>
                <a:effectLst/>
                <a:uLnTx/>
                <a:uFillTx/>
                <a:latin typeface="Calibri" panose="020F0502020204030204"/>
                <a:ea typeface="+mn-ea"/>
                <a:cs typeface="Tw Cen MT"/>
              </a:rPr>
              <a:t> </a:t>
            </a:r>
            <a:r>
              <a:rPr kumimoji="0" lang="en-US" sz="2400" b="0" i="0" u="none" strike="noStrike" kern="1200" cap="none" spc="-5" normalizeH="0" baseline="0" noProof="0">
                <a:ln>
                  <a:noFill/>
                </a:ln>
                <a:solidFill>
                  <a:srgbClr val="0070C0"/>
                </a:solidFill>
                <a:effectLst/>
                <a:uLnTx/>
                <a:uFillTx/>
                <a:latin typeface="Calibri" panose="020F0502020204030204"/>
                <a:ea typeface="+mn-ea"/>
                <a:cs typeface="Tw Cen MT"/>
              </a:rPr>
              <a:t>three</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 records </a:t>
            </a:r>
            <a:r>
              <a:rPr kumimoji="0" lang="en-US" sz="2400" b="0" i="0" u="none" strike="noStrike" kern="1200" cap="none" spc="-40" normalizeH="0" baseline="0" noProof="0">
                <a:ln>
                  <a:noFill/>
                </a:ln>
                <a:solidFill>
                  <a:srgbClr val="0070C0"/>
                </a:solidFill>
                <a:effectLst/>
                <a:uLnTx/>
                <a:uFillTx/>
                <a:latin typeface="Calibri" panose="020F0502020204030204"/>
                <a:ea typeface="+mn-ea"/>
                <a:cs typeface="Tw Cen MT"/>
              </a:rPr>
              <a:t>have been</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assigned</a:t>
            </a:r>
            <a:r>
              <a:rPr kumimoji="0" sz="2400" b="0" i="0" u="none" strike="noStrike" kern="1200" cap="none" spc="-25"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a </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UID</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Tw Cen MT"/>
              </a:rPr>
              <a:t>.</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 </a:t>
            </a:r>
            <a:r>
              <a:rPr kumimoji="0" lang="en-US" sz="2400" b="0" i="0" u="none" strike="noStrike" kern="1200" cap="none" spc="-5" normalizeH="0" baseline="0" noProof="0">
                <a:ln>
                  <a:noFill/>
                </a:ln>
                <a:solidFill>
                  <a:srgbClr val="0070C0"/>
                </a:solidFill>
                <a:effectLst/>
                <a:uLnTx/>
                <a:uFillTx/>
                <a:latin typeface="Calibri" panose="020F0502020204030204"/>
                <a:ea typeface="+mn-ea"/>
                <a:cs typeface="Tw Cen MT"/>
              </a:rPr>
              <a:t>T</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hese</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are</a:t>
            </a:r>
            <a:r>
              <a:rPr kumimoji="0" sz="24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rea</a:t>
            </a:r>
            <a:r>
              <a:rPr kumimoji="0" sz="2400" b="0" i="0" u="none" strike="noStrike" kern="1200" cap="none" spc="-60" normalizeH="0" baseline="0" noProof="0">
                <a:ln>
                  <a:noFill/>
                </a:ln>
                <a:solidFill>
                  <a:srgbClr val="0070C0"/>
                </a:solidFill>
                <a:effectLst/>
                <a:uLnTx/>
                <a:uFillTx/>
                <a:latin typeface="Calibri" panose="020F0502020204030204"/>
                <a:ea typeface="+mn-ea"/>
                <a:cs typeface="Tw Cen MT"/>
              </a:rPr>
              <a:t>d</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y</a:t>
            </a:r>
            <a:r>
              <a:rPr kumimoji="0" sz="24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to</a:t>
            </a:r>
            <a:r>
              <a:rPr kumimoji="0" sz="24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d</a:t>
            </a:r>
            <a:r>
              <a:rPr kumimoji="0" sz="2400" b="0" i="0" u="none" strike="noStrike" kern="1200" cap="none" spc="-60" normalizeH="0" baseline="0" noProof="0">
                <a:ln>
                  <a:noFill/>
                </a:ln>
                <a:solidFill>
                  <a:srgbClr val="0070C0"/>
                </a:solidFill>
                <a:effectLst/>
                <a:uLnTx/>
                <a:uFillTx/>
                <a:latin typeface="Calibri" panose="020F0502020204030204"/>
                <a:ea typeface="+mn-ea"/>
                <a:cs typeface="Tw Cen MT"/>
              </a:rPr>
              <a:t>o</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wnload</a:t>
            </a:r>
            <a:r>
              <a:rPr kumimoji="0" sz="2400" b="0" i="0" u="none" strike="noStrike" kern="1200" cap="none" spc="-15"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and</a:t>
            </a:r>
            <a:r>
              <a:rPr kumimoji="0" sz="2400" b="0" i="0" u="none" strike="noStrike" kern="1200" cap="none" spc="-15"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10" normalizeH="0" baseline="0" noProof="0">
                <a:ln>
                  <a:noFill/>
                </a:ln>
                <a:solidFill>
                  <a:srgbClr val="0070C0"/>
                </a:solidFill>
                <a:effectLst/>
                <a:uLnTx/>
                <a:uFillTx/>
                <a:latin typeface="Calibri" panose="020F0502020204030204"/>
                <a:ea typeface="+mn-ea"/>
                <a:cs typeface="Tw Cen MT"/>
              </a:rPr>
              <a:t>loa</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d</a:t>
            </a:r>
            <a:r>
              <a:rPr kumimoji="0" sz="24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int</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o</a:t>
            </a:r>
            <a:r>
              <a:rPr kumimoji="0" sz="2400" b="0" i="0" u="none" strike="noStrike" kern="1200" cap="none" spc="15"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our </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loca</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l</a:t>
            </a:r>
            <a:r>
              <a:rPr kumimoji="0" sz="2400" b="0" i="0" u="none" strike="noStrike" kern="1200" cap="none" spc="5" normalizeH="0" baseline="0" noProof="0">
                <a:ln>
                  <a:noFill/>
                </a:ln>
                <a:solidFill>
                  <a:srgbClr val="0070C0"/>
                </a:solidFill>
                <a:effectLst/>
                <a:uLnTx/>
                <a:uFillTx/>
                <a:latin typeface="Calibri" panose="020F0502020204030204"/>
                <a:ea typeface="+mn-ea"/>
                <a:cs typeface="Tw Cen MT"/>
              </a:rPr>
              <a:t> </a:t>
            </a:r>
            <a:r>
              <a:rPr kumimoji="0" sz="2400" b="0" i="0" u="none" strike="noStrike" kern="1200" cap="none" spc="0" normalizeH="0" baseline="0" noProof="0">
                <a:ln>
                  <a:noFill/>
                </a:ln>
                <a:solidFill>
                  <a:srgbClr val="0070C0"/>
                </a:solidFill>
                <a:effectLst/>
                <a:uLnTx/>
                <a:uFillTx/>
                <a:latin typeface="Calibri" panose="020F0502020204030204"/>
                <a:ea typeface="+mn-ea"/>
                <a:cs typeface="Tw Cen MT"/>
              </a:rPr>
              <a:t>system.</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Tw Cen MT"/>
              </a:rPr>
              <a:t> </a:t>
            </a:r>
          </a:p>
          <a:p>
            <a:pPr marL="12700" marR="5080" lvl="0" algn="l" defTabSz="914400" rtl="0" eaLnBrk="1" fontAlgn="auto" latinLnBrk="0" hangingPunct="1">
              <a:lnSpc>
                <a:spcPct val="100000"/>
              </a:lnSpc>
              <a:spcBef>
                <a:spcPts val="0"/>
              </a:spcBef>
              <a:spcAft>
                <a:spcPts val="0"/>
              </a:spcAft>
              <a:buClr>
                <a:schemeClr val="accent2"/>
              </a:buClr>
              <a:buSzPct val="100000"/>
              <a:tabLst>
                <a:tab pos="332740" algn="l"/>
              </a:tabLst>
              <a:defRPr/>
            </a:pPr>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355600" marR="5080" lvl="0" indent="-3429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332740" algn="l"/>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Tw Cen MT"/>
              </a:rPr>
              <a:t>Click Download Unique ID to create a download file that will be uploaded to populate these UIDs in the local system.</a:t>
            </a:r>
            <a:endParaRPr lang="en-US" sz="2400" b="0" i="0" u="none" strike="noStrike" kern="1200" cap="none" spc="0" normalizeH="0" baseline="0" noProof="0">
              <a:ln>
                <a:noFill/>
              </a:ln>
              <a:solidFill>
                <a:srgbClr val="0070C0"/>
              </a:solidFill>
              <a:effectLst/>
              <a:uLnTx/>
              <a:uFillTx/>
              <a:latin typeface="Calibri" panose="020F0502020204030204"/>
              <a:cs typeface="Tw Cen MT"/>
            </a:endParaRPr>
          </a:p>
          <a:p>
            <a:pPr marL="12700" marR="5080" lvl="0" indent="0" algn="l" defTabSz="914400" rtl="0" eaLnBrk="1" fontAlgn="auto" latinLnBrk="0" hangingPunct="1">
              <a:lnSpc>
                <a:spcPct val="100000"/>
              </a:lnSpc>
              <a:spcBef>
                <a:spcPts val="0"/>
              </a:spcBef>
              <a:spcAft>
                <a:spcPts val="0"/>
              </a:spcAft>
              <a:buClr>
                <a:srgbClr val="0D6CB9">
                  <a:lumMod val="75000"/>
                </a:srgbClr>
              </a:buClr>
              <a:buSzPct val="70000"/>
              <a:buFontTx/>
              <a:buNone/>
              <a:tabLst>
                <a:tab pos="332740" algn="l"/>
              </a:tabLst>
              <a:defRPr/>
            </a:pPr>
            <a:endParaRPr kumimoji="0" sz="800" b="0" i="0" u="none" strike="noStrike" kern="1200" cap="none" spc="0" normalizeH="0" baseline="0" noProof="0">
              <a:ln>
                <a:noFill/>
              </a:ln>
              <a:solidFill>
                <a:srgbClr val="D8D8D8">
                  <a:lumMod val="10000"/>
                </a:srgbClr>
              </a:solidFill>
              <a:effectLst/>
              <a:uLnTx/>
              <a:uFillTx/>
              <a:latin typeface="Calibri" panose="020F0502020204030204"/>
              <a:ea typeface="+mn-ea"/>
              <a:cs typeface="Tw Cen MT"/>
            </a:endParaRPr>
          </a:p>
        </p:txBody>
      </p:sp>
      <p:sp>
        <p:nvSpPr>
          <p:cNvPr id="6" name="object 6" descr="Screenshot of UID Assignment file screen in UID showing recent assignment files uploaded and their status." title="Screenshot"/>
          <p:cNvSpPr/>
          <p:nvPr/>
        </p:nvSpPr>
        <p:spPr>
          <a:xfrm>
            <a:off x="1776015" y="3248525"/>
            <a:ext cx="8134914" cy="414053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descr="Rectangle to correct screenshot." title="Rectangle"/>
          <p:cNvSpPr/>
          <p:nvPr/>
        </p:nvSpPr>
        <p:spPr>
          <a:xfrm>
            <a:off x="2514600" y="4724400"/>
            <a:ext cx="152400" cy="76200"/>
          </a:xfrm>
          <a:custGeom>
            <a:avLst/>
            <a:gdLst/>
            <a:ahLst/>
            <a:cxnLst/>
            <a:rect l="l" t="t" r="r" b="b"/>
            <a:pathLst>
              <a:path w="152400" h="76200">
                <a:moveTo>
                  <a:pt x="0" y="0"/>
                </a:moveTo>
                <a:lnTo>
                  <a:pt x="0" y="76200"/>
                </a:lnTo>
                <a:lnTo>
                  <a:pt x="152400" y="76200"/>
                </a:lnTo>
                <a:lnTo>
                  <a:pt x="152400" y="0"/>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A881A16-9166-443A-86DF-A3EB2238E458}"/>
              </a:ext>
              <a:ext uri="{C183D7F6-B498-43B3-948B-1728B52AA6E4}">
                <adec:decorative xmlns:adec="http://schemas.microsoft.com/office/drawing/2017/decorative" val="1"/>
              </a:ext>
            </a:extLst>
          </p:cNvPr>
          <p:cNvSpPr/>
          <p:nvPr>
            <p:custDataLst>
              <p:tags r:id="rId1"/>
            </p:custDataLst>
          </p:nvPr>
        </p:nvSpPr>
        <p:spPr>
          <a:xfrm>
            <a:off x="1654629" y="3126799"/>
            <a:ext cx="8214881" cy="4353497"/>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C76A097-ED11-4238-BBDF-2236EA559E36}"/>
              </a:ext>
            </a:extLst>
          </p:cNvPr>
          <p:cNvSpPr/>
          <p:nvPr/>
        </p:nvSpPr>
        <p:spPr>
          <a:xfrm>
            <a:off x="1776015" y="5807078"/>
            <a:ext cx="7810975" cy="3238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0D6CB9">
                    <a:lumMod val="75000"/>
                  </a:srgbClr>
                </a:solid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89794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B3A20E8-61EE-4E1F-824F-05303D600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9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object 3"/>
          <p:cNvSpPr txBox="1">
            <a:spLocks noGrp="1"/>
          </p:cNvSpPr>
          <p:nvPr>
            <p:ph type="title"/>
          </p:nvPr>
        </p:nvSpPr>
        <p:spPr>
          <a:xfrm>
            <a:off x="931761" y="-152443"/>
            <a:ext cx="8669439"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DOWNLOADING UNIQUE IDs</a:t>
            </a:r>
          </a:p>
        </p:txBody>
      </p:sp>
      <p:graphicFrame>
        <p:nvGraphicFramePr>
          <p:cNvPr id="2" name="object 4">
            <a:extLst>
              <a:ext uri="{FF2B5EF4-FFF2-40B4-BE49-F238E27FC236}">
                <a16:creationId xmlns:a16="http://schemas.microsoft.com/office/drawing/2014/main" id="{6EADBC8B-BBC7-8EEB-155B-EBCD66A9C743}"/>
              </a:ext>
              <a:ext uri="{C183D7F6-B498-43B3-948B-1728B52AA6E4}">
                <adec:decorative xmlns:adec="http://schemas.microsoft.com/office/drawing/2017/decorative" val="1"/>
              </a:ext>
            </a:extLst>
          </p:cNvPr>
          <p:cNvGraphicFramePr/>
          <p:nvPr>
            <p:custDataLst>
              <p:tags r:id="rId1"/>
            </p:custDataLst>
            <p:extLst>
              <p:ext uri="{D42A27DB-BD31-4B8C-83A1-F6EECF244321}">
                <p14:modId xmlns:p14="http://schemas.microsoft.com/office/powerpoint/2010/main" val="1035171542"/>
              </p:ext>
            </p:extLst>
          </p:nvPr>
        </p:nvGraphicFramePr>
        <p:xfrm>
          <a:off x="1798307" y="1469986"/>
          <a:ext cx="8063640" cy="5636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3">
            <a:extLst>
              <a:ext uri="{FF2B5EF4-FFF2-40B4-BE49-F238E27FC236}">
                <a16:creationId xmlns:a16="http://schemas.microsoft.com/office/drawing/2014/main" id="{78A1B411-59FB-7363-D8EA-A3CC8EA9521A}"/>
              </a:ext>
            </a:extLst>
          </p:cNvPr>
          <p:cNvSpPr/>
          <p:nvPr/>
        </p:nvSpPr>
        <p:spPr>
          <a:xfrm>
            <a:off x="4788568" y="1600200"/>
            <a:ext cx="4896853" cy="5506656"/>
          </a:xfrm>
          <a:prstGeom prst="roundRect">
            <a:avLst/>
          </a:prstGeom>
          <a:noFill/>
          <a:ln w="57150">
            <a:solidFill>
              <a:srgbClr val="0082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6" name="Graphic 5" descr="Download outline">
            <a:extLst>
              <a:ext uri="{FF2B5EF4-FFF2-40B4-BE49-F238E27FC236}">
                <a16:creationId xmlns:a16="http://schemas.microsoft.com/office/drawing/2014/main" id="{6D6CE297-22BF-74CD-4A1F-755DFD7946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15260" y="2081464"/>
            <a:ext cx="1284164" cy="1299410"/>
          </a:xfrm>
          <a:prstGeom prst="rect">
            <a:avLst/>
          </a:prstGeom>
        </p:spPr>
      </p:pic>
      <p:sp>
        <p:nvSpPr>
          <p:cNvPr id="5" name="Thought Bubble: Cloud 4">
            <a:extLst>
              <a:ext uri="{FF2B5EF4-FFF2-40B4-BE49-F238E27FC236}">
                <a16:creationId xmlns:a16="http://schemas.microsoft.com/office/drawing/2014/main" id="{E5AD36E9-3F99-AFAF-4C09-B80386B700B5}"/>
              </a:ext>
            </a:extLst>
          </p:cNvPr>
          <p:cNvSpPr/>
          <p:nvPr/>
        </p:nvSpPr>
        <p:spPr>
          <a:xfrm>
            <a:off x="7863840" y="1166033"/>
            <a:ext cx="2066505" cy="1092992"/>
          </a:xfrm>
          <a:prstGeom prst="cloudCallou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rPr>
              <a:t>More details covered in the Introduction to UID Video.</a:t>
            </a:r>
          </a:p>
        </p:txBody>
      </p:sp>
    </p:spTree>
    <p:extLst>
      <p:ext uri="{BB962C8B-B14F-4D97-AF65-F5344CB8AC3E}">
        <p14:creationId xmlns:p14="http://schemas.microsoft.com/office/powerpoint/2010/main" val="16454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F5853EB-25EF-49A9-9BC4-06A9AA5E75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352499" y="-129597"/>
            <a:ext cx="8332921"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EXTRACT AND DOWNLOAD</a:t>
            </a:r>
          </a:p>
        </p:txBody>
      </p:sp>
      <p:sp>
        <p:nvSpPr>
          <p:cNvPr id="4" name="object 4"/>
          <p:cNvSpPr txBox="1"/>
          <p:nvPr/>
        </p:nvSpPr>
        <p:spPr>
          <a:xfrm>
            <a:off x="2083331" y="1188793"/>
            <a:ext cx="7766584" cy="6247864"/>
          </a:xfrm>
          <a:prstGeom prst="rect">
            <a:avLst/>
          </a:prstGeom>
        </p:spPr>
        <p:txBody>
          <a:bodyPr vert="horz" wrap="square" lIns="0" tIns="0" rIns="0" bIns="0" rtlCol="0">
            <a:spAutoFit/>
          </a:bodyPr>
          <a:lstStyle/>
          <a:p>
            <a:pPr marL="469900" marR="0" lvl="0"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287020" algn="l"/>
              </a:tabLst>
              <a:defRPr/>
            </a:pPr>
            <a:r>
              <a:rPr kumimoji="0" lang="en-US" sz="2600" b="0" i="0" u="none" strike="noStrike" kern="1200" cap="none" spc="-5" normalizeH="0" baseline="0" noProof="0">
                <a:ln>
                  <a:noFill/>
                </a:ln>
                <a:solidFill>
                  <a:srgbClr val="0070C0"/>
                </a:solidFill>
                <a:effectLst/>
                <a:uLnTx/>
                <a:uFillTx/>
                <a:latin typeface="Calibri" panose="020F0502020204030204"/>
                <a:ea typeface="+mn-ea"/>
                <a:cs typeface="Tw Cen MT"/>
              </a:rPr>
              <a:t>From the </a:t>
            </a:r>
            <a:r>
              <a:rPr kumimoji="0" lang="en-US" sz="2600" b="0" i="1" u="none" strike="noStrike" kern="1200" cap="none" spc="-5" normalizeH="0" baseline="0" noProof="0">
                <a:ln>
                  <a:noFill/>
                </a:ln>
                <a:solidFill>
                  <a:srgbClr val="0070C0"/>
                </a:solidFill>
                <a:effectLst/>
                <a:uLnTx/>
                <a:uFillTx/>
                <a:latin typeface="Calibri" panose="020F0502020204030204"/>
                <a:ea typeface="+mn-ea"/>
                <a:cs typeface="Tw Cen MT"/>
              </a:rPr>
              <a:t>Hamburger Menu on the UID Home Page, </a:t>
            </a:r>
            <a:r>
              <a:rPr kumimoji="0" lang="en-US" sz="2600" b="0" i="0" u="none" strike="noStrike" kern="1200" cap="none" spc="-5" normalizeH="0" baseline="0" noProof="0">
                <a:ln>
                  <a:noFill/>
                </a:ln>
                <a:solidFill>
                  <a:srgbClr val="0070C0"/>
                </a:solidFill>
                <a:effectLst/>
                <a:uLnTx/>
                <a:uFillTx/>
                <a:latin typeface="Calibri" panose="020F0502020204030204"/>
                <a:ea typeface="+mn-ea"/>
                <a:cs typeface="+mn-cs"/>
              </a:rPr>
              <a:t>users can also set the filtering options for downloading files.</a:t>
            </a:r>
          </a:p>
          <a:p>
            <a:pPr marL="12700" marR="0" lvl="0" indent="0" algn="l" defTabSz="914400" rtl="0" eaLnBrk="1" fontAlgn="auto" latinLnBrk="0" hangingPunct="1">
              <a:lnSpc>
                <a:spcPct val="100000"/>
              </a:lnSpc>
              <a:spcBef>
                <a:spcPts val="0"/>
              </a:spcBef>
              <a:spcAft>
                <a:spcPts val="0"/>
              </a:spcAft>
              <a:buClr>
                <a:srgbClr val="F16038"/>
              </a:buClr>
              <a:buSzPct val="100000"/>
              <a:buFontTx/>
              <a:buNone/>
              <a:tabLst>
                <a:tab pos="287020" algn="l"/>
              </a:tabLst>
              <a:defRPr/>
            </a:pPr>
            <a:endParaRPr kumimoji="0" lang="en-US" sz="1200" b="0" i="0" u="none" strike="noStrike" kern="1200" cap="none" spc="-5" normalizeH="0" baseline="0" noProof="0">
              <a:ln>
                <a:noFill/>
              </a:ln>
              <a:solidFill>
                <a:srgbClr val="0070C0"/>
              </a:solidFill>
              <a:effectLst/>
              <a:uLnTx/>
              <a:uFillTx/>
              <a:latin typeface="Calibri" panose="020F0502020204030204"/>
              <a:ea typeface="+mn-ea"/>
              <a:cs typeface="+mn-cs"/>
            </a:endParaRPr>
          </a:p>
          <a:p>
            <a:pPr marL="469900" marR="0" lvl="0"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287020" algn="l"/>
              </a:tabLst>
              <a:defRPr/>
            </a:pPr>
            <a:r>
              <a:rPr kumimoji="0" sz="2600" b="0" i="0" u="none" strike="noStrike" kern="1200" cap="none" spc="-5" normalizeH="0" baseline="0" noProof="0">
                <a:ln>
                  <a:noFill/>
                </a:ln>
                <a:solidFill>
                  <a:srgbClr val="0070C0"/>
                </a:solidFill>
                <a:effectLst/>
                <a:uLnTx/>
                <a:uFillTx/>
                <a:latin typeface="Calibri" panose="020F0502020204030204"/>
                <a:ea typeface="+mn-ea"/>
                <a:cs typeface="+mn-cs"/>
              </a:rPr>
              <a:t>Download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files </a:t>
            </a:r>
            <a:r>
              <a:rPr kumimoji="0" sz="2600" b="0" i="0" u="none" strike="noStrike" kern="1200" cap="none" spc="-60" normalizeH="0" baseline="0" noProof="0">
                <a:ln>
                  <a:noFill/>
                </a:ln>
                <a:solidFill>
                  <a:srgbClr val="0070C0"/>
                </a:solidFill>
                <a:effectLst/>
                <a:uLnTx/>
                <a:uFillTx/>
                <a:latin typeface="Calibri" panose="020F0502020204030204"/>
                <a:ea typeface="+mn-ea"/>
                <a:cs typeface="Tw Cen MT"/>
              </a:rPr>
              <a:t>f</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or</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a</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pa</a:t>
            </a:r>
            <a:r>
              <a:rPr kumimoji="0" sz="2600" b="0" i="0" u="none" strike="noStrike" kern="1200" cap="none" spc="45" normalizeH="0" baseline="0" noProof="0">
                <a:ln>
                  <a:noFill/>
                </a:ln>
                <a:solidFill>
                  <a:srgbClr val="0070C0"/>
                </a:solidFill>
                <a:effectLst/>
                <a:uLnTx/>
                <a:uFillTx/>
                <a:latin typeface="Calibri" panose="020F0502020204030204"/>
                <a:ea typeface="+mn-ea"/>
                <a:cs typeface="Tw Cen MT"/>
              </a:rPr>
              <a:t>r</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ticular</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type</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record</a:t>
            </a:r>
            <a:r>
              <a:rPr kumimoji="0" lang="en-US" sz="2600" b="0" i="0" u="none" strike="noStrike" kern="1200" cap="none" spc="-5" normalizeH="0" baseline="0" noProof="0">
                <a:ln>
                  <a:noFill/>
                </a:ln>
                <a:solidFill>
                  <a:srgbClr val="0070C0"/>
                </a:solidFill>
                <a:effectLst/>
                <a:uLnTx/>
                <a:uFillTx/>
                <a:latin typeface="Calibri" panose="020F0502020204030204"/>
                <a:ea typeface="+mn-ea"/>
                <a:cs typeface="Tw Cen MT"/>
              </a:rPr>
              <a:t>:</a:t>
            </a:r>
            <a:endParaRPr kumimoji="0" sz="26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1247140" marR="0" lvl="1"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1018540" algn="l"/>
              </a:tabLst>
              <a:defRPr/>
            </a:pPr>
            <a:r>
              <a:rPr kumimoji="0" sz="2200" b="0" i="0" u="none" strike="noStrike" kern="1200" cap="none" spc="-10" normalizeH="0" baseline="0" noProof="0">
                <a:ln>
                  <a:noFill/>
                </a:ln>
                <a:solidFill>
                  <a:srgbClr val="0070C0"/>
                </a:solidFill>
                <a:effectLst/>
                <a:uLnTx/>
                <a:uFillTx/>
                <a:latin typeface="Calibri" panose="020F0502020204030204"/>
                <a:ea typeface="+mn-ea"/>
                <a:cs typeface="Tw Cen MT"/>
              </a:rPr>
              <a:t>ID</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s</a:t>
            </a:r>
            <a:r>
              <a:rPr kumimoji="0" sz="22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Assigned</a:t>
            </a:r>
            <a:endParaRPr kumimoji="0" sz="22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1247140" marR="0" lvl="1"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1018540" algn="l"/>
              </a:tabLst>
              <a:defRPr/>
            </a:pP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Canceled </a:t>
            </a:r>
            <a:r>
              <a:rPr kumimoji="0" sz="2200" b="0" i="0" u="none" strike="noStrike" kern="1200" cap="none" spc="-65" normalizeH="0" baseline="0" noProof="0">
                <a:ln>
                  <a:noFill/>
                </a:ln>
                <a:solidFill>
                  <a:srgbClr val="0070C0"/>
                </a:solidFill>
                <a:effectLst/>
                <a:uLnTx/>
                <a:uFillTx/>
                <a:latin typeface="Calibri" panose="020F0502020204030204"/>
                <a:ea typeface="+mn-ea"/>
                <a:cs typeface="Tw Cen MT"/>
              </a:rPr>
              <a:t>R</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ecords</a:t>
            </a:r>
            <a:endParaRPr kumimoji="0" sz="22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1247140" marR="0" lvl="1"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1018540" algn="l"/>
              </a:tabLst>
              <a:defRPr/>
            </a:pPr>
            <a:r>
              <a:rPr kumimoji="0" sz="2200" b="0" i="0" u="none" strike="noStrike" kern="1200" cap="none" spc="-65" normalizeH="0" baseline="0" noProof="0">
                <a:ln>
                  <a:noFill/>
                </a:ln>
                <a:solidFill>
                  <a:srgbClr val="0070C0"/>
                </a:solidFill>
                <a:effectLst/>
                <a:uLnTx/>
                <a:uFillTx/>
                <a:latin typeface="Calibri" panose="020F0502020204030204"/>
                <a:ea typeface="+mn-ea"/>
                <a:cs typeface="Tw Cen MT"/>
              </a:rPr>
              <a:t>R</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e</a:t>
            </a:r>
            <a:r>
              <a:rPr kumimoji="0" sz="2200" b="0" i="0" u="none" strike="noStrike" kern="1200" cap="none" spc="-10" normalizeH="0" baseline="0" noProof="0">
                <a:ln>
                  <a:noFill/>
                </a:ln>
                <a:solidFill>
                  <a:srgbClr val="0070C0"/>
                </a:solidFill>
                <a:effectLst/>
                <a:uLnTx/>
                <a:uFillTx/>
                <a:latin typeface="Calibri" panose="020F0502020204030204"/>
                <a:ea typeface="+mn-ea"/>
                <a:cs typeface="Tw Cen MT"/>
              </a:rPr>
              <a:t>jecte</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d</a:t>
            </a:r>
            <a:r>
              <a:rPr kumimoji="0" sz="22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Bat</a:t>
            </a:r>
            <a:r>
              <a:rPr kumimoji="0" sz="2200" b="0" i="0" u="none" strike="noStrike" kern="1200" cap="none" spc="70" normalizeH="0" baseline="0" noProof="0">
                <a:ln>
                  <a:noFill/>
                </a:ln>
                <a:solidFill>
                  <a:srgbClr val="0070C0"/>
                </a:solidFill>
                <a:effectLst/>
                <a:uLnTx/>
                <a:uFillTx/>
                <a:latin typeface="Calibri" panose="020F0502020204030204"/>
                <a:ea typeface="+mn-ea"/>
                <a:cs typeface="Tw Cen MT"/>
              </a:rPr>
              <a:t>c</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h</a:t>
            </a:r>
            <a:r>
              <a:rPr kumimoji="0" sz="22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Files</a:t>
            </a:r>
            <a:endParaRPr kumimoji="0" sz="22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1247140" marR="0" lvl="1"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1018540" algn="l"/>
              </a:tabLst>
              <a:defRPr/>
            </a:pP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Near Mat</a:t>
            </a:r>
            <a:r>
              <a:rPr kumimoji="0" sz="2200" b="0" i="0" u="none" strike="noStrike" kern="1200" cap="none" spc="70" normalizeH="0" baseline="0" noProof="0">
                <a:ln>
                  <a:noFill/>
                </a:ln>
                <a:solidFill>
                  <a:srgbClr val="0070C0"/>
                </a:solidFill>
                <a:effectLst/>
                <a:uLnTx/>
                <a:uFillTx/>
                <a:latin typeface="Calibri" panose="020F0502020204030204"/>
                <a:ea typeface="+mn-ea"/>
                <a:cs typeface="Tw Cen MT"/>
              </a:rPr>
              <a:t>c</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hes</a:t>
            </a:r>
            <a:endParaRPr kumimoji="0" sz="22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1247140" marR="0" lvl="1"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1018540" algn="l"/>
              </a:tabLst>
              <a:defRPr/>
            </a:pPr>
            <a:r>
              <a:rPr kumimoji="0" sz="2200" b="0" i="0" u="none" strike="noStrike" kern="1200" cap="none" spc="-10" normalizeH="0" baseline="0" noProof="0">
                <a:ln>
                  <a:noFill/>
                </a:ln>
                <a:solidFill>
                  <a:srgbClr val="0070C0"/>
                </a:solidFill>
                <a:effectLst/>
                <a:uLnTx/>
                <a:uFillTx/>
                <a:latin typeface="Calibri" panose="020F0502020204030204"/>
                <a:ea typeface="+mn-ea"/>
                <a:cs typeface="Tw Cen MT"/>
              </a:rPr>
              <a:t>Nea</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r</a:t>
            </a:r>
            <a:r>
              <a:rPr kumimoji="0" sz="2200" b="0" i="0" u="none" strike="noStrike" kern="1200" cap="none" spc="-10" normalizeH="0" baseline="0" noProof="0">
                <a:ln>
                  <a:noFill/>
                </a:ln>
                <a:solidFill>
                  <a:srgbClr val="0070C0"/>
                </a:solidFill>
                <a:effectLst/>
                <a:uLnTx/>
                <a:uFillTx/>
                <a:latin typeface="Calibri" panose="020F0502020204030204"/>
                <a:ea typeface="+mn-ea"/>
                <a:cs typeface="Tw Cen MT"/>
              </a:rPr>
              <a:t> Mat</a:t>
            </a:r>
            <a:r>
              <a:rPr kumimoji="0" sz="2200" b="0" i="0" u="none" strike="noStrike" kern="1200" cap="none" spc="70" normalizeH="0" baseline="0" noProof="0">
                <a:ln>
                  <a:noFill/>
                </a:ln>
                <a:solidFill>
                  <a:srgbClr val="0070C0"/>
                </a:solidFill>
                <a:effectLst/>
                <a:uLnTx/>
                <a:uFillTx/>
                <a:latin typeface="Calibri" panose="020F0502020204030204"/>
                <a:ea typeface="+mn-ea"/>
                <a:cs typeface="Tw Cen MT"/>
              </a:rPr>
              <a:t>c</a:t>
            </a:r>
            <a:r>
              <a:rPr kumimoji="0" sz="2200" b="0" i="0" u="none" strike="noStrike" kern="1200" cap="none" spc="-5" normalizeH="0" baseline="0" noProof="0">
                <a:ln>
                  <a:noFill/>
                </a:ln>
                <a:solidFill>
                  <a:srgbClr val="0070C0"/>
                </a:solidFill>
                <a:effectLst/>
                <a:uLnTx/>
                <a:uFillTx/>
                <a:latin typeface="Calibri" panose="020F0502020204030204"/>
                <a:ea typeface="+mn-ea"/>
                <a:cs typeface="Tw Cen MT"/>
              </a:rPr>
              <a:t>h </a:t>
            </a:r>
            <a:r>
              <a:rPr kumimoji="0" sz="2200" b="0" i="0" u="none" strike="noStrike" kern="1200" cap="none" spc="-10" normalizeH="0" baseline="0" noProof="0">
                <a:ln>
                  <a:noFill/>
                </a:ln>
                <a:solidFill>
                  <a:srgbClr val="0070C0"/>
                </a:solidFill>
                <a:effectLst/>
                <a:uLnTx/>
                <a:uFillTx/>
                <a:latin typeface="Calibri" panose="020F0502020204030204"/>
                <a:ea typeface="+mn-ea"/>
                <a:cs typeface="Tw Cen MT"/>
              </a:rPr>
              <a:t>Details</a:t>
            </a:r>
            <a:endParaRPr kumimoji="0" sz="22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1247140" marR="0" lvl="1"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1018540" algn="l"/>
                <a:tab pos="4531360" algn="l"/>
              </a:tabLst>
              <a:defRPr/>
            </a:pP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Options </a:t>
            </a:r>
            <a:r>
              <a:rPr kumimoji="0" sz="2200" b="1" i="0" u="none" strike="noStrike" kern="1200" cap="none" spc="-5" normalizeH="0" baseline="0" noProof="0">
                <a:ln>
                  <a:noFill/>
                </a:ln>
                <a:solidFill>
                  <a:schemeClr val="accent1"/>
                </a:solidFill>
                <a:effectLst/>
                <a:uLnTx/>
                <a:uFillTx/>
                <a:latin typeface="Calibri" panose="020F0502020204030204"/>
                <a:ea typeface="+mn-ea"/>
                <a:cs typeface="Tw Cen MT"/>
              </a:rPr>
              <a:t>N</a:t>
            </a:r>
            <a:r>
              <a:rPr kumimoji="0" sz="2200" b="1" i="0" u="none" strike="noStrike" kern="1200" cap="none" spc="-50" normalizeH="0" baseline="0" noProof="0">
                <a:ln>
                  <a:noFill/>
                </a:ln>
                <a:solidFill>
                  <a:schemeClr val="accent1"/>
                </a:solidFill>
                <a:effectLst/>
                <a:uLnTx/>
                <a:uFillTx/>
                <a:latin typeface="Calibri" panose="020F0502020204030204"/>
                <a:ea typeface="+mn-ea"/>
                <a:cs typeface="Tw Cen MT"/>
              </a:rPr>
              <a:t>O</a:t>
            </a:r>
            <a:r>
              <a:rPr kumimoji="0" sz="2200" b="1" i="0" u="none" strike="noStrike" kern="1200" cap="none" spc="-5" normalizeH="0" baseline="0" noProof="0">
                <a:ln>
                  <a:noFill/>
                </a:ln>
                <a:solidFill>
                  <a:schemeClr val="accent1"/>
                </a:solidFill>
                <a:effectLst/>
                <a:uLnTx/>
                <a:uFillTx/>
                <a:latin typeface="Calibri" panose="020F0502020204030204"/>
                <a:ea typeface="+mn-ea"/>
                <a:cs typeface="Tw Cen MT"/>
              </a:rPr>
              <a:t>T</a:t>
            </a:r>
            <a:r>
              <a:rPr kumimoji="0" sz="2200" b="1" i="0" u="none" strike="noStrike" kern="1200" cap="none" spc="-10" normalizeH="0" baseline="0" noProof="0">
                <a:ln>
                  <a:noFill/>
                </a:ln>
                <a:solidFill>
                  <a:schemeClr val="accent1"/>
                </a:solidFill>
                <a:effectLst/>
                <a:uLnTx/>
                <a:uFillTx/>
                <a:latin typeface="Calibri" panose="020F0502020204030204"/>
                <a:ea typeface="+mn-ea"/>
                <a:cs typeface="Tw Cen MT"/>
              </a:rPr>
              <a:t> </a:t>
            </a:r>
            <a:r>
              <a:rPr kumimoji="0" sz="2200" b="1" i="0" u="none" strike="noStrike" kern="1200" cap="none" spc="-5" normalizeH="0" baseline="0" noProof="0">
                <a:ln>
                  <a:noFill/>
                </a:ln>
                <a:solidFill>
                  <a:schemeClr val="accent1"/>
                </a:solidFill>
                <a:effectLst/>
                <a:uLnTx/>
                <a:uFillTx/>
                <a:latin typeface="Calibri" panose="020F0502020204030204"/>
                <a:ea typeface="+mn-ea"/>
                <a:cs typeface="Tw Cen MT"/>
              </a:rPr>
              <a:t>use</a:t>
            </a: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d</a:t>
            </a:r>
            <a:r>
              <a:rPr kumimoji="0" sz="2200" b="1" i="0" u="none" strike="noStrike" kern="1200" cap="none" spc="-10" normalizeH="0" baseline="0" noProof="0">
                <a:ln>
                  <a:noFill/>
                </a:ln>
                <a:solidFill>
                  <a:schemeClr val="accent1"/>
                </a:solidFill>
                <a:effectLst/>
                <a:uLnTx/>
                <a:uFillTx/>
                <a:latin typeface="Calibri" panose="020F0502020204030204"/>
                <a:ea typeface="+mn-ea"/>
                <a:cs typeface="Tw Cen MT"/>
              </a:rPr>
              <a:t> </a:t>
            </a:r>
            <a:r>
              <a:rPr kumimoji="0" sz="2200" b="1" i="0" u="none" strike="noStrike" kern="1200" cap="none" spc="-5" normalizeH="0" baseline="0" noProof="0">
                <a:ln>
                  <a:noFill/>
                </a:ln>
                <a:solidFill>
                  <a:schemeClr val="accent1"/>
                </a:solidFill>
                <a:effectLst/>
                <a:uLnTx/>
                <a:uFillTx/>
                <a:latin typeface="Calibri" panose="020F0502020204030204"/>
                <a:ea typeface="+mn-ea"/>
                <a:cs typeface="Tw Cen MT"/>
              </a:rPr>
              <a:t>in </a:t>
            </a:r>
            <a:r>
              <a:rPr kumimoji="0" sz="2200" b="1" i="0" u="none" strike="noStrike" kern="1200" cap="none" spc="-170" normalizeH="0" baseline="0" noProof="0">
                <a:ln>
                  <a:noFill/>
                </a:ln>
                <a:solidFill>
                  <a:schemeClr val="accent1"/>
                </a:solidFill>
                <a:effectLst/>
                <a:uLnTx/>
                <a:uFillTx/>
                <a:latin typeface="Calibri" panose="020F0502020204030204"/>
                <a:ea typeface="+mn-ea"/>
                <a:cs typeface="Tw Cen MT"/>
              </a:rPr>
              <a:t>T</a:t>
            </a:r>
            <a:r>
              <a:rPr kumimoji="0" sz="2200" b="1" i="0" u="none" strike="noStrike" kern="1200" cap="none" spc="-65" normalizeH="0" baseline="0" noProof="0">
                <a:ln>
                  <a:noFill/>
                </a:ln>
                <a:solidFill>
                  <a:schemeClr val="accent1"/>
                </a:solidFill>
                <a:effectLst/>
                <a:uLnTx/>
                <a:uFillTx/>
                <a:latin typeface="Calibri" panose="020F0502020204030204"/>
                <a:ea typeface="+mn-ea"/>
                <a:cs typeface="Tw Cen MT"/>
              </a:rPr>
              <a:t>e</a:t>
            </a:r>
            <a:r>
              <a:rPr kumimoji="0" sz="2200" b="1" i="0" u="none" strike="noStrike" kern="1200" cap="none" spc="-5" normalizeH="0" baseline="0" noProof="0">
                <a:ln>
                  <a:noFill/>
                </a:ln>
                <a:solidFill>
                  <a:schemeClr val="accent1"/>
                </a:solidFill>
                <a:effectLst/>
                <a:uLnTx/>
                <a:uFillTx/>
                <a:latin typeface="Calibri" panose="020F0502020204030204"/>
                <a:ea typeface="+mn-ea"/>
                <a:cs typeface="Tw Cen MT"/>
              </a:rPr>
              <a:t>xas</a:t>
            </a:r>
            <a:endPar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endParaRPr>
          </a:p>
          <a:p>
            <a:pPr marL="1704340" marR="0" lvl="2"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1018540" algn="l"/>
                <a:tab pos="4531360" algn="l"/>
              </a:tabLst>
              <a:defRPr/>
            </a:pP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Er</a:t>
            </a:r>
            <a:r>
              <a:rPr kumimoji="0" lang="en-US" sz="2200" b="1" i="0" u="none" strike="noStrike" kern="1200" cap="none" spc="-50" normalizeH="0" baseline="0" noProof="0">
                <a:ln>
                  <a:noFill/>
                </a:ln>
                <a:solidFill>
                  <a:schemeClr val="accent1"/>
                </a:solidFill>
                <a:effectLst/>
                <a:uLnTx/>
                <a:uFillTx/>
                <a:latin typeface="Calibri" panose="020F0502020204030204"/>
                <a:ea typeface="+mn-ea"/>
                <a:cs typeface="Tw Cen MT"/>
              </a:rPr>
              <a:t>r</a:t>
            </a: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ors</a:t>
            </a:r>
            <a:r>
              <a:rPr kumimoji="0" lang="en-US" sz="2200" b="1" i="0" u="none" strike="noStrike" kern="1200" cap="none" spc="-20" normalizeH="0" baseline="0" noProof="0">
                <a:ln>
                  <a:noFill/>
                </a:ln>
                <a:solidFill>
                  <a:schemeClr val="accent1"/>
                </a:solidFill>
                <a:effectLst/>
                <a:uLnTx/>
                <a:uFillTx/>
                <a:latin typeface="Calibri" panose="020F0502020204030204"/>
                <a:ea typeface="+mn-ea"/>
                <a:cs typeface="Tw Cen MT"/>
              </a:rPr>
              <a:t> </a:t>
            </a: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to</a:t>
            </a:r>
            <a:r>
              <a:rPr kumimoji="0" lang="en-US" sz="2200" b="1" i="0" u="none" strike="noStrike" kern="1200" cap="none" spc="-10" normalizeH="0" baseline="0" noProof="0">
                <a:ln>
                  <a:noFill/>
                </a:ln>
                <a:solidFill>
                  <a:schemeClr val="accent1"/>
                </a:solidFill>
                <a:effectLst/>
                <a:uLnTx/>
                <a:uFillTx/>
                <a:latin typeface="Calibri" panose="020F0502020204030204"/>
                <a:ea typeface="+mn-ea"/>
                <a:cs typeface="Tw Cen MT"/>
              </a:rPr>
              <a:t> </a:t>
            </a: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Fix</a:t>
            </a:r>
          </a:p>
          <a:p>
            <a:pPr marL="1704340" marR="0" lvl="2"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1018540" algn="l"/>
                <a:tab pos="4531360" algn="l"/>
              </a:tabLst>
              <a:defRPr/>
            </a:pP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Fi</a:t>
            </a:r>
            <a:r>
              <a:rPr kumimoji="0" lang="en-US" sz="2200" b="1" i="0" u="none" strike="noStrike" kern="1200" cap="none" spc="-45" normalizeH="0" baseline="0" noProof="0">
                <a:ln>
                  <a:noFill/>
                </a:ln>
                <a:solidFill>
                  <a:schemeClr val="accent1"/>
                </a:solidFill>
                <a:effectLst/>
                <a:uLnTx/>
                <a:uFillTx/>
                <a:latin typeface="Calibri" panose="020F0502020204030204"/>
                <a:ea typeface="+mn-ea"/>
                <a:cs typeface="Tw Cen MT"/>
              </a:rPr>
              <a:t>x</a:t>
            </a: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ed </a:t>
            </a:r>
            <a:r>
              <a:rPr kumimoji="0" lang="en-US" sz="2200" b="1" i="0" u="none" strike="noStrike" kern="1200" cap="none" spc="-65" normalizeH="0" baseline="0" noProof="0">
                <a:ln>
                  <a:noFill/>
                </a:ln>
                <a:solidFill>
                  <a:schemeClr val="accent1"/>
                </a:solidFill>
                <a:effectLst/>
                <a:uLnTx/>
                <a:uFillTx/>
                <a:latin typeface="Calibri" panose="020F0502020204030204"/>
                <a:ea typeface="+mn-ea"/>
                <a:cs typeface="Tw Cen MT"/>
              </a:rPr>
              <a:t>R</a:t>
            </a:r>
            <a:r>
              <a:rPr kumimoji="0" lang="en-US" sz="2200" b="1" i="0" u="none" strike="noStrike" kern="1200" cap="none" spc="-5" normalizeH="0" baseline="0" noProof="0">
                <a:ln>
                  <a:noFill/>
                </a:ln>
                <a:solidFill>
                  <a:schemeClr val="accent1"/>
                </a:solidFill>
                <a:effectLst/>
                <a:uLnTx/>
                <a:uFillTx/>
                <a:latin typeface="Calibri" panose="020F0502020204030204"/>
                <a:ea typeface="+mn-ea"/>
                <a:cs typeface="Tw Cen MT"/>
              </a:rPr>
              <a:t>ecords</a:t>
            </a:r>
          </a:p>
          <a:p>
            <a:pPr marL="789940" marR="0" lvl="1" indent="0" algn="l" defTabSz="914400" rtl="0" eaLnBrk="1" fontAlgn="auto" latinLnBrk="0" hangingPunct="1">
              <a:lnSpc>
                <a:spcPct val="100000"/>
              </a:lnSpc>
              <a:spcBef>
                <a:spcPts val="0"/>
              </a:spcBef>
              <a:spcAft>
                <a:spcPts val="0"/>
              </a:spcAft>
              <a:buClr>
                <a:srgbClr val="F16038"/>
              </a:buClr>
              <a:buSzPct val="100000"/>
              <a:buFontTx/>
              <a:buNone/>
              <a:tabLst>
                <a:tab pos="1018540" algn="l"/>
                <a:tab pos="4531360" algn="l"/>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Times New Roman"/>
            </a:endParaRPr>
          </a:p>
          <a:p>
            <a:pPr marL="469900" marR="0" lvl="0"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287020" algn="l"/>
              </a:tabLst>
              <a:defRPr/>
            </a:pP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D</a:t>
            </a:r>
            <a:r>
              <a:rPr kumimoji="0" sz="2600" b="0" i="0" u="none" strike="noStrike" kern="1200" cap="none" spc="-80" normalizeH="0" baseline="0" noProof="0">
                <a:ln>
                  <a:noFill/>
                </a:ln>
                <a:solidFill>
                  <a:srgbClr val="0070C0"/>
                </a:solidFill>
                <a:effectLst/>
                <a:uLnTx/>
                <a:uFillTx/>
                <a:latin typeface="Calibri" panose="020F0502020204030204"/>
                <a:ea typeface="+mn-ea"/>
                <a:cs typeface="Tw Cen MT"/>
              </a:rPr>
              <a:t>o</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wnload</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single files f</a:t>
            </a:r>
            <a:r>
              <a:rPr kumimoji="0" sz="2600" b="0" i="0" u="none" strike="noStrike" kern="1200" cap="none" spc="-60" normalizeH="0" baseline="0" noProof="0">
                <a:ln>
                  <a:noFill/>
                </a:ln>
                <a:solidFill>
                  <a:srgbClr val="0070C0"/>
                </a:solidFill>
                <a:effectLst/>
                <a:uLnTx/>
                <a:uFillTx/>
                <a:latin typeface="Calibri" panose="020F0502020204030204"/>
                <a:ea typeface="+mn-ea"/>
                <a:cs typeface="Tw Cen MT"/>
              </a:rPr>
              <a:t>r</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om</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the</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system</a:t>
            </a:r>
            <a:r>
              <a:rPr kumimoji="0" lang="en-US" sz="2600" b="0" i="0" u="none" strike="noStrike" kern="1200" cap="none" spc="-5" normalizeH="0" baseline="0" noProof="0">
                <a:ln>
                  <a:noFill/>
                </a:ln>
                <a:solidFill>
                  <a:srgbClr val="0070C0"/>
                </a:solidFill>
                <a:effectLst/>
                <a:uLnTx/>
                <a:uFillTx/>
                <a:latin typeface="Calibri" panose="020F0502020204030204"/>
                <a:ea typeface="+mn-ea"/>
                <a:cs typeface="Tw Cen MT"/>
              </a:rPr>
              <a:t>.</a:t>
            </a:r>
          </a:p>
          <a:p>
            <a:pPr marL="12700" marR="0" lvl="0" indent="0" algn="l" defTabSz="914400" rtl="0" eaLnBrk="1" fontAlgn="auto" latinLnBrk="0" hangingPunct="1">
              <a:lnSpc>
                <a:spcPct val="100000"/>
              </a:lnSpc>
              <a:spcBef>
                <a:spcPts val="0"/>
              </a:spcBef>
              <a:spcAft>
                <a:spcPts val="0"/>
              </a:spcAft>
              <a:buClr>
                <a:srgbClr val="F16038"/>
              </a:buClr>
              <a:buSzPct val="100000"/>
              <a:buFontTx/>
              <a:buNone/>
              <a:tabLst>
                <a:tab pos="287020" algn="l"/>
              </a:tabLst>
              <a:defRPr/>
            </a:pPr>
            <a:endParaRPr kumimoji="0" sz="12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469900" marR="0" lvl="0"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287020" algn="l"/>
              </a:tabLst>
              <a:defRPr/>
            </a:pP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D</a:t>
            </a:r>
            <a:r>
              <a:rPr kumimoji="0" sz="2600" b="0" i="0" u="none" strike="noStrike" kern="1200" cap="none" spc="-80" normalizeH="0" baseline="0" noProof="0">
                <a:ln>
                  <a:noFill/>
                </a:ln>
                <a:solidFill>
                  <a:srgbClr val="0070C0"/>
                </a:solidFill>
                <a:effectLst/>
                <a:uLnTx/>
                <a:uFillTx/>
                <a:latin typeface="Calibri" panose="020F0502020204030204"/>
                <a:ea typeface="+mn-ea"/>
                <a:cs typeface="Tw Cen MT"/>
              </a:rPr>
              <a:t>o</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wnload</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0" normalizeH="0" baseline="0" noProof="0">
                <a:ln>
                  <a:noFill/>
                </a:ln>
                <a:solidFill>
                  <a:srgbClr val="0070C0"/>
                </a:solidFill>
                <a:effectLst/>
                <a:uLnTx/>
                <a:uFillTx/>
                <a:latin typeface="Calibri" panose="020F0502020204030204"/>
                <a:ea typeface="+mn-ea"/>
                <a:cs typeface="Tw Cen MT"/>
              </a:rPr>
              <a:t>m</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u</a:t>
            </a:r>
            <a:r>
              <a:rPr kumimoji="0" sz="2600" b="0" i="0" u="none" strike="noStrike" kern="1200" cap="none" spc="-10" normalizeH="0" baseline="0" noProof="0">
                <a:ln>
                  <a:noFill/>
                </a:ln>
                <a:solidFill>
                  <a:srgbClr val="0070C0"/>
                </a:solidFill>
                <a:effectLst/>
                <a:uLnTx/>
                <a:uFillTx/>
                <a:latin typeface="Calibri" panose="020F0502020204030204"/>
                <a:ea typeface="+mn-ea"/>
                <a:cs typeface="Tw Cen MT"/>
              </a:rPr>
              <a:t>ltipl</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e</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files</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f</a:t>
            </a:r>
            <a:r>
              <a:rPr kumimoji="0" sz="2600" b="0" i="0" u="none" strike="noStrike" kern="1200" cap="none" spc="-60" normalizeH="0" baseline="0" noProof="0">
                <a:ln>
                  <a:noFill/>
                </a:ln>
                <a:solidFill>
                  <a:srgbClr val="0070C0"/>
                </a:solidFill>
                <a:effectLst/>
                <a:uLnTx/>
                <a:uFillTx/>
                <a:latin typeface="Calibri" panose="020F0502020204030204"/>
                <a:ea typeface="+mn-ea"/>
                <a:cs typeface="Tw Cen MT"/>
              </a:rPr>
              <a:t>r</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om</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the</a:t>
            </a:r>
            <a:r>
              <a:rPr kumimoji="0" sz="2600" b="0" i="0" u="none" strike="noStrike" kern="1200" cap="none" spc="-1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system</a:t>
            </a:r>
            <a:r>
              <a:rPr kumimoji="0" lang="en-US" sz="2600" b="0" i="0" u="none" strike="noStrike" kern="1200" cap="none" spc="-5" normalizeH="0" baseline="0" noProof="0">
                <a:ln>
                  <a:noFill/>
                </a:ln>
                <a:solidFill>
                  <a:srgbClr val="0070C0"/>
                </a:solidFill>
                <a:effectLst/>
                <a:uLnTx/>
                <a:uFillTx/>
                <a:latin typeface="Calibri" panose="020F0502020204030204"/>
                <a:ea typeface="+mn-ea"/>
                <a:cs typeface="Tw Cen MT"/>
              </a:rPr>
              <a:t>.</a:t>
            </a:r>
            <a:endParaRPr kumimoji="0" sz="2600" b="0" i="0" u="none" strike="noStrike" kern="1200" cap="none" spc="0" normalizeH="0" baseline="0" noProof="0">
              <a:ln>
                <a:noFill/>
              </a:ln>
              <a:solidFill>
                <a:srgbClr val="0070C0"/>
              </a:solidFill>
              <a:effectLst/>
              <a:uLnTx/>
              <a:uFillTx/>
              <a:latin typeface="Calibri" panose="020F0502020204030204"/>
              <a:ea typeface="+mn-ea"/>
              <a:cs typeface="Tw Cen MT"/>
            </a:endParaRPr>
          </a:p>
          <a:p>
            <a:pPr marL="0" marR="0" lvl="0" indent="0" algn="l" defTabSz="914400" rtl="0" eaLnBrk="1" fontAlgn="auto" latinLnBrk="0" hangingPunct="1">
              <a:lnSpc>
                <a:spcPct val="100000"/>
              </a:lnSpc>
              <a:spcBef>
                <a:spcPts val="11"/>
              </a:spcBef>
              <a:spcAft>
                <a:spcPts val="0"/>
              </a:spcAft>
              <a:buClr>
                <a:srgbClr val="F16038"/>
              </a:buClr>
              <a:buSzPct val="100000"/>
              <a:buFontTx/>
              <a:buNone/>
              <a:tabLst/>
              <a:defRPr/>
            </a:pPr>
            <a:endParaRPr kumimoji="0" sz="1200" b="0" i="0" u="none" strike="noStrike" kern="1200" cap="none" spc="0" normalizeH="0" baseline="0" noProof="0">
              <a:ln>
                <a:noFill/>
              </a:ln>
              <a:solidFill>
                <a:srgbClr val="0070C0"/>
              </a:solidFill>
              <a:effectLst/>
              <a:uLnTx/>
              <a:uFillTx/>
              <a:latin typeface="Calibri" panose="020F0502020204030204"/>
              <a:ea typeface="+mn-ea"/>
              <a:cs typeface="Times New Roman"/>
            </a:endParaRPr>
          </a:p>
          <a:p>
            <a:pPr marL="469900" marR="0" lvl="0" indent="-457200" algn="l" defTabSz="9144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tab pos="287020" algn="l"/>
              </a:tabLst>
              <a:defRPr/>
            </a:pP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Mana</a:t>
            </a:r>
            <a:r>
              <a:rPr kumimoji="0" sz="2600" b="0" i="0" u="none" strike="noStrike" kern="1200" cap="none" spc="-60" normalizeH="0" baseline="0" noProof="0">
                <a:ln>
                  <a:noFill/>
                </a:ln>
                <a:solidFill>
                  <a:srgbClr val="0070C0"/>
                </a:solidFill>
                <a:effectLst/>
                <a:uLnTx/>
                <a:uFillTx/>
                <a:latin typeface="Calibri" panose="020F0502020204030204"/>
                <a:ea typeface="+mn-ea"/>
                <a:cs typeface="Tw Cen MT"/>
              </a:rPr>
              <a:t>g</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e</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the d</a:t>
            </a:r>
            <a:r>
              <a:rPr kumimoji="0" sz="2600" b="0" i="0" u="none" strike="noStrike" kern="1200" cap="none" spc="-80" normalizeH="0" baseline="0" noProof="0">
                <a:ln>
                  <a:noFill/>
                </a:ln>
                <a:solidFill>
                  <a:srgbClr val="0070C0"/>
                </a:solidFill>
                <a:effectLst/>
                <a:uLnTx/>
                <a:uFillTx/>
                <a:latin typeface="Calibri" panose="020F0502020204030204"/>
                <a:ea typeface="+mn-ea"/>
                <a:cs typeface="Tw Cen MT"/>
              </a:rPr>
              <a:t>o</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wnload</a:t>
            </a:r>
            <a:r>
              <a:rPr kumimoji="0" sz="2600" b="0" i="0" u="none" strike="noStrike" kern="1200" cap="none" spc="0" normalizeH="0" baseline="0" noProof="0">
                <a:ln>
                  <a:noFill/>
                </a:ln>
                <a:solidFill>
                  <a:srgbClr val="0070C0"/>
                </a:solidFill>
                <a:effectLst/>
                <a:uLnTx/>
                <a:uFillTx/>
                <a:latin typeface="Calibri" panose="020F0502020204030204"/>
                <a:ea typeface="+mn-ea"/>
                <a:cs typeface="Tw Cen MT"/>
              </a:rPr>
              <a:t> </a:t>
            </a:r>
            <a:r>
              <a:rPr kumimoji="0" sz="2600" b="0" i="0" u="none" strike="noStrike" kern="1200" cap="none" spc="-5" normalizeH="0" baseline="0" noProof="0">
                <a:ln>
                  <a:noFill/>
                </a:ln>
                <a:solidFill>
                  <a:srgbClr val="0070C0"/>
                </a:solidFill>
                <a:effectLst/>
                <a:uLnTx/>
                <a:uFillTx/>
                <a:latin typeface="Calibri" panose="020F0502020204030204"/>
                <a:ea typeface="+mn-ea"/>
                <a:cs typeface="Tw Cen MT"/>
              </a:rPr>
              <a:t>ca</a:t>
            </a:r>
            <a:r>
              <a:rPr kumimoji="0" sz="2600" b="0" i="0" u="none" strike="noStrike" kern="1200" cap="none" spc="45" normalizeH="0" baseline="0" noProof="0">
                <a:ln>
                  <a:noFill/>
                </a:ln>
                <a:solidFill>
                  <a:srgbClr val="0070C0"/>
                </a:solidFill>
                <a:effectLst/>
                <a:uLnTx/>
                <a:uFillTx/>
                <a:latin typeface="Calibri" panose="020F0502020204030204"/>
                <a:ea typeface="+mn-ea"/>
                <a:cs typeface="Tw Cen MT"/>
              </a:rPr>
              <a:t>r</a:t>
            </a:r>
            <a:r>
              <a:rPr kumimoji="0" sz="2600" b="0" i="0" u="none" strike="noStrike" kern="1200" cap="none" spc="-10" normalizeH="0" baseline="0" noProof="0">
                <a:ln>
                  <a:noFill/>
                </a:ln>
                <a:solidFill>
                  <a:srgbClr val="0070C0"/>
                </a:solidFill>
                <a:effectLst/>
                <a:uLnTx/>
                <a:uFillTx/>
                <a:latin typeface="Calibri" panose="020F0502020204030204"/>
                <a:ea typeface="+mn-ea"/>
                <a:cs typeface="Tw Cen MT"/>
              </a:rPr>
              <a:t>t</a:t>
            </a:r>
            <a:r>
              <a:rPr kumimoji="0" lang="en-US" sz="2600" b="0" i="0" u="none" strike="noStrike" kern="1200" cap="none" spc="-10" normalizeH="0" baseline="0" noProof="0">
                <a:ln>
                  <a:noFill/>
                </a:ln>
                <a:solidFill>
                  <a:srgbClr val="0070C0"/>
                </a:solidFill>
                <a:effectLst/>
                <a:uLnTx/>
                <a:uFillTx/>
                <a:latin typeface="Calibri" panose="020F0502020204030204"/>
                <a:ea typeface="+mn-ea"/>
                <a:cs typeface="Tw Cen MT"/>
              </a:rPr>
              <a:t>.</a:t>
            </a:r>
            <a:endParaRPr kumimoji="0" sz="2600" b="0" i="0" u="none" strike="noStrike" kern="1200" cap="none" spc="0" normalizeH="0" baseline="0" noProof="0">
              <a:ln>
                <a:noFill/>
              </a:ln>
              <a:solidFill>
                <a:srgbClr val="0070C0"/>
              </a:solidFill>
              <a:effectLst/>
              <a:uLnTx/>
              <a:uFillTx/>
              <a:latin typeface="Calibri" panose="020F0502020204030204"/>
              <a:ea typeface="+mn-ea"/>
              <a:cs typeface="Tw Cen MT"/>
            </a:endParaRPr>
          </a:p>
        </p:txBody>
      </p:sp>
    </p:spTree>
    <p:extLst>
      <p:ext uri="{BB962C8B-B14F-4D97-AF65-F5344CB8AC3E}">
        <p14:creationId xmlns:p14="http://schemas.microsoft.com/office/powerpoint/2010/main" val="70717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812C51D0-C156-42AC-ABB5-C59CAD7B0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2268342" y="281976"/>
            <a:ext cx="7690718" cy="677108"/>
          </a:xfrm>
          <a:prstGeom prst="rect">
            <a:avLst/>
          </a:prstGeom>
        </p:spPr>
        <p:txBody>
          <a:bodyPr vert="horz" wrap="square" lIns="0" tIns="0" rIns="0" bIns="0" rtlCol="0">
            <a:spAutoFit/>
          </a:bodyPr>
          <a:lstStyle/>
          <a:p>
            <a:pPr marL="12700">
              <a:lnSpc>
                <a:spcPct val="100000"/>
              </a:lnSpc>
            </a:pPr>
            <a:r>
              <a:rPr lang="en-US" sz="4400" spc="-5">
                <a:solidFill>
                  <a:srgbClr val="0070C0"/>
                </a:solidFill>
              </a:rPr>
              <a:t>FILTERING AND EXTRACT FILES</a:t>
            </a:r>
          </a:p>
        </p:txBody>
      </p:sp>
      <p:sp>
        <p:nvSpPr>
          <p:cNvPr id="12" name="TextBox 11">
            <a:extLst>
              <a:ext uri="{FF2B5EF4-FFF2-40B4-BE49-F238E27FC236}">
                <a16:creationId xmlns:a16="http://schemas.microsoft.com/office/drawing/2014/main" id="{91BC45DA-C4E6-492B-813F-4D744CF8A472}"/>
              </a:ext>
            </a:extLst>
          </p:cNvPr>
          <p:cNvSpPr txBox="1"/>
          <p:nvPr/>
        </p:nvSpPr>
        <p:spPr>
          <a:xfrm>
            <a:off x="1723906" y="1115629"/>
            <a:ext cx="8153400"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uLnTx/>
                <a:uFillTx/>
                <a:ea typeface="+mn-ea"/>
                <a:cs typeface="+mn-cs"/>
              </a:rPr>
              <a:t>Filtering Options for the Extract Download</a:t>
            </a:r>
          </a:p>
        </p:txBody>
      </p:sp>
      <p:pic>
        <p:nvPicPr>
          <p:cNvPr id="17" name="Picture 16">
            <a:extLst>
              <a:ext uri="{FF2B5EF4-FFF2-40B4-BE49-F238E27FC236}">
                <a16:creationId xmlns:a16="http://schemas.microsoft.com/office/drawing/2014/main" id="{41526D20-9EF3-8AE1-571D-2BCEA94909AD}"/>
              </a:ext>
            </a:extLst>
          </p:cNvPr>
          <p:cNvPicPr>
            <a:picLocks noChangeAspect="1"/>
          </p:cNvPicPr>
          <p:nvPr/>
        </p:nvPicPr>
        <p:blipFill>
          <a:blip r:embed="rId5"/>
          <a:stretch>
            <a:fillRect/>
          </a:stretch>
        </p:blipFill>
        <p:spPr>
          <a:xfrm>
            <a:off x="1816246" y="5190301"/>
            <a:ext cx="7997573" cy="2316184"/>
          </a:xfrm>
          <a:prstGeom prst="rect">
            <a:avLst/>
          </a:prstGeom>
        </p:spPr>
      </p:pic>
      <p:pic>
        <p:nvPicPr>
          <p:cNvPr id="19" name="Picture 18">
            <a:extLst>
              <a:ext uri="{FF2B5EF4-FFF2-40B4-BE49-F238E27FC236}">
                <a16:creationId xmlns:a16="http://schemas.microsoft.com/office/drawing/2014/main" id="{F43EE0A2-9E05-9925-EEEA-AFF04DDBB89F}"/>
              </a:ext>
            </a:extLst>
          </p:cNvPr>
          <p:cNvPicPr>
            <a:picLocks noChangeAspect="1"/>
          </p:cNvPicPr>
          <p:nvPr/>
        </p:nvPicPr>
        <p:blipFill>
          <a:blip r:embed="rId6"/>
          <a:stretch>
            <a:fillRect/>
          </a:stretch>
        </p:blipFill>
        <p:spPr>
          <a:xfrm>
            <a:off x="1756675" y="1789109"/>
            <a:ext cx="8089913" cy="3354377"/>
          </a:xfrm>
          <a:prstGeom prst="rect">
            <a:avLst/>
          </a:prstGeom>
        </p:spPr>
      </p:pic>
      <p:sp>
        <p:nvSpPr>
          <p:cNvPr id="14" name="Rectangle 13">
            <a:extLst>
              <a:ext uri="{FF2B5EF4-FFF2-40B4-BE49-F238E27FC236}">
                <a16:creationId xmlns:a16="http://schemas.microsoft.com/office/drawing/2014/main" id="{46CEB0C4-FFF5-44CB-A60A-5827D40493E9}"/>
              </a:ext>
              <a:ext uri="{C183D7F6-B498-43B3-948B-1728B52AA6E4}">
                <adec:decorative xmlns:adec="http://schemas.microsoft.com/office/drawing/2017/decorative" val="1"/>
              </a:ext>
            </a:extLst>
          </p:cNvPr>
          <p:cNvSpPr/>
          <p:nvPr>
            <p:custDataLst>
              <p:tags r:id="rId1"/>
            </p:custDataLst>
          </p:nvPr>
        </p:nvSpPr>
        <p:spPr>
          <a:xfrm>
            <a:off x="1708547" y="1738216"/>
            <a:ext cx="8153400" cy="3205552"/>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bject 9" descr="Line through options that are not available for TSDS." title="Line "/>
          <p:cNvSpPr/>
          <p:nvPr/>
        </p:nvSpPr>
        <p:spPr>
          <a:xfrm flipV="1">
            <a:off x="1949505" y="4149656"/>
            <a:ext cx="637674" cy="45719"/>
          </a:xfrm>
          <a:custGeom>
            <a:avLst/>
            <a:gdLst/>
            <a:ahLst/>
            <a:cxnLst/>
            <a:rect l="l" t="t" r="r" b="b"/>
            <a:pathLst>
              <a:path w="762000">
                <a:moveTo>
                  <a:pt x="0" y="0"/>
                </a:moveTo>
                <a:lnTo>
                  <a:pt x="762000" y="0"/>
                </a:lnTo>
              </a:path>
            </a:pathLst>
          </a:custGeom>
          <a:ln w="990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descr="Line through options that are not available for TSDS." title="Line "/>
          <p:cNvSpPr/>
          <p:nvPr/>
        </p:nvSpPr>
        <p:spPr>
          <a:xfrm flipV="1">
            <a:off x="1949505" y="4294742"/>
            <a:ext cx="637674" cy="45719"/>
          </a:xfrm>
          <a:custGeom>
            <a:avLst/>
            <a:gdLst/>
            <a:ahLst/>
            <a:cxnLst/>
            <a:rect l="l" t="t" r="r" b="b"/>
            <a:pathLst>
              <a:path w="762000">
                <a:moveTo>
                  <a:pt x="0" y="0"/>
                </a:moveTo>
                <a:lnTo>
                  <a:pt x="762000" y="0"/>
                </a:lnTo>
              </a:path>
            </a:pathLst>
          </a:custGeom>
          <a:ln w="990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descr="Line through options that are not available for TSDS." title="Line"/>
          <p:cNvSpPr/>
          <p:nvPr/>
        </p:nvSpPr>
        <p:spPr>
          <a:xfrm>
            <a:off x="1949505" y="4627500"/>
            <a:ext cx="637674" cy="45719"/>
          </a:xfrm>
          <a:custGeom>
            <a:avLst/>
            <a:gdLst/>
            <a:ahLst/>
            <a:cxnLst/>
            <a:rect l="l" t="t" r="r" b="b"/>
            <a:pathLst>
              <a:path w="762000">
                <a:moveTo>
                  <a:pt x="0" y="0"/>
                </a:moveTo>
                <a:lnTo>
                  <a:pt x="762000" y="0"/>
                </a:lnTo>
              </a:path>
            </a:pathLst>
          </a:custGeom>
          <a:ln w="990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796022E1-1B8A-4A43-A859-94F0B11C76A5}"/>
              </a:ext>
            </a:extLst>
          </p:cNvPr>
          <p:cNvPicPr>
            <a:picLocks noChangeAspect="1"/>
          </p:cNvPicPr>
          <p:nvPr/>
        </p:nvPicPr>
        <p:blipFill>
          <a:blip r:embed="rId7"/>
          <a:stretch>
            <a:fillRect/>
          </a:stretch>
        </p:blipFill>
        <p:spPr>
          <a:xfrm>
            <a:off x="3169651" y="3658193"/>
            <a:ext cx="1366254" cy="923623"/>
          </a:xfrm>
          <a:prstGeom prst="rect">
            <a:avLst/>
          </a:prstGeom>
        </p:spPr>
      </p:pic>
      <p:sp>
        <p:nvSpPr>
          <p:cNvPr id="8" name="object 8" descr="Line through options that are not available for TSDS." title="Line"/>
          <p:cNvSpPr/>
          <p:nvPr/>
        </p:nvSpPr>
        <p:spPr>
          <a:xfrm>
            <a:off x="3217779" y="3862136"/>
            <a:ext cx="762000" cy="0"/>
          </a:xfrm>
          <a:custGeom>
            <a:avLst/>
            <a:gdLst/>
            <a:ahLst/>
            <a:cxnLst/>
            <a:rect l="l" t="t" r="r" b="b"/>
            <a:pathLst>
              <a:path w="762000">
                <a:moveTo>
                  <a:pt x="0" y="0"/>
                </a:moveTo>
                <a:lnTo>
                  <a:pt x="762000" y="0"/>
                </a:lnTo>
              </a:path>
            </a:pathLst>
          </a:custGeom>
          <a:ln w="990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descr="Line through options that are not available for TSDS." title="Line"/>
          <p:cNvSpPr/>
          <p:nvPr/>
        </p:nvSpPr>
        <p:spPr>
          <a:xfrm>
            <a:off x="3217779" y="4364525"/>
            <a:ext cx="762000" cy="0"/>
          </a:xfrm>
          <a:custGeom>
            <a:avLst/>
            <a:gdLst/>
            <a:ahLst/>
            <a:cxnLst/>
            <a:rect l="l" t="t" r="r" b="b"/>
            <a:pathLst>
              <a:path w="762000">
                <a:moveTo>
                  <a:pt x="0" y="0"/>
                </a:moveTo>
                <a:lnTo>
                  <a:pt x="762000" y="0"/>
                </a:lnTo>
              </a:path>
            </a:pathLst>
          </a:custGeom>
          <a:ln w="990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F6C1075-5DF7-C9BA-E8D4-6F359656CE42}"/>
              </a:ext>
            </a:extLst>
          </p:cNvPr>
          <p:cNvSpPr/>
          <p:nvPr/>
        </p:nvSpPr>
        <p:spPr>
          <a:xfrm>
            <a:off x="1853089" y="2554874"/>
            <a:ext cx="6496763" cy="809139"/>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BFCFC4A-D47C-F400-0054-5FC04612FE51}"/>
              </a:ext>
            </a:extLst>
          </p:cNvPr>
          <p:cNvSpPr/>
          <p:nvPr/>
        </p:nvSpPr>
        <p:spPr>
          <a:xfrm>
            <a:off x="8389889" y="3278966"/>
            <a:ext cx="1366255" cy="483980"/>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7C56A61-0371-612C-2C83-80FC6D19C2E1}"/>
              </a:ext>
            </a:extLst>
          </p:cNvPr>
          <p:cNvSpPr/>
          <p:nvPr/>
        </p:nvSpPr>
        <p:spPr>
          <a:xfrm>
            <a:off x="8471628" y="6748565"/>
            <a:ext cx="1366255" cy="339427"/>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5FCADE-2BD1-4EBA-8D32-AD97F025436E}"/>
              </a:ext>
              <a:ext uri="{C183D7F6-B498-43B3-948B-1728B52AA6E4}">
                <adec:decorative xmlns:adec="http://schemas.microsoft.com/office/drawing/2017/decorative" val="1"/>
              </a:ext>
            </a:extLst>
          </p:cNvPr>
          <p:cNvSpPr/>
          <p:nvPr>
            <p:custDataLst>
              <p:tags r:id="rId2"/>
            </p:custDataLst>
          </p:nvPr>
        </p:nvSpPr>
        <p:spPr>
          <a:xfrm>
            <a:off x="1708547" y="5084204"/>
            <a:ext cx="8153400" cy="2441662"/>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6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871134-8378-4FD1-8B65-58AD3694A5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236715" y="-144723"/>
            <a:ext cx="8821685"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DOWNLOAD EXTRACT FILE</a:t>
            </a:r>
          </a:p>
        </p:txBody>
      </p:sp>
      <p:sp>
        <p:nvSpPr>
          <p:cNvPr id="5" name="TextBox 4">
            <a:extLst>
              <a:ext uri="{FF2B5EF4-FFF2-40B4-BE49-F238E27FC236}">
                <a16:creationId xmlns:a16="http://schemas.microsoft.com/office/drawing/2014/main" id="{CDAC9592-27E8-40EE-9DCA-A3345900C646}"/>
              </a:ext>
            </a:extLst>
          </p:cNvPr>
          <p:cNvSpPr txBox="1"/>
          <p:nvPr/>
        </p:nvSpPr>
        <p:spPr>
          <a:xfrm>
            <a:off x="1769480" y="1116717"/>
            <a:ext cx="8153400" cy="110799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uLnTx/>
                <a:uFillTx/>
                <a:ea typeface="+mn-ea"/>
                <a:cs typeface="+mn-cs"/>
              </a:rPr>
              <a:t>Extract Records or</a:t>
            </a:r>
          </a:p>
          <a:p>
            <a:pPr marR="0" lvl="0" algn="l" defTabSz="914400" rtl="0" eaLnBrk="1" fontAlgn="auto" latinLnBrk="0" hangingPunct="1">
              <a:lnSpc>
                <a:spcPct val="100000"/>
              </a:lnSpc>
              <a:spcBef>
                <a:spcPts val="0"/>
              </a:spcBef>
              <a:spcAft>
                <a:spcPts val="0"/>
              </a:spcAft>
              <a:buClr>
                <a:schemeClr val="accent2"/>
              </a:buClr>
              <a:buSzPct val="100000"/>
              <a:tabLst/>
              <a:defRPr/>
            </a:pPr>
            <a:endParaRPr kumimoji="0" lang="en-US" sz="1000" b="0" i="0" u="none" strike="noStrike" kern="1200" cap="none" spc="0" normalizeH="0" baseline="0" noProof="0">
              <a:ln>
                <a:noFill/>
              </a:ln>
              <a:solidFill>
                <a:srgbClr val="0070C0"/>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uLnTx/>
                <a:uFillTx/>
                <a:ea typeface="+mn-ea"/>
                <a:cs typeface="+mn-cs"/>
              </a:rPr>
              <a:t>Add to Download Cart</a:t>
            </a:r>
          </a:p>
        </p:txBody>
      </p:sp>
      <p:sp>
        <p:nvSpPr>
          <p:cNvPr id="8" name="Rectangle 7">
            <a:extLst>
              <a:ext uri="{FF2B5EF4-FFF2-40B4-BE49-F238E27FC236}">
                <a16:creationId xmlns:a16="http://schemas.microsoft.com/office/drawing/2014/main" id="{BBD06988-C604-4C08-B739-DC5C2DC0D70D}"/>
              </a:ext>
              <a:ext uri="{C183D7F6-B498-43B3-948B-1728B52AA6E4}">
                <adec:decorative xmlns:adec="http://schemas.microsoft.com/office/drawing/2017/decorative" val="1"/>
              </a:ext>
            </a:extLst>
          </p:cNvPr>
          <p:cNvSpPr/>
          <p:nvPr>
            <p:custDataLst>
              <p:tags r:id="rId1"/>
            </p:custDataLst>
          </p:nvPr>
        </p:nvSpPr>
        <p:spPr>
          <a:xfrm>
            <a:off x="1608881" y="2374486"/>
            <a:ext cx="8314000" cy="4767093"/>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236ADEA-58F5-E804-178D-2F0887CA71A1}"/>
              </a:ext>
            </a:extLst>
          </p:cNvPr>
          <p:cNvPicPr>
            <a:picLocks noChangeAspect="1"/>
          </p:cNvPicPr>
          <p:nvPr/>
        </p:nvPicPr>
        <p:blipFill>
          <a:blip r:embed="rId4"/>
          <a:stretch>
            <a:fillRect/>
          </a:stretch>
        </p:blipFill>
        <p:spPr>
          <a:xfrm>
            <a:off x="1744398" y="2494115"/>
            <a:ext cx="8117549" cy="4436074"/>
          </a:xfrm>
          <a:prstGeom prst="rect">
            <a:avLst/>
          </a:prstGeom>
        </p:spPr>
      </p:pic>
      <p:sp>
        <p:nvSpPr>
          <p:cNvPr id="2" name="Rectangle 1">
            <a:extLst>
              <a:ext uri="{FF2B5EF4-FFF2-40B4-BE49-F238E27FC236}">
                <a16:creationId xmlns:a16="http://schemas.microsoft.com/office/drawing/2014/main" id="{AB6587D0-B76F-58F6-8F5A-BCFCACCAC3F8}"/>
              </a:ext>
            </a:extLst>
          </p:cNvPr>
          <p:cNvSpPr/>
          <p:nvPr/>
        </p:nvSpPr>
        <p:spPr>
          <a:xfrm>
            <a:off x="7180068" y="5113422"/>
            <a:ext cx="2694684" cy="46923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004343-0FD4-E530-5AFB-0E5513449397}"/>
              </a:ext>
            </a:extLst>
          </p:cNvPr>
          <p:cNvSpPr/>
          <p:nvPr/>
        </p:nvSpPr>
        <p:spPr>
          <a:xfrm>
            <a:off x="8686798" y="6460957"/>
            <a:ext cx="1181551" cy="46923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533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162D229-5CEB-42D7-8C71-CEE5AC002D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916562" y="-143455"/>
            <a:ext cx="7945385"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DOWNLOAD CART</a:t>
            </a:r>
          </a:p>
        </p:txBody>
      </p:sp>
      <p:sp>
        <p:nvSpPr>
          <p:cNvPr id="5" name="TextBox 4">
            <a:extLst>
              <a:ext uri="{FF2B5EF4-FFF2-40B4-BE49-F238E27FC236}">
                <a16:creationId xmlns:a16="http://schemas.microsoft.com/office/drawing/2014/main" id="{36EB239E-3315-4776-9D64-2A0B250D2256}"/>
              </a:ext>
            </a:extLst>
          </p:cNvPr>
          <p:cNvSpPr txBox="1"/>
          <p:nvPr/>
        </p:nvSpPr>
        <p:spPr>
          <a:xfrm>
            <a:off x="1778671" y="1206287"/>
            <a:ext cx="8153400"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uLnTx/>
                <a:uFillTx/>
                <a:ea typeface="+mn-ea"/>
                <a:cs typeface="+mn-cs"/>
              </a:rPr>
              <a:t>View the Download Cart</a:t>
            </a:r>
          </a:p>
        </p:txBody>
      </p:sp>
      <p:sp>
        <p:nvSpPr>
          <p:cNvPr id="8" name="Rectangle 7">
            <a:extLst>
              <a:ext uri="{FF2B5EF4-FFF2-40B4-BE49-F238E27FC236}">
                <a16:creationId xmlns:a16="http://schemas.microsoft.com/office/drawing/2014/main" id="{AF417550-6130-4C3F-88BA-AF58CB554778}"/>
              </a:ext>
              <a:ext uri="{C183D7F6-B498-43B3-948B-1728B52AA6E4}">
                <adec:decorative xmlns:adec="http://schemas.microsoft.com/office/drawing/2017/decorative" val="1"/>
              </a:ext>
            </a:extLst>
          </p:cNvPr>
          <p:cNvSpPr/>
          <p:nvPr>
            <p:custDataLst>
              <p:tags r:id="rId1"/>
            </p:custDataLst>
          </p:nvPr>
        </p:nvSpPr>
        <p:spPr>
          <a:xfrm>
            <a:off x="1778671" y="2420384"/>
            <a:ext cx="7945385" cy="2820521"/>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CA04A33-0E82-1807-505B-398A75C73C97}"/>
              </a:ext>
            </a:extLst>
          </p:cNvPr>
          <p:cNvPicPr>
            <a:picLocks noChangeAspect="1"/>
          </p:cNvPicPr>
          <p:nvPr/>
        </p:nvPicPr>
        <p:blipFill>
          <a:blip r:embed="rId4"/>
          <a:stretch>
            <a:fillRect/>
          </a:stretch>
        </p:blipFill>
        <p:spPr>
          <a:xfrm>
            <a:off x="1904999" y="2550695"/>
            <a:ext cx="7648076" cy="2512410"/>
          </a:xfrm>
          <a:prstGeom prst="rect">
            <a:avLst/>
          </a:prstGeom>
        </p:spPr>
      </p:pic>
      <p:sp>
        <p:nvSpPr>
          <p:cNvPr id="6" name="Rectangle 5">
            <a:extLst>
              <a:ext uri="{FF2B5EF4-FFF2-40B4-BE49-F238E27FC236}">
                <a16:creationId xmlns:a16="http://schemas.microsoft.com/office/drawing/2014/main" id="{99341F78-B560-76BB-3382-79DDA6326EB4}"/>
              </a:ext>
            </a:extLst>
          </p:cNvPr>
          <p:cNvSpPr/>
          <p:nvPr/>
        </p:nvSpPr>
        <p:spPr>
          <a:xfrm>
            <a:off x="4102767" y="4403557"/>
            <a:ext cx="5450307" cy="49919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139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266633DD-DFE7-4584-8D95-5610F4D4A7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978184" y="-150645"/>
            <a:ext cx="8565974" cy="1107996"/>
          </a:xfrm>
          <a:prstGeom prst="rect">
            <a:avLst/>
          </a:prstGeom>
        </p:spPr>
        <p:txBody>
          <a:bodyPr vert="horz" wrap="square" lIns="0" tIns="426720" rIns="0" bIns="0" rtlCol="0">
            <a:spAutoFit/>
          </a:bodyPr>
          <a:lstStyle/>
          <a:p>
            <a:pPr marL="1313180" algn="just">
              <a:lnSpc>
                <a:spcPct val="100000"/>
              </a:lnSpc>
            </a:pPr>
            <a:r>
              <a:rPr lang="en-US" sz="4400" spc="-5">
                <a:solidFill>
                  <a:srgbClr val="0070C0"/>
                </a:solidFill>
              </a:rPr>
              <a:t>UID ASSIGNED EXTRACT FILE</a:t>
            </a:r>
          </a:p>
        </p:txBody>
      </p:sp>
      <p:sp>
        <p:nvSpPr>
          <p:cNvPr id="5" name="object 5"/>
          <p:cNvSpPr txBox="1"/>
          <p:nvPr/>
        </p:nvSpPr>
        <p:spPr>
          <a:xfrm>
            <a:off x="3180521" y="5232531"/>
            <a:ext cx="2080650" cy="677108"/>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0" i="0" u="none" strike="noStrike" kern="1200" cap="none" spc="0" normalizeH="0" baseline="0" noProof="0">
                <a:ln>
                  <a:noFill/>
                </a:ln>
                <a:solidFill>
                  <a:srgbClr val="0070C0"/>
                </a:solidFill>
                <a:effectLst/>
                <a:uLnTx/>
                <a:uFillTx/>
                <a:latin typeface="Tw Cen MT"/>
                <a:ea typeface="+mn-ea"/>
                <a:cs typeface="Tw Cen MT"/>
              </a:rPr>
              <a:t>Unique </a:t>
            </a:r>
            <a:r>
              <a:rPr kumimoji="0" sz="2200" b="0" i="0" u="none" strike="noStrike" kern="1200" cap="none" spc="-5" normalizeH="0" baseline="0" noProof="0">
                <a:ln>
                  <a:noFill/>
                </a:ln>
                <a:solidFill>
                  <a:srgbClr val="0070C0"/>
                </a:solidFill>
                <a:effectLst/>
                <a:uLnTx/>
                <a:uFillTx/>
                <a:latin typeface="Tw Cen MT"/>
                <a:ea typeface="+mn-ea"/>
                <a:cs typeface="Tw Cen MT"/>
              </a:rPr>
              <a:t>I</a:t>
            </a:r>
            <a:r>
              <a:rPr kumimoji="0" sz="2200" b="0" i="0" u="none" strike="noStrike" kern="1200" cap="none" spc="0" normalizeH="0" baseline="0" noProof="0">
                <a:ln>
                  <a:noFill/>
                </a:ln>
                <a:solidFill>
                  <a:srgbClr val="0070C0"/>
                </a:solidFill>
                <a:effectLst/>
                <a:uLnTx/>
                <a:uFillTx/>
                <a:latin typeface="Tw Cen MT"/>
                <a:ea typeface="+mn-ea"/>
                <a:cs typeface="Tw Cen MT"/>
              </a:rPr>
              <a:t>D</a:t>
            </a:r>
            <a:r>
              <a:rPr kumimoji="0" sz="2200" b="0" i="0" u="none" strike="noStrike" kern="1200" cap="none" spc="10" normalizeH="0" baseline="0" noProof="0">
                <a:ln>
                  <a:noFill/>
                </a:ln>
                <a:solidFill>
                  <a:srgbClr val="0070C0"/>
                </a:solidFill>
                <a:effectLst/>
                <a:uLnTx/>
                <a:uFillTx/>
                <a:latin typeface="Tw Cen MT"/>
                <a:ea typeface="+mn-ea"/>
                <a:cs typeface="Tw Cen MT"/>
              </a:rPr>
              <a:t> </a:t>
            </a:r>
            <a:r>
              <a:rPr kumimoji="0" sz="2200" b="0" i="0" u="none" strike="noStrike" kern="1200" cap="none" spc="0" normalizeH="0" baseline="0" noProof="0">
                <a:ln>
                  <a:noFill/>
                </a:ln>
                <a:solidFill>
                  <a:srgbClr val="0070C0"/>
                </a:solidFill>
                <a:effectLst/>
                <a:uLnTx/>
                <a:uFillTx/>
                <a:latin typeface="Tw Cen MT"/>
                <a:ea typeface="+mn-ea"/>
                <a:cs typeface="Tw Cen MT"/>
              </a:rPr>
              <a:t>Assigned</a:t>
            </a:r>
          </a:p>
        </p:txBody>
      </p:sp>
      <p:sp>
        <p:nvSpPr>
          <p:cNvPr id="7" name="object 7"/>
          <p:cNvSpPr txBox="1"/>
          <p:nvPr/>
        </p:nvSpPr>
        <p:spPr>
          <a:xfrm>
            <a:off x="6517430" y="5232531"/>
            <a:ext cx="1530826" cy="33855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0" i="0" u="none" strike="noStrike" kern="1200" cap="none" spc="-55" normalizeH="0" baseline="0" noProof="0">
                <a:ln>
                  <a:noFill/>
                </a:ln>
                <a:solidFill>
                  <a:srgbClr val="0070C0"/>
                </a:solidFill>
                <a:effectLst/>
                <a:uLnTx/>
                <a:uFillTx/>
                <a:latin typeface="Tw Cen MT"/>
                <a:ea typeface="+mn-ea"/>
                <a:cs typeface="Tw Cen MT"/>
              </a:rPr>
              <a:t>R</a:t>
            </a:r>
            <a:r>
              <a:rPr kumimoji="0" sz="2200" b="0" i="0" u="none" strike="noStrike" kern="1200" cap="none" spc="0" normalizeH="0" baseline="0" noProof="0">
                <a:ln>
                  <a:noFill/>
                </a:ln>
                <a:solidFill>
                  <a:srgbClr val="0070C0"/>
                </a:solidFill>
                <a:effectLst/>
                <a:uLnTx/>
                <a:uFillTx/>
                <a:latin typeface="Tw Cen MT"/>
                <a:ea typeface="+mn-ea"/>
                <a:cs typeface="Tw Cen MT"/>
              </a:rPr>
              <a:t>e</a:t>
            </a:r>
            <a:r>
              <a:rPr kumimoji="0" sz="2200" b="0" i="0" u="none" strike="noStrike" kern="1200" cap="none" spc="-10" normalizeH="0" baseline="0" noProof="0">
                <a:ln>
                  <a:noFill/>
                </a:ln>
                <a:solidFill>
                  <a:srgbClr val="0070C0"/>
                </a:solidFill>
                <a:effectLst/>
                <a:uLnTx/>
                <a:uFillTx/>
                <a:latin typeface="Tw Cen MT"/>
                <a:ea typeface="+mn-ea"/>
                <a:cs typeface="Tw Cen MT"/>
              </a:rPr>
              <a:t>c</a:t>
            </a:r>
            <a:r>
              <a:rPr kumimoji="0" sz="2200" b="0" i="0" u="none" strike="noStrike" kern="1200" cap="none" spc="0" normalizeH="0" baseline="0" noProof="0">
                <a:ln>
                  <a:noFill/>
                </a:ln>
                <a:solidFill>
                  <a:srgbClr val="0070C0"/>
                </a:solidFill>
                <a:effectLst/>
                <a:uLnTx/>
                <a:uFillTx/>
                <a:latin typeface="Tw Cen MT"/>
                <a:ea typeface="+mn-ea"/>
                <a:cs typeface="Tw Cen MT"/>
              </a:rPr>
              <a:t>or</a:t>
            </a:r>
            <a:r>
              <a:rPr kumimoji="0" sz="2200" b="0" i="0" u="none" strike="noStrike" kern="1200" cap="none" spc="-5" normalizeH="0" baseline="0" noProof="0">
                <a:ln>
                  <a:noFill/>
                </a:ln>
                <a:solidFill>
                  <a:srgbClr val="0070C0"/>
                </a:solidFill>
                <a:effectLst/>
                <a:uLnTx/>
                <a:uFillTx/>
                <a:latin typeface="Tw Cen MT"/>
                <a:ea typeface="+mn-ea"/>
                <a:cs typeface="Tw Cen MT"/>
              </a:rPr>
              <a:t>d </a:t>
            </a:r>
            <a:r>
              <a:rPr kumimoji="0" sz="2200" b="0" i="0" u="none" strike="noStrike" kern="1200" cap="none" spc="0" normalizeH="0" baseline="0" noProof="0">
                <a:ln>
                  <a:noFill/>
                </a:ln>
                <a:solidFill>
                  <a:srgbClr val="0070C0"/>
                </a:solidFill>
                <a:effectLst/>
                <a:uLnTx/>
                <a:uFillTx/>
                <a:latin typeface="Tw Cen MT"/>
                <a:ea typeface="+mn-ea"/>
                <a:cs typeface="Tw Cen MT"/>
              </a:rPr>
              <a:t>S</a:t>
            </a:r>
            <a:r>
              <a:rPr kumimoji="0" sz="2200" b="0" i="0" u="none" strike="noStrike" kern="1200" cap="none" spc="-5" normalizeH="0" baseline="0" noProof="0">
                <a:ln>
                  <a:noFill/>
                </a:ln>
                <a:solidFill>
                  <a:srgbClr val="0070C0"/>
                </a:solidFill>
                <a:effectLst/>
                <a:uLnTx/>
                <a:uFillTx/>
                <a:latin typeface="Tw Cen MT"/>
                <a:ea typeface="+mn-ea"/>
                <a:cs typeface="Tw Cen MT"/>
              </a:rPr>
              <a:t>tatu</a:t>
            </a:r>
            <a:r>
              <a:rPr kumimoji="0" sz="2200" b="0" i="0" u="none" strike="noStrike" kern="1200" cap="none" spc="0" normalizeH="0" baseline="0" noProof="0">
                <a:ln>
                  <a:noFill/>
                </a:ln>
                <a:solidFill>
                  <a:srgbClr val="0070C0"/>
                </a:solidFill>
                <a:effectLst/>
                <a:uLnTx/>
                <a:uFillTx/>
                <a:latin typeface="Tw Cen MT"/>
                <a:ea typeface="+mn-ea"/>
                <a:cs typeface="Tw Cen MT"/>
              </a:rPr>
              <a:t>s</a:t>
            </a:r>
          </a:p>
        </p:txBody>
      </p:sp>
      <p:sp>
        <p:nvSpPr>
          <p:cNvPr id="9" name="TextBox 8">
            <a:extLst>
              <a:ext uri="{FF2B5EF4-FFF2-40B4-BE49-F238E27FC236}">
                <a16:creationId xmlns:a16="http://schemas.microsoft.com/office/drawing/2014/main" id="{1DED1D01-0BE1-4055-BAD1-0A4F6876F284}"/>
              </a:ext>
            </a:extLst>
          </p:cNvPr>
          <p:cNvSpPr txBox="1"/>
          <p:nvPr/>
        </p:nvSpPr>
        <p:spPr>
          <a:xfrm>
            <a:off x="1869024" y="1122284"/>
            <a:ext cx="8153400"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uLnTx/>
                <a:uFillTx/>
                <a:ea typeface="+mn-ea"/>
                <a:cs typeface="+mn-cs"/>
              </a:rPr>
              <a:t>Record Status on ID Assignment Extract File</a:t>
            </a:r>
          </a:p>
        </p:txBody>
      </p:sp>
      <p:sp>
        <p:nvSpPr>
          <p:cNvPr id="13" name="Rectangle 12">
            <a:extLst>
              <a:ext uri="{FF2B5EF4-FFF2-40B4-BE49-F238E27FC236}">
                <a16:creationId xmlns:a16="http://schemas.microsoft.com/office/drawing/2014/main" id="{1A20469A-666A-41A5-A0D6-D849CDF76E6B}"/>
              </a:ext>
              <a:ext uri="{C183D7F6-B498-43B3-948B-1728B52AA6E4}">
                <adec:decorative xmlns:adec="http://schemas.microsoft.com/office/drawing/2017/decorative" val="1"/>
              </a:ext>
            </a:extLst>
          </p:cNvPr>
          <p:cNvSpPr/>
          <p:nvPr>
            <p:custDataLst>
              <p:tags r:id="rId1"/>
            </p:custDataLst>
          </p:nvPr>
        </p:nvSpPr>
        <p:spPr>
          <a:xfrm>
            <a:off x="1608173" y="2324638"/>
            <a:ext cx="8253774" cy="2834072"/>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925B980-29E3-5315-6AED-355F5C2D3ADC}"/>
              </a:ext>
            </a:extLst>
          </p:cNvPr>
          <p:cNvPicPr>
            <a:picLocks noChangeAspect="1"/>
          </p:cNvPicPr>
          <p:nvPr/>
        </p:nvPicPr>
        <p:blipFill>
          <a:blip r:embed="rId4"/>
          <a:stretch>
            <a:fillRect/>
          </a:stretch>
        </p:blipFill>
        <p:spPr>
          <a:xfrm>
            <a:off x="1733500" y="2794690"/>
            <a:ext cx="8057323" cy="1050695"/>
          </a:xfrm>
          <a:prstGeom prst="rect">
            <a:avLst/>
          </a:prstGeom>
        </p:spPr>
      </p:pic>
      <p:sp>
        <p:nvSpPr>
          <p:cNvPr id="12" name="Rectangle 11">
            <a:extLst>
              <a:ext uri="{FF2B5EF4-FFF2-40B4-BE49-F238E27FC236}">
                <a16:creationId xmlns:a16="http://schemas.microsoft.com/office/drawing/2014/main" id="{42D307EC-10FA-498D-BCAC-C52FF116F0D0}"/>
              </a:ext>
            </a:extLst>
          </p:cNvPr>
          <p:cNvSpPr/>
          <p:nvPr/>
        </p:nvSpPr>
        <p:spPr>
          <a:xfrm>
            <a:off x="1662376" y="2748665"/>
            <a:ext cx="261555" cy="88783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6CB9">
                  <a:lumMod val="75000"/>
                </a:srgbClr>
              </a:solidFill>
              <a:effectLst/>
              <a:uLnTx/>
              <a:uFillTx/>
              <a:latin typeface="Calibri" panose="020F0502020204030204"/>
              <a:ea typeface="+mn-ea"/>
              <a:cs typeface="+mn-cs"/>
            </a:endParaRPr>
          </a:p>
        </p:txBody>
      </p:sp>
      <p:sp>
        <p:nvSpPr>
          <p:cNvPr id="6" name="object 6" descr="Arrow showing where the UID appears in the file layout." title="Arrow"/>
          <p:cNvSpPr/>
          <p:nvPr/>
        </p:nvSpPr>
        <p:spPr>
          <a:xfrm>
            <a:off x="3777483" y="3317518"/>
            <a:ext cx="1251717" cy="1714051"/>
          </a:xfrm>
          <a:custGeom>
            <a:avLst/>
            <a:gdLst/>
            <a:ahLst/>
            <a:cxnLst/>
            <a:rect l="l" t="t" r="r" b="b"/>
            <a:pathLst>
              <a:path w="1761489" h="2150745">
                <a:moveTo>
                  <a:pt x="1718439" y="75035"/>
                </a:moveTo>
                <a:lnTo>
                  <a:pt x="1696217" y="56900"/>
                </a:lnTo>
                <a:lnTo>
                  <a:pt x="0" y="2132076"/>
                </a:lnTo>
                <a:lnTo>
                  <a:pt x="22098" y="2150364"/>
                </a:lnTo>
                <a:lnTo>
                  <a:pt x="1718439" y="75035"/>
                </a:lnTo>
                <a:close/>
              </a:path>
              <a:path w="1761489" h="2150745">
                <a:moveTo>
                  <a:pt x="1760982" y="0"/>
                </a:moveTo>
                <a:lnTo>
                  <a:pt x="1674114" y="38862"/>
                </a:lnTo>
                <a:lnTo>
                  <a:pt x="1696217" y="56900"/>
                </a:lnTo>
                <a:lnTo>
                  <a:pt x="1705356" y="45719"/>
                </a:lnTo>
                <a:lnTo>
                  <a:pt x="1727454" y="64007"/>
                </a:lnTo>
                <a:lnTo>
                  <a:pt x="1727454" y="82392"/>
                </a:lnTo>
                <a:lnTo>
                  <a:pt x="1740408" y="92963"/>
                </a:lnTo>
                <a:lnTo>
                  <a:pt x="1760982" y="0"/>
                </a:lnTo>
                <a:close/>
              </a:path>
              <a:path w="1761489" h="2150745">
                <a:moveTo>
                  <a:pt x="1727454" y="64007"/>
                </a:moveTo>
                <a:lnTo>
                  <a:pt x="1705356" y="45719"/>
                </a:lnTo>
                <a:lnTo>
                  <a:pt x="1696217" y="56900"/>
                </a:lnTo>
                <a:lnTo>
                  <a:pt x="1718439" y="75035"/>
                </a:lnTo>
                <a:lnTo>
                  <a:pt x="1727454" y="64007"/>
                </a:lnTo>
                <a:close/>
              </a:path>
              <a:path w="1761489" h="2150745">
                <a:moveTo>
                  <a:pt x="1727454" y="82392"/>
                </a:moveTo>
                <a:lnTo>
                  <a:pt x="1727454" y="64007"/>
                </a:lnTo>
                <a:lnTo>
                  <a:pt x="1718439" y="75035"/>
                </a:lnTo>
                <a:lnTo>
                  <a:pt x="1727454" y="82392"/>
                </a:lnTo>
                <a:close/>
              </a:path>
            </a:pathLst>
          </a:custGeom>
          <a:solidFill>
            <a:schemeClr val="accent2"/>
          </a:solidFill>
          <a:ln>
            <a:solidFill>
              <a:schemeClr val="accent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descr="Arrow showing the record status message on each line." title="Arrow"/>
          <p:cNvSpPr/>
          <p:nvPr/>
        </p:nvSpPr>
        <p:spPr>
          <a:xfrm>
            <a:off x="7100731" y="3392624"/>
            <a:ext cx="947525" cy="1563840"/>
          </a:xfrm>
          <a:custGeom>
            <a:avLst/>
            <a:gdLst/>
            <a:ahLst/>
            <a:cxnLst/>
            <a:rect l="l" t="t" r="r" b="b"/>
            <a:pathLst>
              <a:path w="1179829" h="2148204">
                <a:moveTo>
                  <a:pt x="1151439" y="81818"/>
                </a:moveTo>
                <a:lnTo>
                  <a:pt x="1126185" y="68299"/>
                </a:lnTo>
                <a:lnTo>
                  <a:pt x="0" y="2134361"/>
                </a:lnTo>
                <a:lnTo>
                  <a:pt x="25146" y="2148078"/>
                </a:lnTo>
                <a:lnTo>
                  <a:pt x="1151439" y="81818"/>
                </a:lnTo>
                <a:close/>
              </a:path>
              <a:path w="1179829" h="2148204">
                <a:moveTo>
                  <a:pt x="1179576" y="0"/>
                </a:moveTo>
                <a:lnTo>
                  <a:pt x="1101090" y="54863"/>
                </a:lnTo>
                <a:lnTo>
                  <a:pt x="1126185" y="68299"/>
                </a:lnTo>
                <a:lnTo>
                  <a:pt x="1133094" y="55625"/>
                </a:lnTo>
                <a:lnTo>
                  <a:pt x="1158240" y="69341"/>
                </a:lnTo>
                <a:lnTo>
                  <a:pt x="1158240" y="85459"/>
                </a:lnTo>
                <a:lnTo>
                  <a:pt x="1176528" y="95250"/>
                </a:lnTo>
                <a:lnTo>
                  <a:pt x="1179576" y="0"/>
                </a:lnTo>
                <a:close/>
              </a:path>
              <a:path w="1179829" h="2148204">
                <a:moveTo>
                  <a:pt x="1158240" y="69341"/>
                </a:moveTo>
                <a:lnTo>
                  <a:pt x="1133094" y="55625"/>
                </a:lnTo>
                <a:lnTo>
                  <a:pt x="1126185" y="68299"/>
                </a:lnTo>
                <a:lnTo>
                  <a:pt x="1151439" y="81818"/>
                </a:lnTo>
                <a:lnTo>
                  <a:pt x="1158240" y="69341"/>
                </a:lnTo>
                <a:close/>
              </a:path>
              <a:path w="1179829" h="2148204">
                <a:moveTo>
                  <a:pt x="1158240" y="85459"/>
                </a:moveTo>
                <a:lnTo>
                  <a:pt x="1158240" y="69341"/>
                </a:lnTo>
                <a:lnTo>
                  <a:pt x="1151439" y="81818"/>
                </a:lnTo>
                <a:lnTo>
                  <a:pt x="1158240" y="85459"/>
                </a:lnTo>
                <a:close/>
              </a:path>
            </a:pathLst>
          </a:custGeom>
          <a:solidFill>
            <a:schemeClr val="accent2"/>
          </a:solidFill>
          <a:ln>
            <a:solidFill>
              <a:schemeClr val="accent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7A8888-57E1-D8DE-B059-5F92D105DF49}"/>
              </a:ext>
            </a:extLst>
          </p:cNvPr>
          <p:cNvSpPr/>
          <p:nvPr/>
        </p:nvSpPr>
        <p:spPr>
          <a:xfrm>
            <a:off x="4758293" y="3040156"/>
            <a:ext cx="593025" cy="22308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6CB9">
                  <a:lumMod val="75000"/>
                </a:srgbClr>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081D4EF-8907-7F19-2D07-01AC109B4A3A}"/>
              </a:ext>
            </a:extLst>
          </p:cNvPr>
          <p:cNvSpPr/>
          <p:nvPr/>
        </p:nvSpPr>
        <p:spPr>
          <a:xfrm>
            <a:off x="6578408" y="2924078"/>
            <a:ext cx="3074747" cy="33915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6CB9">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3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DB2EA366-6F2D-4D45-9990-EA2BA7F94E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2575790" y="276036"/>
            <a:ext cx="7286157" cy="677108"/>
          </a:xfrm>
          <a:prstGeom prst="rect">
            <a:avLst/>
          </a:prstGeom>
        </p:spPr>
        <p:txBody>
          <a:bodyPr vert="horz" wrap="square" lIns="0" tIns="0" rIns="0" bIns="0" rtlCol="0">
            <a:spAutoFit/>
          </a:bodyPr>
          <a:lstStyle/>
          <a:p>
            <a:pPr marL="12700">
              <a:lnSpc>
                <a:spcPct val="100000"/>
              </a:lnSpc>
            </a:pPr>
            <a:r>
              <a:rPr lang="en-US" sz="4400" spc="-5">
                <a:solidFill>
                  <a:srgbClr val="0070C0"/>
                </a:solidFill>
              </a:rPr>
              <a:t>NEAR MATCH EXTRACT FILE</a:t>
            </a:r>
          </a:p>
        </p:txBody>
      </p:sp>
      <p:sp>
        <p:nvSpPr>
          <p:cNvPr id="4" name="object 4"/>
          <p:cNvSpPr txBox="1"/>
          <p:nvPr/>
        </p:nvSpPr>
        <p:spPr>
          <a:xfrm>
            <a:off x="2999970" y="5904414"/>
            <a:ext cx="2029230" cy="677108"/>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0" i="0" u="none" strike="noStrike" kern="1200" cap="none" spc="-5" normalizeH="0" baseline="0" noProof="0">
                <a:ln>
                  <a:noFill/>
                </a:ln>
                <a:solidFill>
                  <a:srgbClr val="0070C0"/>
                </a:solidFill>
                <a:effectLst/>
                <a:uLnTx/>
                <a:uFillTx/>
                <a:latin typeface="Tw Cen MT"/>
                <a:ea typeface="+mn-ea"/>
                <a:cs typeface="Tw Cen MT"/>
              </a:rPr>
              <a:t>Uniqu</a:t>
            </a:r>
            <a:r>
              <a:rPr kumimoji="0" sz="2200" b="0" i="0" u="none" strike="noStrike" kern="1200" cap="none" spc="0" normalizeH="0" baseline="0" noProof="0">
                <a:ln>
                  <a:noFill/>
                </a:ln>
                <a:solidFill>
                  <a:srgbClr val="0070C0"/>
                </a:solidFill>
                <a:effectLst/>
                <a:uLnTx/>
                <a:uFillTx/>
                <a:latin typeface="Tw Cen MT"/>
                <a:ea typeface="+mn-ea"/>
                <a:cs typeface="Tw Cen MT"/>
              </a:rPr>
              <a:t>e</a:t>
            </a:r>
            <a:r>
              <a:rPr kumimoji="0" sz="2200" b="0" i="0" u="none" strike="noStrike" kern="1200" cap="none" spc="-5" normalizeH="0" baseline="0" noProof="0">
                <a:ln>
                  <a:noFill/>
                </a:ln>
                <a:solidFill>
                  <a:srgbClr val="0070C0"/>
                </a:solidFill>
                <a:effectLst/>
                <a:uLnTx/>
                <a:uFillTx/>
                <a:latin typeface="Tw Cen MT"/>
                <a:ea typeface="+mn-ea"/>
                <a:cs typeface="Tw Cen MT"/>
              </a:rPr>
              <a:t> I</a:t>
            </a:r>
            <a:r>
              <a:rPr kumimoji="0" sz="2200" b="0" i="0" u="none" strike="noStrike" kern="1200" cap="none" spc="0" normalizeH="0" baseline="0" noProof="0">
                <a:ln>
                  <a:noFill/>
                </a:ln>
                <a:solidFill>
                  <a:srgbClr val="0070C0"/>
                </a:solidFill>
                <a:effectLst/>
                <a:uLnTx/>
                <a:uFillTx/>
                <a:latin typeface="Tw Cen MT"/>
                <a:ea typeface="+mn-ea"/>
                <a:cs typeface="Tw Cen MT"/>
              </a:rPr>
              <a:t>D</a:t>
            </a:r>
            <a:r>
              <a:rPr kumimoji="0" sz="2200" b="0" i="0" u="none" strike="noStrike" kern="1200" cap="none" spc="10" normalizeH="0" baseline="0" noProof="0">
                <a:ln>
                  <a:noFill/>
                </a:ln>
                <a:solidFill>
                  <a:srgbClr val="0070C0"/>
                </a:solidFill>
                <a:effectLst/>
                <a:uLnTx/>
                <a:uFillTx/>
                <a:latin typeface="Tw Cen MT"/>
                <a:ea typeface="+mn-ea"/>
                <a:cs typeface="Tw Cen MT"/>
              </a:rPr>
              <a:t> </a:t>
            </a:r>
            <a:r>
              <a:rPr kumimoji="0" sz="2200" b="0" i="0" u="none" strike="noStrike" kern="1200" cap="none" spc="-5" normalizeH="0" baseline="0" noProof="0">
                <a:ln>
                  <a:noFill/>
                </a:ln>
                <a:solidFill>
                  <a:srgbClr val="0070C0"/>
                </a:solidFill>
                <a:effectLst/>
                <a:uLnTx/>
                <a:uFillTx/>
                <a:latin typeface="Tw Cen MT"/>
                <a:ea typeface="+mn-ea"/>
                <a:cs typeface="Tw Cen MT"/>
              </a:rPr>
              <a:t>Assigned</a:t>
            </a:r>
            <a:endParaRPr kumimoji="0" sz="2200" b="0" i="0" u="none" strike="noStrike" kern="1200" cap="none" spc="0" normalizeH="0" baseline="0" noProof="0">
              <a:ln>
                <a:noFill/>
              </a:ln>
              <a:solidFill>
                <a:srgbClr val="0070C0"/>
              </a:solidFill>
              <a:effectLst/>
              <a:uLnTx/>
              <a:uFillTx/>
              <a:latin typeface="Tw Cen MT"/>
              <a:ea typeface="+mn-ea"/>
              <a:cs typeface="Tw Cen MT"/>
            </a:endParaRPr>
          </a:p>
        </p:txBody>
      </p:sp>
      <p:sp>
        <p:nvSpPr>
          <p:cNvPr id="5" name="object 5"/>
          <p:cNvSpPr txBox="1"/>
          <p:nvPr/>
        </p:nvSpPr>
        <p:spPr>
          <a:xfrm>
            <a:off x="5264657" y="5904414"/>
            <a:ext cx="1648130" cy="33855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0" i="0" u="none" strike="noStrike" kern="1200" cap="none" spc="-55" normalizeH="0" baseline="0" noProof="0">
                <a:ln>
                  <a:noFill/>
                </a:ln>
                <a:solidFill>
                  <a:srgbClr val="0070C0"/>
                </a:solidFill>
                <a:effectLst/>
                <a:uLnTx/>
                <a:uFillTx/>
                <a:latin typeface="Tw Cen MT"/>
                <a:ea typeface="+mn-ea"/>
                <a:cs typeface="Tw Cen MT"/>
              </a:rPr>
              <a:t>R</a:t>
            </a:r>
            <a:r>
              <a:rPr kumimoji="0" sz="2200" b="0" i="0" u="none" strike="noStrike" kern="1200" cap="none" spc="0" normalizeH="0" baseline="0" noProof="0">
                <a:ln>
                  <a:noFill/>
                </a:ln>
                <a:solidFill>
                  <a:srgbClr val="0070C0"/>
                </a:solidFill>
                <a:effectLst/>
                <a:uLnTx/>
                <a:uFillTx/>
                <a:latin typeface="Tw Cen MT"/>
                <a:ea typeface="+mn-ea"/>
                <a:cs typeface="Tw Cen MT"/>
              </a:rPr>
              <a:t>e</a:t>
            </a:r>
            <a:r>
              <a:rPr kumimoji="0" sz="2200" b="0" i="0" u="none" strike="noStrike" kern="1200" cap="none" spc="-5" normalizeH="0" baseline="0" noProof="0">
                <a:ln>
                  <a:noFill/>
                </a:ln>
                <a:solidFill>
                  <a:srgbClr val="0070C0"/>
                </a:solidFill>
                <a:effectLst/>
                <a:uLnTx/>
                <a:uFillTx/>
                <a:latin typeface="Tw Cen MT"/>
                <a:ea typeface="+mn-ea"/>
                <a:cs typeface="Tw Cen MT"/>
              </a:rPr>
              <a:t>cord Status</a:t>
            </a:r>
            <a:endParaRPr kumimoji="0" sz="2200" b="0" i="0" u="none" strike="noStrike" kern="1200" cap="none" spc="0" normalizeH="0" baseline="0" noProof="0">
              <a:ln>
                <a:noFill/>
              </a:ln>
              <a:solidFill>
                <a:srgbClr val="0070C0"/>
              </a:solidFill>
              <a:effectLst/>
              <a:uLnTx/>
              <a:uFillTx/>
              <a:latin typeface="Tw Cen MT"/>
              <a:ea typeface="+mn-ea"/>
              <a:cs typeface="Tw Cen MT"/>
            </a:endParaRPr>
          </a:p>
        </p:txBody>
      </p:sp>
      <p:sp>
        <p:nvSpPr>
          <p:cNvPr id="10" name="TextBox 9">
            <a:extLst>
              <a:ext uri="{FF2B5EF4-FFF2-40B4-BE49-F238E27FC236}">
                <a16:creationId xmlns:a16="http://schemas.microsoft.com/office/drawing/2014/main" id="{B20566BD-AD61-47FD-8B45-C6FA47B841AB}"/>
              </a:ext>
            </a:extLst>
          </p:cNvPr>
          <p:cNvSpPr txBox="1"/>
          <p:nvPr/>
        </p:nvSpPr>
        <p:spPr>
          <a:xfrm>
            <a:off x="1731468" y="1158005"/>
            <a:ext cx="8153400"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uLnTx/>
                <a:uFillTx/>
                <a:ea typeface="+mn-ea"/>
                <a:cs typeface="+mn-cs"/>
              </a:rPr>
              <a:t>Near Match Extract File with Record Status</a:t>
            </a:r>
          </a:p>
        </p:txBody>
      </p:sp>
      <p:sp>
        <p:nvSpPr>
          <p:cNvPr id="13" name="Rectangle 12">
            <a:extLst>
              <a:ext uri="{FF2B5EF4-FFF2-40B4-BE49-F238E27FC236}">
                <a16:creationId xmlns:a16="http://schemas.microsoft.com/office/drawing/2014/main" id="{FD9060CA-1D16-4029-A3BC-72F64D4EB0F5}"/>
              </a:ext>
              <a:ext uri="{C183D7F6-B498-43B3-948B-1728B52AA6E4}">
                <adec:decorative xmlns:adec="http://schemas.microsoft.com/office/drawing/2017/decorative" val="1"/>
              </a:ext>
            </a:extLst>
          </p:cNvPr>
          <p:cNvSpPr/>
          <p:nvPr>
            <p:custDataLst>
              <p:tags r:id="rId1"/>
            </p:custDataLst>
          </p:nvPr>
        </p:nvSpPr>
        <p:spPr>
          <a:xfrm>
            <a:off x="1535472" y="2330978"/>
            <a:ext cx="8349396" cy="3453373"/>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7BEB02D-7D1C-5605-29B9-6000F3FA0A11}"/>
              </a:ext>
            </a:extLst>
          </p:cNvPr>
          <p:cNvPicPr>
            <a:picLocks noChangeAspect="1"/>
          </p:cNvPicPr>
          <p:nvPr/>
        </p:nvPicPr>
        <p:blipFill>
          <a:blip r:embed="rId4"/>
          <a:stretch>
            <a:fillRect/>
          </a:stretch>
        </p:blipFill>
        <p:spPr>
          <a:xfrm>
            <a:off x="1590323" y="2920592"/>
            <a:ext cx="8159852" cy="1186678"/>
          </a:xfrm>
          <a:prstGeom prst="rect">
            <a:avLst/>
          </a:prstGeom>
        </p:spPr>
      </p:pic>
      <p:sp>
        <p:nvSpPr>
          <p:cNvPr id="12" name="Rectangle 11">
            <a:extLst>
              <a:ext uri="{FF2B5EF4-FFF2-40B4-BE49-F238E27FC236}">
                <a16:creationId xmlns:a16="http://schemas.microsoft.com/office/drawing/2014/main" id="{068C0C93-33EF-4633-96BF-A367705C5DB7}"/>
              </a:ext>
            </a:extLst>
          </p:cNvPr>
          <p:cNvSpPr/>
          <p:nvPr/>
        </p:nvSpPr>
        <p:spPr>
          <a:xfrm>
            <a:off x="1592235" y="2789595"/>
            <a:ext cx="139233" cy="120077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6CB9">
                  <a:lumMod val="75000"/>
                </a:srgbClr>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8DBC025-995E-796D-9063-F618069363CE}"/>
              </a:ext>
            </a:extLst>
          </p:cNvPr>
          <p:cNvSpPr/>
          <p:nvPr/>
        </p:nvSpPr>
        <p:spPr>
          <a:xfrm>
            <a:off x="4475112" y="3142897"/>
            <a:ext cx="139233" cy="3955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6CB9">
                  <a:lumMod val="75000"/>
                </a:srgbClr>
              </a:solidFill>
              <a:effectLst/>
              <a:uLnTx/>
              <a:uFillTx/>
              <a:latin typeface="Calibri" panose="020F0502020204030204"/>
              <a:ea typeface="+mn-ea"/>
              <a:cs typeface="+mn-cs"/>
            </a:endParaRPr>
          </a:p>
        </p:txBody>
      </p:sp>
      <p:sp>
        <p:nvSpPr>
          <p:cNvPr id="7" name="object 7" descr="Arrow showing that the UID is blank on these records" title="Arrow"/>
          <p:cNvSpPr/>
          <p:nvPr/>
        </p:nvSpPr>
        <p:spPr>
          <a:xfrm>
            <a:off x="3575407" y="3655335"/>
            <a:ext cx="899705" cy="1676953"/>
          </a:xfrm>
          <a:custGeom>
            <a:avLst/>
            <a:gdLst/>
            <a:ahLst/>
            <a:cxnLst/>
            <a:rect l="l" t="t" r="r" b="b"/>
            <a:pathLst>
              <a:path w="1838960" h="1795779">
                <a:moveTo>
                  <a:pt x="1787536" y="69983"/>
                </a:moveTo>
                <a:lnTo>
                  <a:pt x="1767721" y="49407"/>
                </a:lnTo>
                <a:lnTo>
                  <a:pt x="0" y="1774698"/>
                </a:lnTo>
                <a:lnTo>
                  <a:pt x="20574" y="1795272"/>
                </a:lnTo>
                <a:lnTo>
                  <a:pt x="1787536" y="69983"/>
                </a:lnTo>
                <a:close/>
              </a:path>
              <a:path w="1838960" h="1795779">
                <a:moveTo>
                  <a:pt x="1838706" y="0"/>
                </a:moveTo>
                <a:lnTo>
                  <a:pt x="1748028" y="28956"/>
                </a:lnTo>
                <a:lnTo>
                  <a:pt x="1767721" y="49407"/>
                </a:lnTo>
                <a:lnTo>
                  <a:pt x="1777746" y="39624"/>
                </a:lnTo>
                <a:lnTo>
                  <a:pt x="1797558" y="60198"/>
                </a:lnTo>
                <a:lnTo>
                  <a:pt x="1797558" y="80391"/>
                </a:lnTo>
                <a:lnTo>
                  <a:pt x="1807464" y="90678"/>
                </a:lnTo>
                <a:lnTo>
                  <a:pt x="1838706" y="0"/>
                </a:lnTo>
                <a:close/>
              </a:path>
              <a:path w="1838960" h="1795779">
                <a:moveTo>
                  <a:pt x="1797558" y="60198"/>
                </a:moveTo>
                <a:lnTo>
                  <a:pt x="1777746" y="39624"/>
                </a:lnTo>
                <a:lnTo>
                  <a:pt x="1767721" y="49407"/>
                </a:lnTo>
                <a:lnTo>
                  <a:pt x="1787536" y="69983"/>
                </a:lnTo>
                <a:lnTo>
                  <a:pt x="1797558" y="60198"/>
                </a:lnTo>
                <a:close/>
              </a:path>
              <a:path w="1838960" h="1795779">
                <a:moveTo>
                  <a:pt x="1797558" y="80391"/>
                </a:moveTo>
                <a:lnTo>
                  <a:pt x="1797558" y="60198"/>
                </a:lnTo>
                <a:lnTo>
                  <a:pt x="1787536" y="69983"/>
                </a:lnTo>
                <a:lnTo>
                  <a:pt x="1797558" y="80391"/>
                </a:lnTo>
                <a:close/>
              </a:path>
            </a:pathLst>
          </a:custGeom>
          <a:solidFill>
            <a:schemeClr val="accent2"/>
          </a:solidFill>
          <a:ln>
            <a:solidFill>
              <a:schemeClr val="accent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descr="Arrow showing the record status message." title="Arrow"/>
          <p:cNvSpPr/>
          <p:nvPr/>
        </p:nvSpPr>
        <p:spPr>
          <a:xfrm>
            <a:off x="5720018" y="3655335"/>
            <a:ext cx="997699" cy="1847781"/>
          </a:xfrm>
          <a:custGeom>
            <a:avLst/>
            <a:gdLst/>
            <a:ahLst/>
            <a:cxnLst/>
            <a:rect l="l" t="t" r="r" b="b"/>
            <a:pathLst>
              <a:path w="1343025" h="1793875">
                <a:moveTo>
                  <a:pt x="1302809" y="77056"/>
                </a:moveTo>
                <a:lnTo>
                  <a:pt x="1280189" y="59966"/>
                </a:lnTo>
                <a:lnTo>
                  <a:pt x="0" y="1776222"/>
                </a:lnTo>
                <a:lnTo>
                  <a:pt x="22860" y="1793748"/>
                </a:lnTo>
                <a:lnTo>
                  <a:pt x="1302809" y="77056"/>
                </a:lnTo>
                <a:close/>
              </a:path>
              <a:path w="1343025" h="1793875">
                <a:moveTo>
                  <a:pt x="1342644" y="0"/>
                </a:moveTo>
                <a:lnTo>
                  <a:pt x="1257300" y="42672"/>
                </a:lnTo>
                <a:lnTo>
                  <a:pt x="1280189" y="59966"/>
                </a:lnTo>
                <a:lnTo>
                  <a:pt x="1288542" y="48768"/>
                </a:lnTo>
                <a:lnTo>
                  <a:pt x="1311402" y="65531"/>
                </a:lnTo>
                <a:lnTo>
                  <a:pt x="1311402" y="83549"/>
                </a:lnTo>
                <a:lnTo>
                  <a:pt x="1325880" y="94487"/>
                </a:lnTo>
                <a:lnTo>
                  <a:pt x="1342644" y="0"/>
                </a:lnTo>
                <a:close/>
              </a:path>
              <a:path w="1343025" h="1793875">
                <a:moveTo>
                  <a:pt x="1311402" y="65531"/>
                </a:moveTo>
                <a:lnTo>
                  <a:pt x="1288542" y="48768"/>
                </a:lnTo>
                <a:lnTo>
                  <a:pt x="1280189" y="59966"/>
                </a:lnTo>
                <a:lnTo>
                  <a:pt x="1302809" y="77056"/>
                </a:lnTo>
                <a:lnTo>
                  <a:pt x="1311402" y="65531"/>
                </a:lnTo>
                <a:close/>
              </a:path>
              <a:path w="1343025" h="1793875">
                <a:moveTo>
                  <a:pt x="1311402" y="83549"/>
                </a:moveTo>
                <a:lnTo>
                  <a:pt x="1311402" y="65531"/>
                </a:lnTo>
                <a:lnTo>
                  <a:pt x="1302809" y="77056"/>
                </a:lnTo>
                <a:lnTo>
                  <a:pt x="1311402" y="83549"/>
                </a:lnTo>
                <a:close/>
              </a:path>
            </a:pathLst>
          </a:custGeom>
          <a:solidFill>
            <a:schemeClr val="accent2"/>
          </a:solidFill>
          <a:ln>
            <a:solidFill>
              <a:schemeClr val="accent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03AFB0A-57EC-1081-4EC6-4181BC00B929}"/>
              </a:ext>
            </a:extLst>
          </p:cNvPr>
          <p:cNvSpPr/>
          <p:nvPr/>
        </p:nvSpPr>
        <p:spPr>
          <a:xfrm>
            <a:off x="5718003" y="3176329"/>
            <a:ext cx="4066475" cy="3955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6CB9">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43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485900" y="271942"/>
            <a:ext cx="8376047" cy="851530"/>
          </a:xfrm>
        </p:spPr>
        <p:txBody>
          <a:bodyPr>
            <a:normAutofit fontScale="90000"/>
          </a:bodyPr>
          <a:lstStyle/>
          <a:p>
            <a:pPr algn="ctr"/>
            <a:r>
              <a:rPr lang="en-US" sz="4840"/>
              <a:t>WHY IS THIS COURSE IMPORTANT</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97866" y="1362608"/>
            <a:ext cx="7945386" cy="5419192"/>
          </a:xfrm>
        </p:spPr>
        <p:txBody>
          <a:bodyPr lIns="75438" tIns="37719" rIns="75438" bIns="37719" anchor="t"/>
          <a:lstStyle/>
          <a:p>
            <a:pPr marL="0" lvl="1" indent="0">
              <a:buNone/>
            </a:pPr>
            <a:endParaRPr lang="en-US" sz="1100" b="1"/>
          </a:p>
          <a:p>
            <a:pPr marL="403225" lvl="1" indent="0">
              <a:lnSpc>
                <a:spcPct val="106000"/>
              </a:lnSpc>
              <a:spcBef>
                <a:spcPts val="660"/>
              </a:spcBef>
              <a:spcAft>
                <a:spcPts val="330"/>
              </a:spcAft>
              <a:buNone/>
            </a:pPr>
            <a:r>
              <a:rPr lang="en-US" sz="2800">
                <a:solidFill>
                  <a:srgbClr val="0070C0"/>
                </a:solidFill>
                <a:highlight>
                  <a:srgbClr val="FFFFFF"/>
                </a:highlight>
              </a:rPr>
              <a:t>This course will help users:</a:t>
            </a:r>
          </a:p>
          <a:p>
            <a:pPr marL="1085850" lvl="1" indent="-461963">
              <a:lnSpc>
                <a:spcPct val="106000"/>
              </a:lnSpc>
              <a:spcBef>
                <a:spcPts val="660"/>
              </a:spcBef>
              <a:spcAft>
                <a:spcPts val="330"/>
              </a:spcAft>
              <a:buSzPct val="70000"/>
            </a:pPr>
            <a:r>
              <a:rPr lang="en-US" sz="2800">
                <a:solidFill>
                  <a:srgbClr val="0070C0"/>
                </a:solidFill>
                <a:highlight>
                  <a:srgbClr val="FFFFFF"/>
                </a:highlight>
              </a:rPr>
              <a:t>To understand that each student and staff member at the LEA/ESC must have a Unique ID number in order for data to be promoted to TSDS.</a:t>
            </a:r>
          </a:p>
          <a:p>
            <a:pPr marL="1085850" lvl="1" indent="-461963">
              <a:lnSpc>
                <a:spcPct val="106000"/>
              </a:lnSpc>
              <a:spcBef>
                <a:spcPts val="660"/>
              </a:spcBef>
              <a:spcAft>
                <a:spcPts val="330"/>
              </a:spcAft>
              <a:buSzPct val="70000"/>
            </a:pPr>
            <a:endParaRPr lang="en-US" sz="2800">
              <a:solidFill>
                <a:srgbClr val="0070C0"/>
              </a:solidFill>
              <a:highlight>
                <a:srgbClr val="FFFFFF"/>
              </a:highlight>
            </a:endParaRPr>
          </a:p>
          <a:p>
            <a:pPr marL="1085850" lvl="1" indent="-461963">
              <a:lnSpc>
                <a:spcPct val="106000"/>
              </a:lnSpc>
              <a:spcBef>
                <a:spcPts val="660"/>
              </a:spcBef>
              <a:spcAft>
                <a:spcPts val="330"/>
              </a:spcAft>
              <a:buSzPct val="70000"/>
            </a:pPr>
            <a:r>
              <a:rPr lang="en-US" sz="2800">
                <a:solidFill>
                  <a:srgbClr val="0070C0"/>
                </a:solidFill>
                <a:highlight>
                  <a:srgbClr val="FFFFFF"/>
                </a:highlight>
              </a:rPr>
              <a:t>To understand that the ID Assignment process may involve searching in the UID System and resolving all Near Matches carefully.</a:t>
            </a:r>
          </a:p>
          <a:p>
            <a:pPr marL="1201738" lvl="1" indent="-349250">
              <a:lnSpc>
                <a:spcPct val="106000"/>
              </a:lnSpc>
              <a:spcBef>
                <a:spcPts val="660"/>
              </a:spcBef>
              <a:spcAft>
                <a:spcPts val="330"/>
              </a:spcAft>
              <a:buNone/>
            </a:pPr>
            <a:endParaRPr lang="en-US" sz="2800">
              <a:solidFill>
                <a:srgbClr val="0070C0"/>
              </a:solidFill>
              <a:highlight>
                <a:srgbClr val="FFFFFF"/>
              </a:highlight>
              <a:cs typeface="Calibri" panose="020F0502020204030204"/>
            </a:endParaRPr>
          </a:p>
          <a:p>
            <a:pPr marL="403225" lvl="1" indent="0">
              <a:lnSpc>
                <a:spcPct val="106000"/>
              </a:lnSpc>
              <a:spcBef>
                <a:spcPts val="660"/>
              </a:spcBef>
              <a:spcAft>
                <a:spcPts val="330"/>
              </a:spcAft>
              <a:buNone/>
            </a:pPr>
            <a:endParaRPr lang="en-US" sz="2800">
              <a:solidFill>
                <a:srgbClr val="0070C0"/>
              </a:solidFill>
              <a:highlight>
                <a:srgbClr val="FFFFFF"/>
              </a:highlight>
              <a:cs typeface="Calibri" panose="020F0502020204030204"/>
            </a:endParaRPr>
          </a:p>
          <a:p>
            <a:pPr marL="1033145" lvl="1" indent="-228600">
              <a:lnSpc>
                <a:spcPct val="106000"/>
              </a:lnSpc>
              <a:spcBef>
                <a:spcPts val="660"/>
              </a:spcBef>
              <a:spcAft>
                <a:spcPts val="330"/>
              </a:spcAft>
              <a:buNone/>
            </a:pPr>
            <a:endParaRPr lang="en-US" sz="2000">
              <a:solidFill>
                <a:srgbClr val="0070C0"/>
              </a:solidFill>
              <a:highlight>
                <a:srgbClr val="FFFFFF"/>
              </a:highlight>
              <a:cs typeface="Calibri" panose="020F0502020204030204"/>
            </a:endParaRPr>
          </a:p>
          <a:p>
            <a:pPr marL="401955" lvl="1" indent="0">
              <a:lnSpc>
                <a:spcPct val="106000"/>
              </a:lnSpc>
              <a:spcBef>
                <a:spcPts val="660"/>
              </a:spcBef>
              <a:spcAft>
                <a:spcPts val="330"/>
              </a:spcAft>
              <a:buNone/>
            </a:pPr>
            <a:endParaRPr lang="en-US" sz="2640">
              <a:cs typeface="Calibri" panose="020F0502020204030204"/>
            </a:endParaRPr>
          </a:p>
        </p:txBody>
      </p:sp>
      <p:sp>
        <p:nvSpPr>
          <p:cNvPr id="2" name="Slide Number Placeholder 1">
            <a:extLst>
              <a:ext uri="{FF2B5EF4-FFF2-40B4-BE49-F238E27FC236}">
                <a16:creationId xmlns:a16="http://schemas.microsoft.com/office/drawing/2014/main" id="{B73EC4FC-F699-7076-FB3B-E1BA1F21EA3B}"/>
              </a:ext>
            </a:extLst>
          </p:cNvPr>
          <p:cNvSpPr>
            <a:spLocks noGrp="1"/>
          </p:cNvSpPr>
          <p:nvPr>
            <p:ph type="sldNum" sz="quarter" idx="12"/>
          </p:nvPr>
        </p:nvSpPr>
        <p:spPr/>
        <p:txBody>
          <a:bodyPr/>
          <a:lstStyle/>
          <a:p>
            <a:fld id="{69C126A4-BD19-47E2-8A0E-0DE1B9D8C925}" type="slidenum">
              <a:rPr lang="en-US" sz="1000" smtClean="0"/>
              <a:pPr/>
              <a:t>4</a:t>
            </a:fld>
            <a:endParaRPr lang="en-US" sz="1000"/>
          </a:p>
        </p:txBody>
      </p:sp>
    </p:spTree>
    <p:extLst>
      <p:ext uri="{BB962C8B-B14F-4D97-AF65-F5344CB8AC3E}">
        <p14:creationId xmlns:p14="http://schemas.microsoft.com/office/powerpoint/2010/main" val="14216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8FC759E-AF18-4A16-95B2-31A449EB1F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a:spLocks noGrp="1"/>
          </p:cNvSpPr>
          <p:nvPr>
            <p:ph type="title"/>
          </p:nvPr>
        </p:nvSpPr>
        <p:spPr>
          <a:xfrm>
            <a:off x="1816519" y="276789"/>
            <a:ext cx="7945385" cy="677108"/>
          </a:xfrm>
          <a:prstGeom prst="rect">
            <a:avLst/>
          </a:prstGeom>
        </p:spPr>
        <p:txBody>
          <a:bodyPr vert="horz" wrap="square" lIns="0" tIns="0" rIns="0" bIns="0" rtlCol="0">
            <a:spAutoFit/>
          </a:bodyPr>
          <a:lstStyle/>
          <a:p>
            <a:pPr marL="12700" marR="5080" algn="ctr">
              <a:lnSpc>
                <a:spcPct val="100000"/>
              </a:lnSpc>
            </a:pPr>
            <a:r>
              <a:rPr lang="en-US" sz="4400" spc="-5">
                <a:solidFill>
                  <a:srgbClr val="0070C0"/>
                </a:solidFill>
              </a:rPr>
              <a:t>UID DISCREPANCIES</a:t>
            </a:r>
          </a:p>
        </p:txBody>
      </p:sp>
      <p:sp>
        <p:nvSpPr>
          <p:cNvPr id="4" name="object 4"/>
          <p:cNvSpPr txBox="1"/>
          <p:nvPr/>
        </p:nvSpPr>
        <p:spPr>
          <a:xfrm>
            <a:off x="1972929" y="1227051"/>
            <a:ext cx="7466340" cy="4216539"/>
          </a:xfrm>
          <a:prstGeom prst="rect">
            <a:avLst/>
          </a:prstGeom>
        </p:spPr>
        <p:txBody>
          <a:bodyPr vert="horz" wrap="square" lIns="0" tIns="0" rIns="0" bIns="0" rtlCol="0">
            <a:spAutoFit/>
          </a:bodyPr>
          <a:lstStyle/>
          <a:p>
            <a:pPr marL="533400" marR="5080" lvl="0" indent="-5207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534035" algn="l"/>
              </a:tabLst>
              <a:defRPr/>
            </a:pPr>
            <a:r>
              <a:rPr kumimoji="0" lang="en-US" sz="2400" b="0" i="0" u="none" strike="noStrike" kern="1200" cap="none" spc="0" normalizeH="0" baseline="0" noProof="0">
                <a:ln>
                  <a:noFill/>
                </a:ln>
                <a:solidFill>
                  <a:srgbClr val="0070C0"/>
                </a:solidFill>
                <a:effectLst/>
                <a:uLnTx/>
                <a:uFillTx/>
                <a:ea typeface="+mn-ea"/>
                <a:cs typeface="Tw Cen MT"/>
              </a:rPr>
              <a:t>The </a:t>
            </a:r>
            <a:r>
              <a:rPr kumimoji="0" sz="2400" b="0" i="0" u="none" strike="noStrike" kern="1200" cap="none" spc="0" normalizeH="0" baseline="0" noProof="0">
                <a:ln>
                  <a:noFill/>
                </a:ln>
                <a:solidFill>
                  <a:srgbClr val="0070C0"/>
                </a:solidFill>
                <a:effectLst/>
                <a:uLnTx/>
                <a:uFillTx/>
                <a:ea typeface="+mn-ea"/>
                <a:cs typeface="Tw Cen MT"/>
              </a:rPr>
              <a:t>PEIMS</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UID</a:t>
            </a:r>
            <a:r>
              <a:rPr kumimoji="0" sz="2400" b="0" i="0" u="none" strike="noStrike" kern="1200" cap="none" spc="-1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discrepan</a:t>
            </a:r>
            <a:r>
              <a:rPr kumimoji="0" sz="2400" b="0" i="0" u="none" strike="noStrike" kern="1200" cap="none" spc="1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y</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repo</a:t>
            </a:r>
            <a:r>
              <a:rPr kumimoji="0" sz="2400" b="0" i="0" u="none" strike="noStrike" kern="1200" cap="none" spc="55" normalizeH="0" baseline="0" noProof="0">
                <a:ln>
                  <a:noFill/>
                </a:ln>
                <a:solidFill>
                  <a:srgbClr val="0070C0"/>
                </a:solidFill>
                <a:effectLst/>
                <a:uLnTx/>
                <a:uFillTx/>
                <a:ea typeface="+mn-ea"/>
                <a:cs typeface="Tw Cen MT"/>
              </a:rPr>
              <a:t>r</a:t>
            </a:r>
            <a:r>
              <a:rPr kumimoji="0" sz="2400" b="0" i="0" u="none" strike="noStrike" kern="1200" cap="none" spc="0" normalizeH="0" baseline="0" noProof="0">
                <a:ln>
                  <a:noFill/>
                </a:ln>
                <a:solidFill>
                  <a:srgbClr val="0070C0"/>
                </a:solidFill>
                <a:effectLst/>
                <a:uLnTx/>
                <a:uFillTx/>
                <a:ea typeface="+mn-ea"/>
                <a:cs typeface="Tw Cen MT"/>
              </a:rPr>
              <a:t>ts</a:t>
            </a:r>
            <a:r>
              <a:rPr kumimoji="0" sz="2400" b="0" i="0" u="none" strike="noStrike" kern="1200" cap="none" spc="5" normalizeH="0" baseline="0" noProof="0">
                <a:ln>
                  <a:noFill/>
                </a:ln>
                <a:solidFill>
                  <a:srgbClr val="0070C0"/>
                </a:solidFill>
                <a:effectLst/>
                <a:uLnTx/>
                <a:uFillTx/>
                <a:ea typeface="+mn-ea"/>
                <a:cs typeface="Tw Cen MT"/>
              </a:rPr>
              <a:t> </a:t>
            </a:r>
            <a:r>
              <a:rPr kumimoji="0" lang="en-US" sz="2400" b="0" i="0" u="none" strike="noStrike" kern="1200" cap="none" spc="5" normalizeH="0" baseline="0" noProof="0">
                <a:ln>
                  <a:noFill/>
                </a:ln>
                <a:solidFill>
                  <a:srgbClr val="0070C0"/>
                </a:solidFill>
                <a:effectLst/>
                <a:uLnTx/>
                <a:uFillTx/>
                <a:ea typeface="+mn-ea"/>
                <a:cs typeface="Tw Cen MT"/>
              </a:rPr>
              <a:t>will be used </a:t>
            </a:r>
            <a:r>
              <a:rPr kumimoji="0" sz="2400" b="0" i="0" u="none" strike="noStrike" kern="1200" cap="none" spc="0" normalizeH="0" baseline="0" noProof="0">
                <a:ln>
                  <a:noFill/>
                </a:ln>
                <a:solidFill>
                  <a:srgbClr val="0070C0"/>
                </a:solidFill>
                <a:effectLst/>
                <a:uLnTx/>
                <a:uFillTx/>
                <a:ea typeface="+mn-ea"/>
                <a:cs typeface="Tw Cen MT"/>
              </a:rPr>
              <a:t>to</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identify demog</a:t>
            </a:r>
            <a:r>
              <a:rPr kumimoji="0" sz="2400" b="0" i="0" u="none" strike="noStrike" kern="1200" cap="none" spc="-35" normalizeH="0" baseline="0" noProof="0">
                <a:ln>
                  <a:noFill/>
                </a:ln>
                <a:solidFill>
                  <a:srgbClr val="0070C0"/>
                </a:solidFill>
                <a:effectLst/>
                <a:uLnTx/>
                <a:uFillTx/>
                <a:ea typeface="+mn-ea"/>
                <a:cs typeface="Tw Cen MT"/>
              </a:rPr>
              <a:t>r</a:t>
            </a:r>
            <a:r>
              <a:rPr kumimoji="0" sz="2400" b="0" i="0" u="none" strike="noStrike" kern="1200" cap="none" spc="-5" normalizeH="0" baseline="0" noProof="0">
                <a:ln>
                  <a:noFill/>
                </a:ln>
                <a:solidFill>
                  <a:srgbClr val="0070C0"/>
                </a:solidFill>
                <a:effectLst/>
                <a:uLnTx/>
                <a:uFillTx/>
                <a:ea typeface="+mn-ea"/>
                <a:cs typeface="Tw Cen MT"/>
              </a:rPr>
              <a:t>aphics</a:t>
            </a:r>
            <a:r>
              <a:rPr kumimoji="0" sz="2400" b="0" i="0" u="none" strike="noStrike" kern="1200" cap="none" spc="0"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i</a:t>
            </a:r>
            <a:r>
              <a:rPr kumimoji="0" sz="2400" b="0" i="0" u="none" strike="noStrike" kern="1200" cap="none" spc="0" normalizeH="0" baseline="0" noProof="0">
                <a:ln>
                  <a:noFill/>
                </a:ln>
                <a:solidFill>
                  <a:srgbClr val="0070C0"/>
                </a:solidFill>
                <a:effectLst/>
                <a:uLnTx/>
                <a:uFillTx/>
                <a:ea typeface="+mn-ea"/>
                <a:cs typeface="Tw Cen MT"/>
              </a:rPr>
              <a:t>n</a:t>
            </a:r>
            <a:r>
              <a:rPr kumimoji="0" sz="2400" b="0" i="0" u="none" strike="noStrike" kern="1200" cap="none" spc="5" normalizeH="0" baseline="0" noProof="0">
                <a:ln>
                  <a:noFill/>
                </a:ln>
                <a:solidFill>
                  <a:srgbClr val="0070C0"/>
                </a:solidFill>
                <a:effectLst/>
                <a:uLnTx/>
                <a:uFillTx/>
                <a:ea typeface="+mn-ea"/>
                <a:cs typeface="Tw Cen MT"/>
              </a:rPr>
              <a:t> </a:t>
            </a:r>
            <a:r>
              <a:rPr kumimoji="0" lang="en-US" sz="2400" b="0" i="0" u="none" strike="noStrike" kern="1200" cap="none" spc="-80" normalizeH="0" baseline="0" noProof="0">
                <a:ln>
                  <a:noFill/>
                </a:ln>
                <a:solidFill>
                  <a:srgbClr val="0070C0"/>
                </a:solidFill>
                <a:effectLst/>
                <a:uLnTx/>
                <a:uFillTx/>
                <a:ea typeface="+mn-ea"/>
                <a:cs typeface="Tw Cen MT"/>
              </a:rPr>
              <a:t>the LEA’s</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source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systems</a:t>
            </a:r>
            <a:r>
              <a:rPr kumimoji="0" sz="2400" b="0" i="0" u="none" strike="noStrike" kern="1200" cap="none" spc="5" normalizeH="0" baseline="0" noProof="0">
                <a:ln>
                  <a:noFill/>
                </a:ln>
                <a:solidFill>
                  <a:srgbClr val="0070C0"/>
                </a:solidFill>
                <a:effectLst/>
                <a:uLnTx/>
                <a:uFillTx/>
                <a:ea typeface="+mn-ea"/>
                <a:cs typeface="Tw Cen MT"/>
              </a:rPr>
              <a:t> </a:t>
            </a:r>
            <a:r>
              <a:rPr kumimoji="0" lang="en-US" sz="2400" b="0" i="0" u="none" strike="noStrike" kern="1200" cap="none" spc="5" normalizeH="0" baseline="0" noProof="0">
                <a:ln>
                  <a:noFill/>
                </a:ln>
                <a:solidFill>
                  <a:srgbClr val="0070C0"/>
                </a:solidFill>
                <a:effectLst/>
                <a:uLnTx/>
                <a:uFillTx/>
                <a:ea typeface="+mn-ea"/>
                <a:cs typeface="Tw Cen MT"/>
              </a:rPr>
              <a:t>that </a:t>
            </a:r>
            <a:r>
              <a:rPr kumimoji="0" sz="2400" b="0" i="0" u="none" strike="noStrike" kern="1200" cap="none" spc="-5" normalizeH="0" baseline="0" noProof="0">
                <a:ln>
                  <a:noFill/>
                </a:ln>
                <a:solidFill>
                  <a:srgbClr val="0070C0"/>
                </a:solidFill>
                <a:effectLst/>
                <a:uLnTx/>
                <a:uFillTx/>
                <a:ea typeface="+mn-ea"/>
                <a:cs typeface="Tw Cen MT"/>
              </a:rPr>
              <a:t>do</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not </a:t>
            </a:r>
            <a:r>
              <a:rPr kumimoji="0" sz="2400" b="0" i="0" u="none" strike="noStrike" kern="1200" cap="none" spc="-5" normalizeH="0" baseline="0" noProof="0">
                <a:ln>
                  <a:noFill/>
                </a:ln>
                <a:solidFill>
                  <a:srgbClr val="0070C0"/>
                </a:solidFill>
                <a:effectLst/>
                <a:uLnTx/>
                <a:uFillTx/>
                <a:ea typeface="+mn-ea"/>
                <a:cs typeface="Tw Cen MT"/>
              </a:rPr>
              <a:t>mat</a:t>
            </a:r>
            <a:r>
              <a:rPr kumimoji="0" sz="2400" b="0" i="0" u="none" strike="noStrike" kern="1200" cap="none" spc="10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h</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demog</a:t>
            </a:r>
            <a:r>
              <a:rPr kumimoji="0" sz="2400" b="0" i="0" u="none" strike="noStrike" kern="1200" cap="none" spc="-35" normalizeH="0" baseline="0" noProof="0">
                <a:ln>
                  <a:noFill/>
                </a:ln>
                <a:solidFill>
                  <a:srgbClr val="0070C0"/>
                </a:solidFill>
                <a:effectLst/>
                <a:uLnTx/>
                <a:uFillTx/>
                <a:ea typeface="+mn-ea"/>
                <a:cs typeface="Tw Cen MT"/>
              </a:rPr>
              <a:t>r</a:t>
            </a:r>
            <a:r>
              <a:rPr kumimoji="0" sz="2400" b="0" i="0" u="none" strike="noStrike" kern="1200" cap="none" spc="-5" normalizeH="0" baseline="0" noProof="0">
                <a:ln>
                  <a:noFill/>
                </a:ln>
                <a:solidFill>
                  <a:srgbClr val="0070C0"/>
                </a:solidFill>
                <a:effectLst/>
                <a:uLnTx/>
                <a:uFillTx/>
                <a:ea typeface="+mn-ea"/>
                <a:cs typeface="Tw Cen MT"/>
              </a:rPr>
              <a:t>aphics i</a:t>
            </a:r>
            <a:r>
              <a:rPr kumimoji="0" sz="2400" b="0" i="0" u="none" strike="noStrike" kern="1200" cap="none" spc="0" normalizeH="0" baseline="0" noProof="0">
                <a:ln>
                  <a:noFill/>
                </a:ln>
                <a:solidFill>
                  <a:srgbClr val="0070C0"/>
                </a:solidFill>
                <a:effectLst/>
                <a:uLnTx/>
                <a:uFillTx/>
                <a:ea typeface="+mn-ea"/>
                <a:cs typeface="Tw Cen MT"/>
              </a:rPr>
              <a:t>n</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the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Unique</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I</a:t>
            </a:r>
            <a:r>
              <a:rPr kumimoji="0" sz="2400" b="0" i="0" u="none" strike="noStrike" kern="1200" cap="none" spc="0" normalizeH="0" baseline="0" noProof="0">
                <a:ln>
                  <a:noFill/>
                </a:ln>
                <a:solidFill>
                  <a:srgbClr val="0070C0"/>
                </a:solidFill>
                <a:effectLst/>
                <a:uLnTx/>
                <a:uFillTx/>
                <a:ea typeface="+mn-ea"/>
                <a:cs typeface="Tw Cen MT"/>
              </a:rPr>
              <a:t>D</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system. </a:t>
            </a:r>
            <a:endParaRPr kumimoji="0" lang="en-US" sz="2400" b="0" i="0" u="none" strike="noStrike" kern="1200" cap="none" spc="0" normalizeH="0" baseline="0" noProof="0">
              <a:ln>
                <a:noFill/>
              </a:ln>
              <a:solidFill>
                <a:srgbClr val="0070C0"/>
              </a:solidFill>
              <a:effectLst/>
              <a:uLnTx/>
              <a:uFillTx/>
              <a:ea typeface="+mn-ea"/>
              <a:cs typeface="Tw Cen MT"/>
            </a:endParaRPr>
          </a:p>
          <a:p>
            <a:pPr marL="12700" marR="5080" lvl="0" algn="l" defTabSz="914400" rtl="0" eaLnBrk="1" fontAlgn="auto" latinLnBrk="0" hangingPunct="1">
              <a:lnSpc>
                <a:spcPct val="100000"/>
              </a:lnSpc>
              <a:spcBef>
                <a:spcPts val="0"/>
              </a:spcBef>
              <a:spcAft>
                <a:spcPts val="0"/>
              </a:spcAft>
              <a:buClr>
                <a:schemeClr val="accent2"/>
              </a:buClr>
              <a:buSzPct val="100000"/>
              <a:tabLst>
                <a:tab pos="534035" algn="l"/>
              </a:tabLst>
              <a:defRPr/>
            </a:pPr>
            <a:endParaRPr kumimoji="0" lang="en-US" sz="1200" b="0" i="0" u="none" strike="noStrike" kern="1200" cap="none" spc="0" normalizeH="0" baseline="0" noProof="0">
              <a:ln>
                <a:noFill/>
              </a:ln>
              <a:solidFill>
                <a:srgbClr val="0070C0"/>
              </a:solidFill>
              <a:effectLst/>
              <a:uLnTx/>
              <a:uFillTx/>
              <a:ea typeface="+mn-ea"/>
              <a:cs typeface="Tw Cen MT"/>
            </a:endParaRPr>
          </a:p>
          <a:p>
            <a:pPr marL="12700" marR="5080" lvl="0" algn="l" defTabSz="914400" rtl="0" eaLnBrk="1" fontAlgn="auto" latinLnBrk="0" hangingPunct="1">
              <a:lnSpc>
                <a:spcPct val="100000"/>
              </a:lnSpc>
              <a:spcBef>
                <a:spcPts val="0"/>
              </a:spcBef>
              <a:spcAft>
                <a:spcPts val="0"/>
              </a:spcAft>
              <a:buClr>
                <a:schemeClr val="accent2"/>
              </a:buClr>
              <a:buSzPct val="100000"/>
              <a:tabLst>
                <a:tab pos="534035" algn="l"/>
              </a:tabLst>
              <a:defRPr/>
            </a:pPr>
            <a:endParaRPr kumimoji="0" lang="en-US" sz="1000" b="0" i="0" u="none" strike="noStrike" kern="1200" cap="none" spc="0" normalizeH="0" baseline="0" noProof="0">
              <a:ln>
                <a:noFill/>
              </a:ln>
              <a:solidFill>
                <a:srgbClr val="0070C0"/>
              </a:solidFill>
              <a:effectLst/>
              <a:uLnTx/>
              <a:uFillTx/>
              <a:ea typeface="+mn-ea"/>
              <a:cs typeface="Tw Cen MT"/>
            </a:endParaRPr>
          </a:p>
          <a:p>
            <a:pPr marL="533400" marR="5080" lvl="0" indent="-5207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tab pos="534035" algn="l"/>
              </a:tabLst>
              <a:defRPr/>
            </a:pPr>
            <a:r>
              <a:rPr kumimoji="0" lang="en-US" sz="2400" b="0" i="0" u="none" strike="noStrike" kern="1200" cap="none" spc="-80" normalizeH="0" baseline="0" noProof="0">
                <a:ln>
                  <a:noFill/>
                </a:ln>
                <a:solidFill>
                  <a:srgbClr val="0070C0"/>
                </a:solidFill>
                <a:effectLst/>
                <a:uLnTx/>
                <a:uFillTx/>
                <a:ea typeface="+mn-ea"/>
                <a:cs typeface="Tw Cen MT"/>
              </a:rPr>
              <a:t>LEAs </a:t>
            </a:r>
            <a:r>
              <a:rPr kumimoji="0" sz="2400" b="0" i="0" u="none" strike="noStrike" kern="1200" cap="none" spc="-5" normalizeH="0" baseline="0" noProof="0">
                <a:ln>
                  <a:noFill/>
                </a:ln>
                <a:solidFill>
                  <a:srgbClr val="0070C0"/>
                </a:solidFill>
                <a:effectLst/>
                <a:uLnTx/>
                <a:uFillTx/>
                <a:ea typeface="+mn-ea"/>
                <a:cs typeface="Tw Cen MT"/>
              </a:rPr>
              <a:t>can</a:t>
            </a:r>
            <a:r>
              <a:rPr kumimoji="0" sz="2400" b="0" i="0" u="none" strike="noStrike" kern="1200" cap="none" spc="0" normalizeH="0" baseline="0" noProof="0">
                <a:ln>
                  <a:noFill/>
                </a:ln>
                <a:solidFill>
                  <a:srgbClr val="0070C0"/>
                </a:solidFill>
                <a:effectLst/>
                <a:uLnTx/>
                <a:uFillTx/>
                <a:ea typeface="+mn-ea"/>
                <a:cs typeface="Tw Cen MT"/>
              </a:rPr>
              <a:t> </a:t>
            </a:r>
            <a:r>
              <a:rPr kumimoji="0" lang="en-US" sz="2400" b="0" i="0" u="none" strike="noStrike" kern="1200" cap="none" spc="-10" normalizeH="0" baseline="0" noProof="0">
                <a:ln>
                  <a:noFill/>
                </a:ln>
                <a:solidFill>
                  <a:srgbClr val="0070C0"/>
                </a:solidFill>
                <a:effectLst/>
                <a:uLnTx/>
                <a:uFillTx/>
                <a:ea typeface="+mn-ea"/>
                <a:cs typeface="Tw Cen MT"/>
              </a:rPr>
              <a:t>promote</a:t>
            </a:r>
            <a:r>
              <a:rPr kumimoji="0" sz="2400" b="0" i="0" u="none" strike="noStrike" kern="1200" cap="none" spc="5" normalizeH="0" baseline="0" noProof="0">
                <a:ln>
                  <a:noFill/>
                </a:ln>
                <a:solidFill>
                  <a:srgbClr val="0070C0"/>
                </a:solidFill>
                <a:effectLst/>
                <a:uLnTx/>
                <a:uFillTx/>
                <a:ea typeface="+mn-ea"/>
                <a:cs typeface="Tw Cen MT"/>
              </a:rPr>
              <a:t> </a:t>
            </a:r>
            <a:r>
              <a:rPr kumimoji="0" lang="en-US" sz="2400" b="0" i="0" u="none" strike="noStrike" kern="1200" cap="none" spc="-80" normalizeH="0" baseline="0" noProof="0">
                <a:ln>
                  <a:noFill/>
                </a:ln>
                <a:solidFill>
                  <a:srgbClr val="0070C0"/>
                </a:solidFill>
                <a:effectLst/>
                <a:uLnTx/>
                <a:uFillTx/>
                <a:ea typeface="+mn-ea"/>
                <a:cs typeface="Tw Cen MT"/>
              </a:rPr>
              <a:t>their</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PEIM</a:t>
            </a:r>
            <a:r>
              <a:rPr kumimoji="0" sz="2400" b="0" i="0" u="none" strike="noStrike" kern="1200" cap="none" spc="0" normalizeH="0" baseline="0" noProof="0">
                <a:ln>
                  <a:noFill/>
                </a:ln>
                <a:solidFill>
                  <a:srgbClr val="0070C0"/>
                </a:solidFill>
                <a:effectLst/>
                <a:uLnTx/>
                <a:uFillTx/>
                <a:ea typeface="+mn-ea"/>
                <a:cs typeface="Tw Cen MT"/>
              </a:rPr>
              <a:t>S</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data</a:t>
            </a:r>
            <a:r>
              <a:rPr kumimoji="0" sz="2400" b="0" i="0" u="none" strike="noStrike" kern="1200" cap="none" spc="0"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and </a:t>
            </a:r>
            <a:r>
              <a:rPr kumimoji="0" sz="2400" b="0" i="0" u="none" strike="noStrike" kern="1200" cap="none" spc="100" normalizeH="0" baseline="0" noProof="0">
                <a:ln>
                  <a:noFill/>
                </a:ln>
                <a:solidFill>
                  <a:srgbClr val="0070C0"/>
                </a:solidFill>
                <a:effectLst/>
                <a:uLnTx/>
                <a:uFillTx/>
                <a:ea typeface="+mn-ea"/>
                <a:cs typeface="Tw Cen MT"/>
              </a:rPr>
              <a:t>c</a:t>
            </a:r>
            <a:r>
              <a:rPr kumimoji="0" sz="2400" b="0" i="0" u="none" strike="noStrike" kern="1200" cap="none" spc="-5" normalizeH="0" baseline="0" noProof="0">
                <a:ln>
                  <a:noFill/>
                </a:ln>
                <a:solidFill>
                  <a:srgbClr val="0070C0"/>
                </a:solidFill>
                <a:effectLst/>
                <a:uLnTx/>
                <a:uFillTx/>
                <a:ea typeface="+mn-ea"/>
                <a:cs typeface="Tw Cen MT"/>
              </a:rPr>
              <a:t>he</a:t>
            </a:r>
            <a:r>
              <a:rPr kumimoji="0" sz="2400" b="0" i="0" u="none" strike="noStrike" kern="1200" cap="none" spc="45"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k</a:t>
            </a:r>
            <a:r>
              <a:rPr kumimoji="0" sz="2400" b="0" i="0" u="none" strike="noStrike" kern="1200" cap="none" spc="10"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these</a:t>
            </a:r>
            <a:r>
              <a:rPr kumimoji="0" sz="2400" b="0" i="0" u="none" strike="noStrike" kern="1200" cap="none" spc="10" normalizeH="0" baseline="0" noProof="0">
                <a:ln>
                  <a:noFill/>
                </a:ln>
                <a:solidFill>
                  <a:srgbClr val="0070C0"/>
                </a:solidFill>
                <a:effectLst/>
                <a:uLnTx/>
                <a:uFillTx/>
                <a:ea typeface="+mn-ea"/>
                <a:cs typeface="Tw Cen MT"/>
              </a:rPr>
              <a:t> </a:t>
            </a:r>
            <a:r>
              <a:rPr kumimoji="0" sz="2400" b="0" i="0" u="none" strike="noStrike" kern="1200" cap="none" spc="0" normalizeH="0" baseline="0" noProof="0">
                <a:ln>
                  <a:noFill/>
                </a:ln>
                <a:solidFill>
                  <a:srgbClr val="0070C0"/>
                </a:solidFill>
                <a:effectLst/>
                <a:uLnTx/>
                <a:uFillTx/>
                <a:ea typeface="+mn-ea"/>
                <a:cs typeface="Tw Cen MT"/>
              </a:rPr>
              <a:t>repo</a:t>
            </a:r>
            <a:r>
              <a:rPr kumimoji="0" sz="2400" b="0" i="0" u="none" strike="noStrike" kern="1200" cap="none" spc="55" normalizeH="0" baseline="0" noProof="0">
                <a:ln>
                  <a:noFill/>
                </a:ln>
                <a:solidFill>
                  <a:srgbClr val="0070C0"/>
                </a:solidFill>
                <a:effectLst/>
                <a:uLnTx/>
                <a:uFillTx/>
                <a:ea typeface="+mn-ea"/>
                <a:cs typeface="Tw Cen MT"/>
              </a:rPr>
              <a:t>r</a:t>
            </a:r>
            <a:r>
              <a:rPr kumimoji="0" sz="2400" b="0" i="0" u="none" strike="noStrike" kern="1200" cap="none" spc="0" normalizeH="0" baseline="0" noProof="0">
                <a:ln>
                  <a:noFill/>
                </a:ln>
                <a:solidFill>
                  <a:srgbClr val="0070C0"/>
                </a:solidFill>
                <a:effectLst/>
                <a:uLnTx/>
                <a:uFillTx/>
                <a:ea typeface="+mn-ea"/>
                <a:cs typeface="Tw Cen MT"/>
              </a:rPr>
              <a:t>ts</a:t>
            </a:r>
            <a:r>
              <a:rPr kumimoji="0" sz="2400" b="0" i="0" u="none" strike="noStrike" kern="1200" cap="none" spc="10" normalizeH="0" baseline="0" noProof="0">
                <a:ln>
                  <a:noFill/>
                </a:ln>
                <a:solidFill>
                  <a:srgbClr val="0070C0"/>
                </a:solidFill>
                <a:effectLst/>
                <a:uLnTx/>
                <a:uFillTx/>
                <a:ea typeface="+mn-ea"/>
                <a:cs typeface="Tw Cen MT"/>
              </a:rPr>
              <a:t> </a:t>
            </a:r>
            <a:r>
              <a:rPr kumimoji="0" lang="en-US" sz="2400" b="0" i="0" u="none" strike="noStrike" kern="1200" cap="none" spc="-5" normalizeH="0" baseline="0" noProof="0">
                <a:ln>
                  <a:noFill/>
                </a:ln>
                <a:solidFill>
                  <a:srgbClr val="0070C0"/>
                </a:solidFill>
                <a:effectLst/>
                <a:uLnTx/>
                <a:uFillTx/>
                <a:ea typeface="+mn-ea"/>
                <a:cs typeface="Tw Cen MT"/>
              </a:rPr>
              <a:t>throughout </a:t>
            </a:r>
            <a:r>
              <a:rPr kumimoji="0" sz="2400" b="0" i="0" u="none" strike="noStrike" kern="1200" cap="none" spc="0" normalizeH="0" baseline="0" noProof="0">
                <a:ln>
                  <a:noFill/>
                </a:ln>
                <a:solidFill>
                  <a:srgbClr val="0070C0"/>
                </a:solidFill>
                <a:effectLst/>
                <a:uLnTx/>
                <a:uFillTx/>
                <a:ea typeface="+mn-ea"/>
                <a:cs typeface="Tw Cen MT"/>
              </a:rPr>
              <a:t>the</a:t>
            </a:r>
            <a:r>
              <a:rPr kumimoji="0" sz="2400" b="0" i="0" u="none" strike="noStrike" kern="1200" cap="none" spc="10" normalizeH="0" baseline="0" noProof="0">
                <a:ln>
                  <a:noFill/>
                </a:ln>
                <a:solidFill>
                  <a:srgbClr val="0070C0"/>
                </a:solidFill>
                <a:effectLst/>
                <a:uLnTx/>
                <a:uFillTx/>
                <a:ea typeface="+mn-ea"/>
                <a:cs typeface="Tw Cen MT"/>
              </a:rPr>
              <a:t> </a:t>
            </a:r>
            <a:r>
              <a:rPr kumimoji="0" sz="2400" b="0" i="0" u="none" strike="noStrike" kern="1200" cap="none" spc="-5" normalizeH="0" baseline="0" noProof="0">
                <a:ln>
                  <a:noFill/>
                </a:ln>
                <a:solidFill>
                  <a:srgbClr val="0070C0"/>
                </a:solidFill>
                <a:effectLst/>
                <a:uLnTx/>
                <a:uFillTx/>
                <a:ea typeface="+mn-ea"/>
                <a:cs typeface="Tw Cen MT"/>
              </a:rPr>
              <a:t>s</a:t>
            </a:r>
            <a:r>
              <a:rPr kumimoji="0" sz="2400" b="0" i="0" u="none" strike="noStrike" kern="1200" cap="none" spc="100" normalizeH="0" baseline="0" noProof="0">
                <a:ln>
                  <a:noFill/>
                </a:ln>
                <a:solidFill>
                  <a:srgbClr val="0070C0"/>
                </a:solidFill>
                <a:effectLst/>
                <a:uLnTx/>
                <a:uFillTx/>
                <a:ea typeface="+mn-ea"/>
                <a:cs typeface="Tw Cen MT"/>
              </a:rPr>
              <a:t>c</a:t>
            </a:r>
            <a:r>
              <a:rPr kumimoji="0" sz="2400" b="0" i="0" u="none" strike="noStrike" kern="1200" cap="none" spc="0" normalizeH="0" baseline="0" noProof="0">
                <a:ln>
                  <a:noFill/>
                </a:ln>
                <a:solidFill>
                  <a:srgbClr val="0070C0"/>
                </a:solidFill>
                <a:effectLst/>
                <a:uLnTx/>
                <a:uFillTx/>
                <a:ea typeface="+mn-ea"/>
                <a:cs typeface="Tw Cen MT"/>
              </a:rPr>
              <a:t>hool</a:t>
            </a:r>
            <a:r>
              <a:rPr kumimoji="0" sz="2400" b="0" i="0" u="none" strike="noStrike" kern="1200" cap="none" spc="5" normalizeH="0" baseline="0" noProof="0">
                <a:ln>
                  <a:noFill/>
                </a:ln>
                <a:solidFill>
                  <a:srgbClr val="0070C0"/>
                </a:solidFill>
                <a:effectLst/>
                <a:uLnTx/>
                <a:uFillTx/>
                <a:ea typeface="+mn-ea"/>
                <a:cs typeface="Tw Cen MT"/>
              </a:rPr>
              <a:t> </a:t>
            </a:r>
            <a:r>
              <a:rPr kumimoji="0" sz="2400" b="0" i="0" u="none" strike="noStrike" kern="1200" cap="none" spc="-55" normalizeH="0" baseline="0" noProof="0">
                <a:ln>
                  <a:noFill/>
                </a:ln>
                <a:solidFill>
                  <a:srgbClr val="0070C0"/>
                </a:solidFill>
                <a:effectLst/>
                <a:uLnTx/>
                <a:uFillTx/>
                <a:ea typeface="+mn-ea"/>
                <a:cs typeface="Tw Cen MT"/>
              </a:rPr>
              <a:t>y</a:t>
            </a:r>
            <a:r>
              <a:rPr kumimoji="0" sz="2400" b="0" i="0" u="none" strike="noStrike" kern="1200" cap="none" spc="0" normalizeH="0" baseline="0" noProof="0">
                <a:ln>
                  <a:noFill/>
                </a:ln>
                <a:solidFill>
                  <a:srgbClr val="0070C0"/>
                </a:solidFill>
                <a:effectLst/>
                <a:uLnTx/>
                <a:uFillTx/>
                <a:ea typeface="+mn-ea"/>
                <a:cs typeface="Tw Cen MT"/>
              </a:rPr>
              <a:t>e</a:t>
            </a:r>
            <a:r>
              <a:rPr kumimoji="0" sz="2400" b="0" i="0" u="none" strike="noStrike" kern="1200" cap="none" spc="-5" normalizeH="0" baseline="0" noProof="0">
                <a:ln>
                  <a:noFill/>
                </a:ln>
                <a:solidFill>
                  <a:srgbClr val="0070C0"/>
                </a:solidFill>
                <a:effectLst/>
                <a:uLnTx/>
                <a:uFillTx/>
                <a:ea typeface="+mn-ea"/>
                <a:cs typeface="Tw Cen MT"/>
              </a:rPr>
              <a:t>a</a:t>
            </a:r>
            <a:r>
              <a:rPr kumimoji="0" sz="2400" b="0" i="0" u="none" strike="noStrike" kern="1200" cap="none" spc="-190" normalizeH="0" baseline="0" noProof="0">
                <a:ln>
                  <a:noFill/>
                </a:ln>
                <a:solidFill>
                  <a:srgbClr val="0070C0"/>
                </a:solidFill>
                <a:effectLst/>
                <a:uLnTx/>
                <a:uFillTx/>
                <a:ea typeface="+mn-ea"/>
                <a:cs typeface="Tw Cen MT"/>
              </a:rPr>
              <a:t>r</a:t>
            </a:r>
            <a:r>
              <a:rPr kumimoji="0" sz="2400" b="0" i="0" u="none" strike="noStrike" kern="1200" cap="none" spc="0" normalizeH="0" baseline="0" noProof="0">
                <a:ln>
                  <a:noFill/>
                </a:ln>
                <a:solidFill>
                  <a:srgbClr val="0070C0"/>
                </a:solidFill>
                <a:effectLst/>
                <a:uLnTx/>
                <a:uFillTx/>
                <a:ea typeface="+mn-ea"/>
                <a:cs typeface="Tw Cen MT"/>
              </a:rPr>
              <a:t>.</a:t>
            </a:r>
            <a:r>
              <a:rPr kumimoji="0" lang="en-US" sz="2400" b="0" i="0" u="none" strike="noStrike" kern="1200" cap="none" spc="0" normalizeH="0" baseline="0" noProof="0">
                <a:ln>
                  <a:noFill/>
                </a:ln>
                <a:solidFill>
                  <a:srgbClr val="0070C0"/>
                </a:solidFill>
                <a:effectLst/>
                <a:uLnTx/>
                <a:uFillTx/>
                <a:ea typeface="+mn-ea"/>
                <a:cs typeface="Tw Cen MT"/>
              </a:rPr>
              <a:t> This process will help keep the data clean and accurate in both the source systems and UID.</a:t>
            </a:r>
          </a:p>
          <a:p>
            <a:pPr marL="533400" marR="5080" lvl="0" indent="-520700" algn="l" defTabSz="914400" rtl="0" eaLnBrk="1" fontAlgn="auto" latinLnBrk="0" hangingPunct="1">
              <a:lnSpc>
                <a:spcPct val="100000"/>
              </a:lnSpc>
              <a:spcBef>
                <a:spcPts val="0"/>
              </a:spcBef>
              <a:spcAft>
                <a:spcPts val="0"/>
              </a:spcAft>
              <a:buClr>
                <a:srgbClr val="0D6CB9">
                  <a:lumMod val="75000"/>
                </a:srgbClr>
              </a:buClr>
              <a:buSzPct val="70000"/>
              <a:buFont typeface="Wingdings" panose="05000000000000000000" pitchFamily="2" charset="2"/>
              <a:buChar char="q"/>
              <a:tabLst>
                <a:tab pos="534035" algn="l"/>
              </a:tabLst>
              <a:defRPr/>
            </a:pPr>
            <a:endParaRPr kumimoji="0" lang="en-US" sz="2800" b="0" i="0" u="none" strike="noStrike" kern="1200" cap="none" spc="0" normalizeH="0" baseline="0" noProof="0">
              <a:ln>
                <a:noFill/>
              </a:ln>
              <a:solidFill>
                <a:srgbClr val="0070C0"/>
              </a:solidFill>
              <a:effectLst/>
              <a:uLnTx/>
              <a:uFillTx/>
              <a:latin typeface="Tw Cen MT"/>
              <a:ea typeface="+mn-ea"/>
              <a:cs typeface="Tw Cen MT"/>
            </a:endParaRPr>
          </a:p>
          <a:p>
            <a:pPr marL="12700" marR="5080" lvl="0" indent="0" algn="l" defTabSz="914400" rtl="0" eaLnBrk="1" fontAlgn="auto" latinLnBrk="0" hangingPunct="1">
              <a:lnSpc>
                <a:spcPct val="100000"/>
              </a:lnSpc>
              <a:spcBef>
                <a:spcPts val="0"/>
              </a:spcBef>
              <a:spcAft>
                <a:spcPts val="0"/>
              </a:spcAft>
              <a:buClr>
                <a:srgbClr val="0D6CB9">
                  <a:lumMod val="75000"/>
                </a:srgbClr>
              </a:buClr>
              <a:buSzPct val="70000"/>
              <a:buFontTx/>
              <a:buNone/>
              <a:tabLst>
                <a:tab pos="534035" algn="l"/>
              </a:tabLst>
              <a:defRPr/>
            </a:pPr>
            <a:endParaRPr kumimoji="0" sz="2800" b="0" i="0" u="none" strike="noStrike" kern="1200" cap="none" spc="0" normalizeH="0" baseline="0" noProof="0">
              <a:ln>
                <a:noFill/>
              </a:ln>
              <a:solidFill>
                <a:srgbClr val="D8D8D8">
                  <a:lumMod val="10000"/>
                </a:srgbClr>
              </a:solidFill>
              <a:effectLst/>
              <a:uLnTx/>
              <a:uFillTx/>
              <a:latin typeface="Tw Cen MT"/>
              <a:ea typeface="+mn-ea"/>
              <a:cs typeface="Tw Cen MT"/>
            </a:endParaRPr>
          </a:p>
          <a:p>
            <a:pPr marR="0" lvl="0" algn="l" defTabSz="914400" rtl="0" eaLnBrk="1" fontAlgn="auto" latinLnBrk="0" hangingPunct="1">
              <a:lnSpc>
                <a:spcPct val="100000"/>
              </a:lnSpc>
              <a:spcBef>
                <a:spcPts val="38"/>
              </a:spcBef>
              <a:spcAft>
                <a:spcPts val="0"/>
              </a:spcAft>
              <a:buClr>
                <a:srgbClr val="0D6CB9">
                  <a:lumMod val="75000"/>
                </a:srgbClr>
              </a:buClr>
              <a:buSzPct val="70000"/>
              <a:tabLst/>
              <a:defRPr/>
            </a:pPr>
            <a:endParaRPr kumimoji="0" sz="2800" b="0" i="0" u="none" strike="noStrike" kern="1200" cap="none" spc="0" normalizeH="0" baseline="0" noProof="0">
              <a:ln>
                <a:noFill/>
              </a:ln>
              <a:solidFill>
                <a:srgbClr val="D8D8D8">
                  <a:lumMod val="10000"/>
                </a:srgbClr>
              </a:solidFill>
              <a:effectLst/>
              <a:uLnTx/>
              <a:uFillTx/>
              <a:latin typeface="Tw Cen MT"/>
              <a:ea typeface="+mn-ea"/>
              <a:cs typeface="Times New Roman"/>
            </a:endParaRPr>
          </a:p>
        </p:txBody>
      </p:sp>
      <p:pic>
        <p:nvPicPr>
          <p:cNvPr id="8" name="Picture 7">
            <a:extLst>
              <a:ext uri="{FF2B5EF4-FFF2-40B4-BE49-F238E27FC236}">
                <a16:creationId xmlns:a16="http://schemas.microsoft.com/office/drawing/2014/main" id="{6DB48F04-5E42-4BDA-880C-E5438BBF4BC7}"/>
              </a:ext>
            </a:extLst>
          </p:cNvPr>
          <p:cNvPicPr>
            <a:picLocks noChangeAspect="1"/>
          </p:cNvPicPr>
          <p:nvPr/>
        </p:nvPicPr>
        <p:blipFill>
          <a:blip r:embed="rId3"/>
          <a:stretch>
            <a:fillRect/>
          </a:stretch>
        </p:blipFill>
        <p:spPr>
          <a:xfrm>
            <a:off x="1816519" y="4403558"/>
            <a:ext cx="7945384" cy="2141621"/>
          </a:xfrm>
          <a:prstGeom prst="rect">
            <a:avLst/>
          </a:prstGeom>
          <a:ln w="28575">
            <a:solidFill>
              <a:schemeClr val="accent1">
                <a:lumMod val="75000"/>
              </a:schemeClr>
            </a:solidFill>
          </a:ln>
        </p:spPr>
      </p:pic>
      <p:sp>
        <p:nvSpPr>
          <p:cNvPr id="2" name="Rectangle 1">
            <a:extLst>
              <a:ext uri="{FF2B5EF4-FFF2-40B4-BE49-F238E27FC236}">
                <a16:creationId xmlns:a16="http://schemas.microsoft.com/office/drawing/2014/main" id="{9975C898-C6D4-1162-889F-305D19A01459}"/>
              </a:ext>
            </a:extLst>
          </p:cNvPr>
          <p:cNvSpPr/>
          <p:nvPr/>
        </p:nvSpPr>
        <p:spPr>
          <a:xfrm>
            <a:off x="4000500" y="5591432"/>
            <a:ext cx="546100" cy="19976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FC5A6A-C6A0-95B8-DA7D-5F44E764364B}"/>
              </a:ext>
            </a:extLst>
          </p:cNvPr>
          <p:cNvSpPr/>
          <p:nvPr/>
        </p:nvSpPr>
        <p:spPr>
          <a:xfrm>
            <a:off x="4004897" y="6243811"/>
            <a:ext cx="546100" cy="19976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BC337A-70C3-FA45-9145-7AEB059DD0D5}"/>
              </a:ext>
            </a:extLst>
          </p:cNvPr>
          <p:cNvSpPr/>
          <p:nvPr/>
        </p:nvSpPr>
        <p:spPr>
          <a:xfrm>
            <a:off x="6629400" y="6243811"/>
            <a:ext cx="546100" cy="19976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27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1257" y="0"/>
            <a:ext cx="10063352" cy="77723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6210" y="5804753"/>
            <a:ext cx="10058400" cy="13384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754380" rtl="0" eaLnBrk="1" fontAlgn="auto" latinLnBrk="0" hangingPunct="1">
              <a:lnSpc>
                <a:spcPct val="100000"/>
              </a:lnSpc>
              <a:spcBef>
                <a:spcPts val="0"/>
              </a:spcBef>
              <a:spcAft>
                <a:spcPts val="0"/>
              </a:spcAft>
              <a:buClrTx/>
              <a:buSzTx/>
              <a:buFontTx/>
              <a:buNone/>
              <a:tabLst/>
              <a:defRPr/>
            </a:pPr>
            <a:endParaRPr kumimoji="0" sz="1485"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13676" y="6050503"/>
            <a:ext cx="10058400" cy="800893"/>
          </a:xfrm>
          <a:prstGeom prst="rect">
            <a:avLst/>
          </a:prstGeom>
        </p:spPr>
        <p:txBody>
          <a:bodyPr vert="horz" wrap="square" lIns="0" tIns="55531" rIns="0" bIns="0" rtlCol="0" anchor="t">
            <a:spAutoFit/>
          </a:bodyPr>
          <a:lstStyle/>
          <a:p>
            <a:pPr marL="0" marR="0" lvl="0" indent="0" algn="ctr" defTabSz="754380" rtl="0" eaLnBrk="1" fontAlgn="auto" latinLnBrk="0" hangingPunct="1">
              <a:lnSpc>
                <a:spcPct val="100000"/>
              </a:lnSpc>
              <a:spcBef>
                <a:spcPts val="438"/>
              </a:spcBef>
              <a:spcAft>
                <a:spcPts val="0"/>
              </a:spcAft>
              <a:buClrTx/>
              <a:buSzTx/>
              <a:buFontTx/>
              <a:buNone/>
              <a:tabLst/>
              <a:defRPr/>
            </a:pPr>
            <a:r>
              <a:rPr kumimoji="0" lang="en-US" sz="4840" b="1" i="0" u="none" strike="noStrike" kern="0" cap="none" spc="0" normalizeH="0" baseline="0" noProof="0">
                <a:ln>
                  <a:noFill/>
                </a:ln>
                <a:solidFill>
                  <a:srgbClr val="0070C0"/>
                </a:solidFill>
                <a:effectLst/>
                <a:uLnTx/>
                <a:uFillTx/>
                <a:latin typeface="Calibri"/>
                <a:ea typeface="+mn-ea"/>
                <a:cs typeface="Calibri"/>
              </a:rPr>
              <a:t>UNIQUE ID SYSTEM SEARCH</a:t>
            </a: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3539" y="285270"/>
            <a:ext cx="2834897" cy="876380"/>
          </a:xfrm>
          <a:prstGeom prst="rect">
            <a:avLst/>
          </a:prstGeom>
        </p:spPr>
      </p:pic>
      <p:sp>
        <p:nvSpPr>
          <p:cNvPr id="2" name="Slide Number Placeholder 1">
            <a:extLst>
              <a:ext uri="{FF2B5EF4-FFF2-40B4-BE49-F238E27FC236}">
                <a16:creationId xmlns:a16="http://schemas.microsoft.com/office/drawing/2014/main" id="{2CEC3090-7A48-7284-8ACF-C26F160A3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956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B3A20E8-61EE-4E1F-824F-05303D600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9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9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object 3"/>
          <p:cNvSpPr txBox="1">
            <a:spLocks noGrp="1"/>
          </p:cNvSpPr>
          <p:nvPr>
            <p:ph type="title"/>
          </p:nvPr>
        </p:nvSpPr>
        <p:spPr>
          <a:xfrm>
            <a:off x="2059054" y="-163621"/>
            <a:ext cx="7802893"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SEARCHING IN UID</a:t>
            </a:r>
          </a:p>
        </p:txBody>
      </p:sp>
      <p:graphicFrame>
        <p:nvGraphicFramePr>
          <p:cNvPr id="2" name="object 4">
            <a:extLst>
              <a:ext uri="{FF2B5EF4-FFF2-40B4-BE49-F238E27FC236}">
                <a16:creationId xmlns:a16="http://schemas.microsoft.com/office/drawing/2014/main" id="{6EADBC8B-BBC7-8EEB-155B-EBCD66A9C743}"/>
              </a:ext>
              <a:ext uri="{C183D7F6-B498-43B3-948B-1728B52AA6E4}">
                <adec:decorative xmlns:adec="http://schemas.microsoft.com/office/drawing/2017/decorative" val="1"/>
              </a:ext>
            </a:extLst>
          </p:cNvPr>
          <p:cNvGraphicFramePr/>
          <p:nvPr>
            <p:custDataLst>
              <p:tags r:id="rId1"/>
            </p:custDataLst>
            <p:extLst>
              <p:ext uri="{D42A27DB-BD31-4B8C-83A1-F6EECF244321}">
                <p14:modId xmlns:p14="http://schemas.microsoft.com/office/powerpoint/2010/main" val="1734251524"/>
              </p:ext>
            </p:extLst>
          </p:nvPr>
        </p:nvGraphicFramePr>
        <p:xfrm>
          <a:off x="1537560" y="1460088"/>
          <a:ext cx="8063640" cy="5636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3">
            <a:extLst>
              <a:ext uri="{FF2B5EF4-FFF2-40B4-BE49-F238E27FC236}">
                <a16:creationId xmlns:a16="http://schemas.microsoft.com/office/drawing/2014/main" id="{78A1B411-59FB-7363-D8EA-A3CC8EA9521A}"/>
              </a:ext>
            </a:extLst>
          </p:cNvPr>
          <p:cNvSpPr/>
          <p:nvPr/>
        </p:nvSpPr>
        <p:spPr>
          <a:xfrm>
            <a:off x="4632159" y="1469986"/>
            <a:ext cx="5125452" cy="5888604"/>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rPr>
              <a:t>UID users will be able to:</a:t>
            </a:r>
          </a:p>
          <a:p>
            <a:pPr marL="625475" marR="0" lvl="0" indent="-336550"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US" sz="2800">
                <a:solidFill>
                  <a:srgbClr val="0070C0"/>
                </a:solidFill>
                <a:latin typeface="Calibri" panose="020F0502020204030204"/>
              </a:rPr>
              <a:t>Search within UID for previously loaded batch files.</a:t>
            </a:r>
          </a:p>
          <a:p>
            <a:pPr marL="625475" marR="0" lvl="0" indent="-336550"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rPr>
              <a:t>Upload a search file to search within UID for a group of students to determine if they reside in UID and have UID#s.</a:t>
            </a:r>
          </a:p>
          <a:p>
            <a:pPr marL="625475" marR="0" lvl="0" indent="-336550"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US" sz="2800">
                <a:solidFill>
                  <a:srgbClr val="0070C0"/>
                </a:solidFill>
                <a:latin typeface="Calibri" panose="020F0502020204030204"/>
              </a:rPr>
              <a:t>Search for individuals within UID.</a:t>
            </a:r>
            <a:endPar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12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4513895-34F9-472F-A908-B7E9776671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object 3"/>
          <p:cNvSpPr txBox="1">
            <a:spLocks noGrp="1"/>
          </p:cNvSpPr>
          <p:nvPr>
            <p:ph type="title"/>
          </p:nvPr>
        </p:nvSpPr>
        <p:spPr>
          <a:xfrm>
            <a:off x="874358" y="-153294"/>
            <a:ext cx="8987589" cy="1085772"/>
          </a:xfrm>
          <a:prstGeom prst="rect">
            <a:avLst/>
          </a:prstGeom>
        </p:spPr>
        <p:txBody>
          <a:bodyPr vert="horz" wrap="square" lIns="0" tIns="404711" rIns="0" bIns="0" rtlCol="0">
            <a:spAutoFit/>
          </a:bodyPr>
          <a:lstStyle/>
          <a:p>
            <a:pPr marL="1313180">
              <a:lnSpc>
                <a:spcPct val="100000"/>
              </a:lnSpc>
            </a:pPr>
            <a:r>
              <a:rPr lang="en-US" sz="4400" spc="-5">
                <a:solidFill>
                  <a:srgbClr val="0070C0"/>
                </a:solidFill>
              </a:rPr>
              <a:t>SEARCH LOADED BATCH FILES</a:t>
            </a:r>
          </a:p>
        </p:txBody>
      </p:sp>
      <p:sp>
        <p:nvSpPr>
          <p:cNvPr id="5" name="object 5" descr="Screenshot showing how a batch search can be set up." title="Screenshot"/>
          <p:cNvSpPr/>
          <p:nvPr/>
        </p:nvSpPr>
        <p:spPr>
          <a:xfrm>
            <a:off x="1925524" y="3698892"/>
            <a:ext cx="7741213" cy="34767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610AEC2-B1F4-4F78-B0B9-006A934A3C41}"/>
              </a:ext>
            </a:extLst>
          </p:cNvPr>
          <p:cNvSpPr/>
          <p:nvPr/>
        </p:nvSpPr>
        <p:spPr>
          <a:xfrm>
            <a:off x="1781794" y="1022934"/>
            <a:ext cx="8050632" cy="2492990"/>
          </a:xfrm>
          <a:prstGeom prst="rect">
            <a:avLst/>
          </a:prstGeom>
        </p:spPr>
        <p:txBody>
          <a:bodyPr wrap="square">
            <a:spAutoFit/>
          </a:bodyPr>
          <a:lstStyle/>
          <a:p>
            <a:pPr marL="469900" marR="508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0" i="0" u="none" strike="noStrike" kern="1200" cap="none" spc="-5" normalizeH="0" baseline="0" noProof="0">
                <a:ln>
                  <a:noFill/>
                </a:ln>
                <a:solidFill>
                  <a:srgbClr val="0070C0"/>
                </a:solidFill>
                <a:effectLst/>
                <a:uLnTx/>
                <a:uFillTx/>
                <a:ea typeface="+mn-ea"/>
                <a:cs typeface="Tw Cen MT"/>
              </a:rPr>
              <a:t>Users can set the batch criteria to search for a specific batch file previously loaded.</a:t>
            </a:r>
          </a:p>
          <a:p>
            <a:pPr marL="469900" marR="508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lang="en-US" sz="2600" spc="-5">
                <a:solidFill>
                  <a:srgbClr val="0070C0"/>
                </a:solidFill>
                <a:cs typeface="Tw Cen MT"/>
              </a:rPr>
              <a:t>On the UID home page the user can set the batch search criteria.</a:t>
            </a:r>
            <a:endParaRPr kumimoji="0" lang="en-US" sz="2600" b="0" i="0" u="none" strike="noStrike" kern="1200" cap="none" spc="-5" normalizeH="0" baseline="0" noProof="0">
              <a:ln>
                <a:noFill/>
              </a:ln>
              <a:solidFill>
                <a:srgbClr val="0070C0"/>
              </a:solidFill>
              <a:effectLst/>
              <a:uLnTx/>
              <a:uFillTx/>
              <a:ea typeface="+mn-ea"/>
              <a:cs typeface="Tw Cen MT"/>
            </a:endParaRPr>
          </a:p>
          <a:p>
            <a:pPr marL="469900" marR="508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0" i="0" u="none" strike="noStrike" kern="1200" cap="none" spc="-5" normalizeH="0" baseline="0" noProof="0">
                <a:ln>
                  <a:noFill/>
                </a:ln>
                <a:solidFill>
                  <a:srgbClr val="0070C0"/>
                </a:solidFill>
                <a:effectLst/>
                <a:uLnTx/>
                <a:uFillTx/>
                <a:ea typeface="+mn-ea"/>
                <a:cs typeface="Tw Cen MT"/>
              </a:rPr>
              <a:t>Search by batch number, submission type, processing state, or for a date range. </a:t>
            </a:r>
          </a:p>
        </p:txBody>
      </p:sp>
      <p:sp>
        <p:nvSpPr>
          <p:cNvPr id="10" name="Rectangle 9">
            <a:extLst>
              <a:ext uri="{FF2B5EF4-FFF2-40B4-BE49-F238E27FC236}">
                <a16:creationId xmlns:a16="http://schemas.microsoft.com/office/drawing/2014/main" id="{B48AEB21-759C-4917-8FE4-9836E22A6FA1}"/>
              </a:ext>
              <a:ext uri="{C183D7F6-B498-43B3-948B-1728B52AA6E4}">
                <adec:decorative xmlns:adec="http://schemas.microsoft.com/office/drawing/2017/decorative" val="1"/>
              </a:ext>
            </a:extLst>
          </p:cNvPr>
          <p:cNvSpPr/>
          <p:nvPr>
            <p:custDataLst>
              <p:tags r:id="rId1"/>
            </p:custDataLst>
          </p:nvPr>
        </p:nvSpPr>
        <p:spPr>
          <a:xfrm>
            <a:off x="1781794" y="3563544"/>
            <a:ext cx="8080153" cy="3795046"/>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D17B400-CF2A-B630-2834-264470AE9474}"/>
              </a:ext>
            </a:extLst>
          </p:cNvPr>
          <p:cNvSpPr/>
          <p:nvPr/>
        </p:nvSpPr>
        <p:spPr>
          <a:xfrm>
            <a:off x="8253663" y="5895472"/>
            <a:ext cx="1251284" cy="50532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accent2"/>
                </a:solidFill>
              </a:ln>
              <a:noFill/>
            </a:endParaRPr>
          </a:p>
        </p:txBody>
      </p:sp>
    </p:spTree>
    <p:extLst>
      <p:ext uri="{BB962C8B-B14F-4D97-AF65-F5344CB8AC3E}">
        <p14:creationId xmlns:p14="http://schemas.microsoft.com/office/powerpoint/2010/main" val="3277812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a:extLst>
              <a:ext uri="{FF2B5EF4-FFF2-40B4-BE49-F238E27FC236}">
                <a16:creationId xmlns:a16="http://schemas.microsoft.com/office/drawing/2014/main" id="{5DB0C2C5-E985-4CA7-FB43-12262DD25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1626">
            <a:off x="2534069" y="4689809"/>
            <a:ext cx="1406112" cy="1100906"/>
          </a:xfrm>
          <a:prstGeom prst="rect">
            <a:avLst/>
          </a:prstGeom>
          <a:solidFill>
            <a:srgbClr val="75CAA6">
              <a:alpha val="17000"/>
            </a:srgbClr>
          </a:solidFill>
        </p:spPr>
      </p:pic>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75438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9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754380" rtl="0" eaLnBrk="1" fontAlgn="auto" latinLnBrk="0" hangingPunct="1">
                <a:lnSpc>
                  <a:spcPct val="100000"/>
                </a:lnSpc>
                <a:spcBef>
                  <a:spcPts val="0"/>
                </a:spcBef>
                <a:spcAft>
                  <a:spcPts val="0"/>
                </a:spcAft>
                <a:buClrTx/>
                <a:buSzTx/>
                <a:buFontTx/>
                <a:buNone/>
                <a:tabLst/>
                <a:defRPr/>
              </a:pPr>
              <a:t>44</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 name="Title 1"/>
          <p:cNvSpPr>
            <a:spLocks noGrp="1"/>
          </p:cNvSpPr>
          <p:nvPr>
            <p:ph type="title"/>
          </p:nvPr>
        </p:nvSpPr>
        <p:spPr/>
        <p:txBody>
          <a:bodyPr>
            <a:noAutofit/>
          </a:bodyPr>
          <a:lstStyle/>
          <a:p>
            <a:pPr algn="ctr"/>
            <a:r>
              <a:rPr lang="en-US" sz="4400" spc="-5">
                <a:solidFill>
                  <a:srgbClr val="0070C0"/>
                </a:solidFill>
              </a:rPr>
              <a:t>UNIQUE ID SEARCH</a:t>
            </a:r>
          </a:p>
        </p:txBody>
      </p:sp>
      <p:sp>
        <p:nvSpPr>
          <p:cNvPr id="5" name="TextBox 4">
            <a:extLst>
              <a:ext uri="{FF2B5EF4-FFF2-40B4-BE49-F238E27FC236}">
                <a16:creationId xmlns:a16="http://schemas.microsoft.com/office/drawing/2014/main" id="{6B0000F6-BFF3-4802-B073-2EE748E1D498}"/>
              </a:ext>
            </a:extLst>
          </p:cNvPr>
          <p:cNvSpPr txBox="1"/>
          <p:nvPr/>
        </p:nvSpPr>
        <p:spPr>
          <a:xfrm>
            <a:off x="1888189" y="1334211"/>
            <a:ext cx="7802043" cy="4401205"/>
          </a:xfrm>
          <a:prstGeom prst="rect">
            <a:avLst/>
          </a:prstGeom>
          <a:noFill/>
        </p:spPr>
        <p:txBody>
          <a:bodyPr wrap="square" rtlCol="0">
            <a:spAutoFit/>
          </a:bodyPr>
          <a:lstStyle/>
          <a:p>
            <a:pPr marL="457200" marR="0" lvl="0" indent="-457200" algn="l" defTabSz="75438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uLnTx/>
                <a:uFillTx/>
                <a:ea typeface="+mn-ea"/>
                <a:cs typeface="+mn-cs"/>
              </a:rPr>
              <a:t>LEAs can search within the UID system to determine if a student already has a Unique ID. </a:t>
            </a:r>
          </a:p>
          <a:p>
            <a:pPr marR="0" lvl="0" algn="l" defTabSz="754380" rtl="0" eaLnBrk="1" fontAlgn="auto" latinLnBrk="0" hangingPunct="1">
              <a:lnSpc>
                <a:spcPct val="100000"/>
              </a:lnSpc>
              <a:spcBef>
                <a:spcPts val="0"/>
              </a:spcBef>
              <a:spcAft>
                <a:spcPts val="0"/>
              </a:spcAft>
              <a:buClr>
                <a:schemeClr val="accent2"/>
              </a:buClr>
              <a:buSzPct val="100000"/>
              <a:tabLst/>
              <a:defRPr/>
            </a:pPr>
            <a:endParaRPr kumimoji="0" lang="en-US" sz="1200" b="0" i="0" u="none" strike="noStrike" kern="1200" cap="none" spc="0" normalizeH="0" baseline="0" noProof="0">
              <a:ln>
                <a:noFill/>
              </a:ln>
              <a:solidFill>
                <a:srgbClr val="0070C0"/>
              </a:solidFill>
              <a:effectLst/>
              <a:uLnTx/>
              <a:uFillTx/>
              <a:ea typeface="+mn-ea"/>
              <a:cs typeface="+mn-cs"/>
            </a:endParaRPr>
          </a:p>
          <a:p>
            <a:pPr marL="463550" marR="0" lvl="0" indent="-463550" algn="l" defTabSz="75438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lang="en-US" sz="2800">
                <a:solidFill>
                  <a:srgbClr val="0070C0"/>
                </a:solidFill>
              </a:rPr>
              <a:t>This process is valuable to ensure that students are not assigned duplicate IDs.</a:t>
            </a:r>
          </a:p>
          <a:p>
            <a:pPr marR="0" lvl="0" algn="l" defTabSz="754380" rtl="0" eaLnBrk="1" fontAlgn="auto" latinLnBrk="0" hangingPunct="1">
              <a:lnSpc>
                <a:spcPct val="100000"/>
              </a:lnSpc>
              <a:spcBef>
                <a:spcPts val="0"/>
              </a:spcBef>
              <a:spcAft>
                <a:spcPts val="0"/>
              </a:spcAft>
              <a:buClr>
                <a:schemeClr val="accent2"/>
              </a:buClr>
              <a:buSzPct val="100000"/>
              <a:tabLst/>
              <a:defRPr/>
            </a:pPr>
            <a:r>
              <a:rPr lang="en-US" sz="2800">
                <a:solidFill>
                  <a:srgbClr val="0070C0"/>
                </a:solidFill>
              </a:rPr>
              <a:t> </a:t>
            </a:r>
          </a:p>
          <a:p>
            <a:pPr marL="463550" marR="0" lvl="0" indent="-463550" algn="l" defTabSz="75438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lang="en-US" sz="2800">
                <a:solidFill>
                  <a:srgbClr val="0070C0"/>
                </a:solidFill>
              </a:rPr>
              <a:t>There are two types of searches in UID.</a:t>
            </a:r>
          </a:p>
          <a:p>
            <a:pPr marR="0" lvl="0" algn="l" defTabSz="754380" rtl="0" eaLnBrk="1" fontAlgn="auto" latinLnBrk="0" hangingPunct="1">
              <a:lnSpc>
                <a:spcPct val="100000"/>
              </a:lnSpc>
              <a:spcBef>
                <a:spcPts val="0"/>
              </a:spcBef>
              <a:spcAft>
                <a:spcPts val="0"/>
              </a:spcAft>
              <a:buClr>
                <a:schemeClr val="accent2"/>
              </a:buClr>
              <a:buSzPct val="100000"/>
              <a:tabLst/>
              <a:defRPr/>
            </a:pPr>
            <a:endParaRPr kumimoji="0" lang="en-US" sz="2800" b="0" i="0" u="none" strike="noStrike" kern="1200" cap="none" spc="0" normalizeH="0" baseline="0" noProof="0">
              <a:ln>
                <a:noFill/>
              </a:ln>
              <a:solidFill>
                <a:srgbClr val="0083CC">
                  <a:lumMod val="75000"/>
                </a:srgbClr>
              </a:solidFill>
              <a:effectLst/>
              <a:highlight>
                <a:srgbClr val="FFFFFF"/>
              </a:highlight>
              <a:uLnTx/>
              <a:uFillTx/>
              <a:ea typeface="+mn-ea"/>
              <a:cs typeface="+mn-cs"/>
            </a:endParaRPr>
          </a:p>
          <a:p>
            <a:pPr marL="2454275" marR="0" lvl="2" algn="l" defTabSz="754380" rtl="0" eaLnBrk="1" fontAlgn="auto" latinLnBrk="0" hangingPunct="1">
              <a:lnSpc>
                <a:spcPct val="100000"/>
              </a:lnSpc>
              <a:spcBef>
                <a:spcPts val="0"/>
              </a:spcBef>
              <a:spcAft>
                <a:spcPts val="0"/>
              </a:spcAft>
              <a:buClr>
                <a:schemeClr val="accent2"/>
              </a:buClr>
              <a:buSzPct val="100000"/>
              <a:tabLst/>
              <a:defRPr/>
            </a:pPr>
            <a:endParaRPr kumimoji="0" lang="en-US" sz="2400" b="1" i="0" u="none" strike="noStrike" kern="1200" cap="none" spc="0" normalizeH="0" baseline="0" noProof="0">
              <a:ln>
                <a:noFill/>
              </a:ln>
              <a:effectLst/>
              <a:highlight>
                <a:srgbClr val="FFFFFF"/>
              </a:highlight>
              <a:uLnTx/>
              <a:uFillTx/>
              <a:ea typeface="+mn-ea"/>
              <a:cs typeface="+mn-cs"/>
            </a:endParaRPr>
          </a:p>
          <a:p>
            <a:pPr marL="2454275" marR="0" lvl="2" algn="l" defTabSz="754380" rtl="0" eaLnBrk="1" fontAlgn="auto" latinLnBrk="0" hangingPunct="1">
              <a:lnSpc>
                <a:spcPct val="100000"/>
              </a:lnSpc>
              <a:spcBef>
                <a:spcPts val="0"/>
              </a:spcBef>
              <a:spcAft>
                <a:spcPts val="0"/>
              </a:spcAft>
              <a:buClr>
                <a:schemeClr val="accent2"/>
              </a:buClr>
              <a:buSzPct val="100000"/>
              <a:tabLst/>
              <a:defRPr/>
            </a:pPr>
            <a:r>
              <a:rPr kumimoji="0" lang="en-US" sz="2400" b="1" i="0" u="none" strike="noStrike" kern="1200" cap="none" spc="0" normalizeH="0" baseline="0" noProof="0">
                <a:ln>
                  <a:noFill/>
                </a:ln>
                <a:effectLst/>
                <a:highlight>
                  <a:srgbClr val="FFFFFF"/>
                </a:highlight>
                <a:uLnTx/>
                <a:uFillTx/>
                <a:ea typeface="+mn-ea"/>
                <a:cs typeface="+mn-cs"/>
              </a:rPr>
              <a:t>Batch Search</a:t>
            </a:r>
          </a:p>
          <a:p>
            <a:pPr marL="2454275" marR="0" lvl="2" algn="l" defTabSz="754380" rtl="0" eaLnBrk="1" fontAlgn="auto" latinLnBrk="0" hangingPunct="1">
              <a:lnSpc>
                <a:spcPct val="100000"/>
              </a:lnSpc>
              <a:spcBef>
                <a:spcPts val="0"/>
              </a:spcBef>
              <a:spcAft>
                <a:spcPts val="0"/>
              </a:spcAft>
              <a:buClr>
                <a:schemeClr val="accent2"/>
              </a:buClr>
              <a:buSzPct val="100000"/>
              <a:tabLst/>
              <a:defRPr/>
            </a:pPr>
            <a:r>
              <a:rPr kumimoji="0" lang="en-US" sz="2400" b="1" i="0" u="none" strike="noStrike" kern="1200" cap="none" spc="0" normalizeH="0" baseline="0" noProof="0">
                <a:ln>
                  <a:noFill/>
                </a:ln>
                <a:effectLst/>
                <a:highlight>
                  <a:srgbClr val="FFFFFF"/>
                </a:highlight>
                <a:uLnTx/>
                <a:uFillTx/>
                <a:ea typeface="+mn-ea"/>
                <a:cs typeface="+mn-cs"/>
              </a:rPr>
              <a:t>Person Search </a:t>
            </a:r>
          </a:p>
        </p:txBody>
      </p:sp>
      <p:sp>
        <p:nvSpPr>
          <p:cNvPr id="3" name="Thought Bubble: Cloud 2">
            <a:extLst>
              <a:ext uri="{FF2B5EF4-FFF2-40B4-BE49-F238E27FC236}">
                <a16:creationId xmlns:a16="http://schemas.microsoft.com/office/drawing/2014/main" id="{F592C9DA-1F08-1BB8-7F83-BB9236DE32F8}"/>
              </a:ext>
            </a:extLst>
          </p:cNvPr>
          <p:cNvSpPr/>
          <p:nvPr/>
        </p:nvSpPr>
        <p:spPr>
          <a:xfrm>
            <a:off x="6820348" y="4948518"/>
            <a:ext cx="2059411" cy="1217785"/>
          </a:xfrm>
          <a:prstGeom prst="cloudCallou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rPr>
              <a:t>More details covered in the Introduction to UID Video.</a:t>
            </a:r>
          </a:p>
        </p:txBody>
      </p:sp>
      <p:sp>
        <p:nvSpPr>
          <p:cNvPr id="4" name="Rectangle 3">
            <a:extLst>
              <a:ext uri="{FF2B5EF4-FFF2-40B4-BE49-F238E27FC236}">
                <a16:creationId xmlns:a16="http://schemas.microsoft.com/office/drawing/2014/main" id="{8DCF5003-DFB5-CFA2-76A0-C9D383CADB5C}"/>
              </a:ext>
            </a:extLst>
          </p:cNvPr>
          <p:cNvSpPr/>
          <p:nvPr/>
        </p:nvSpPr>
        <p:spPr>
          <a:xfrm>
            <a:off x="2056128" y="6554912"/>
            <a:ext cx="1159683" cy="6061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rPr>
              <a:t>Demo</a:t>
            </a:r>
          </a:p>
        </p:txBody>
      </p:sp>
    </p:spTree>
    <p:extLst>
      <p:ext uri="{BB962C8B-B14F-4D97-AF65-F5344CB8AC3E}">
        <p14:creationId xmlns:p14="http://schemas.microsoft.com/office/powerpoint/2010/main" val="273368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9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1005840" rtl="0" eaLnBrk="1" fontAlgn="auto" latinLnBrk="0" hangingPunct="1">
                <a:lnSpc>
                  <a:spcPct val="100000"/>
                </a:lnSpc>
                <a:spcBef>
                  <a:spcPts val="0"/>
                </a:spcBef>
                <a:spcAft>
                  <a:spcPts val="0"/>
                </a:spcAft>
                <a:buClrTx/>
                <a:buSzTx/>
                <a:buFontTx/>
                <a:buNone/>
                <a:tabLst/>
                <a:defRPr/>
              </a:pPr>
              <a:t>45</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 name="Title 1"/>
          <p:cNvSpPr>
            <a:spLocks noGrp="1"/>
          </p:cNvSpPr>
          <p:nvPr>
            <p:ph type="title"/>
          </p:nvPr>
        </p:nvSpPr>
        <p:spPr/>
        <p:txBody>
          <a:bodyPr>
            <a:noAutofit/>
          </a:bodyPr>
          <a:lstStyle/>
          <a:p>
            <a:pPr algn="ctr"/>
            <a:r>
              <a:rPr lang="en-US" sz="4400" spc="-5">
                <a:solidFill>
                  <a:srgbClr val="0070C0"/>
                </a:solidFill>
              </a:rPr>
              <a:t>UID SEARCH BATCH FILE</a:t>
            </a:r>
          </a:p>
        </p:txBody>
      </p:sp>
      <p:sp>
        <p:nvSpPr>
          <p:cNvPr id="5" name="TextBox 4">
            <a:extLst>
              <a:ext uri="{FF2B5EF4-FFF2-40B4-BE49-F238E27FC236}">
                <a16:creationId xmlns:a16="http://schemas.microsoft.com/office/drawing/2014/main" id="{6B0000F6-BFF3-4802-B073-2EE748E1D498}"/>
              </a:ext>
            </a:extLst>
          </p:cNvPr>
          <p:cNvSpPr txBox="1"/>
          <p:nvPr/>
        </p:nvSpPr>
        <p:spPr>
          <a:xfrm>
            <a:off x="1470436" y="1059126"/>
            <a:ext cx="8391510" cy="2646878"/>
          </a:xfrm>
          <a:prstGeom prst="rect">
            <a:avLst/>
          </a:prstGeom>
          <a:noFill/>
        </p:spPr>
        <p:txBody>
          <a:bodyPr wrap="square" lIns="91440" tIns="45720" rIns="91440" bIns="45720" rtlCol="0" anchor="t">
            <a:spAutoFit/>
          </a:bodyPr>
          <a:lstStyle/>
          <a:p>
            <a:pPr marL="625475" marR="0" lvl="1" indent="-336550"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Uploading a search batch file will </a:t>
            </a:r>
            <a:r>
              <a:rPr kumimoji="0" lang="en-US" sz="2600" b="1" i="0" u="none" strike="noStrike" kern="1200" cap="none" spc="0" normalizeH="0" baseline="0" noProof="0">
                <a:ln>
                  <a:noFill/>
                </a:ln>
                <a:solidFill>
                  <a:srgbClr val="0070C0"/>
                </a:solidFill>
                <a:effectLst/>
                <a:highlight>
                  <a:srgbClr val="FFFFFF"/>
                </a:highlight>
                <a:uLnTx/>
                <a:uFillTx/>
                <a:ea typeface="+mn-ea"/>
                <a:cs typeface="+mn-cs"/>
              </a:rPr>
              <a:t>not</a:t>
            </a: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 update the master record in UID.</a:t>
            </a:r>
          </a:p>
          <a:p>
            <a:pPr marL="625475" marR="0" lvl="1" indent="-336550"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From the hamburger </a:t>
            </a:r>
            <a:r>
              <a:rPr lang="en-US" sz="2600">
                <a:solidFill>
                  <a:srgbClr val="0070C0"/>
                </a:solidFill>
                <a:highlight>
                  <a:srgbClr val="FFFFFF"/>
                </a:highlight>
              </a:rPr>
              <a:t>menu in UID, select Upload File.</a:t>
            </a:r>
          </a:p>
          <a:p>
            <a:pPr marL="625475" marR="0" lvl="1" indent="-336550"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On the next screen browse to find the </a:t>
            </a:r>
            <a:r>
              <a:rPr lang="en-US" sz="2600">
                <a:solidFill>
                  <a:srgbClr val="0070C0"/>
                </a:solidFill>
                <a:highlight>
                  <a:srgbClr val="FFFFFF"/>
                </a:highlight>
              </a:rPr>
              <a:t>search file the user created to search for a group of students and click Upload.</a:t>
            </a:r>
            <a:endParaRPr kumimoji="0" lang="en-US" sz="2600" b="0" i="0" u="none" strike="noStrike" kern="1200" cap="none" spc="0" normalizeH="0" baseline="0" noProof="0">
              <a:ln>
                <a:noFill/>
              </a:ln>
              <a:solidFill>
                <a:srgbClr val="0070C0"/>
              </a:solidFill>
              <a:effectLst/>
              <a:highlight>
                <a:srgbClr val="FFFFFF"/>
              </a:highlight>
              <a:uLnTx/>
              <a:uFillTx/>
              <a:ea typeface="+mn-ea"/>
              <a:cs typeface="+mn-cs"/>
            </a:endParaRPr>
          </a:p>
          <a:p>
            <a:pPr marL="288925" marR="0" lvl="1" algn="l" defTabSz="1005840" rtl="0" eaLnBrk="1" fontAlgn="auto" latinLnBrk="0" hangingPunct="1">
              <a:lnSpc>
                <a:spcPct val="100000"/>
              </a:lnSpc>
              <a:spcBef>
                <a:spcPts val="0"/>
              </a:spcBef>
              <a:spcAft>
                <a:spcPts val="0"/>
              </a:spcAft>
              <a:buClr>
                <a:schemeClr val="accent2"/>
              </a:buClr>
              <a:buSzPct val="100000"/>
              <a:tabLst/>
              <a:defRPr/>
            </a:pPr>
            <a:endParaRPr kumimoji="0" lang="en-US" sz="1000" b="0" i="0" u="none" strike="noStrike" kern="1200" cap="none" spc="0" normalizeH="0" baseline="0" noProof="0">
              <a:ln>
                <a:noFill/>
              </a:ln>
              <a:solidFill>
                <a:srgbClr val="0070C0"/>
              </a:solidFill>
              <a:effectLst/>
              <a:highlight>
                <a:srgbClr val="FFFFFF"/>
              </a:highlight>
              <a:uLnTx/>
              <a:uFillTx/>
              <a:ea typeface="+mn-ea"/>
              <a:cs typeface="+mn-cs"/>
            </a:endParaRPr>
          </a:p>
        </p:txBody>
      </p:sp>
      <p:pic>
        <p:nvPicPr>
          <p:cNvPr id="3" name="Picture 2">
            <a:extLst>
              <a:ext uri="{FF2B5EF4-FFF2-40B4-BE49-F238E27FC236}">
                <a16:creationId xmlns:a16="http://schemas.microsoft.com/office/drawing/2014/main" id="{416806C9-A1CD-4EE5-937E-D4505580C581}"/>
              </a:ext>
            </a:extLst>
          </p:cNvPr>
          <p:cNvPicPr>
            <a:picLocks noChangeAspect="1"/>
          </p:cNvPicPr>
          <p:nvPr/>
        </p:nvPicPr>
        <p:blipFill>
          <a:blip r:embed="rId4"/>
          <a:stretch>
            <a:fillRect/>
          </a:stretch>
        </p:blipFill>
        <p:spPr>
          <a:xfrm>
            <a:off x="1724627" y="3475607"/>
            <a:ext cx="8137319" cy="3840232"/>
          </a:xfrm>
          <a:prstGeom prst="rect">
            <a:avLst/>
          </a:prstGeom>
        </p:spPr>
      </p:pic>
      <p:sp>
        <p:nvSpPr>
          <p:cNvPr id="7" name="Rectangle 6">
            <a:extLst>
              <a:ext uri="{FF2B5EF4-FFF2-40B4-BE49-F238E27FC236}">
                <a16:creationId xmlns:a16="http://schemas.microsoft.com/office/drawing/2014/main" id="{F241B969-75B5-48BF-A897-72306D67F0C6}"/>
              </a:ext>
            </a:extLst>
          </p:cNvPr>
          <p:cNvSpPr/>
          <p:nvPr/>
        </p:nvSpPr>
        <p:spPr>
          <a:xfrm>
            <a:off x="7383226" y="4514222"/>
            <a:ext cx="1141766" cy="60990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a:ln>
                <a:noFill/>
              </a:ln>
              <a:solidFill>
                <a:srgbClr val="FFFFFF"/>
              </a:solidFill>
              <a:effectLst/>
              <a:uLnTx/>
              <a:uFillTx/>
              <a:latin typeface="Tw Cen MT"/>
              <a:ea typeface="+mn-ea"/>
              <a:cs typeface="+mn-cs"/>
            </a:endParaRPr>
          </a:p>
        </p:txBody>
      </p:sp>
      <p:sp>
        <p:nvSpPr>
          <p:cNvPr id="10" name="Rectangle 9">
            <a:extLst>
              <a:ext uri="{FF2B5EF4-FFF2-40B4-BE49-F238E27FC236}">
                <a16:creationId xmlns:a16="http://schemas.microsoft.com/office/drawing/2014/main" id="{FBD989A8-C10B-46C7-B566-33BAC069CB0B}"/>
              </a:ext>
              <a:ext uri="{C183D7F6-B498-43B3-948B-1728B52AA6E4}">
                <adec:decorative xmlns:adec="http://schemas.microsoft.com/office/drawing/2017/decorative" val="1"/>
              </a:ext>
            </a:extLst>
          </p:cNvPr>
          <p:cNvSpPr/>
          <p:nvPr>
            <p:custDataLst>
              <p:tags r:id="rId1"/>
            </p:custDataLst>
          </p:nvPr>
        </p:nvSpPr>
        <p:spPr>
          <a:xfrm>
            <a:off x="1637368" y="3516096"/>
            <a:ext cx="8303686" cy="3840233"/>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DF1E1F4-859D-4A74-9EC4-299E5B4A947D}"/>
              </a:ext>
            </a:extLst>
          </p:cNvPr>
          <p:cNvSpPr/>
          <p:nvPr/>
        </p:nvSpPr>
        <p:spPr>
          <a:xfrm>
            <a:off x="1693035" y="4066398"/>
            <a:ext cx="1141766" cy="34948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48155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8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2800"/>
                            </p:stCondLst>
                            <p:childTnLst>
                              <p:par>
                                <p:cTn id="8" presetID="1" presetClass="entr" presetSubtype="0" fill="hold" grpId="0" nodeType="afterEffect">
                                  <p:stCondLst>
                                    <p:cond delay="28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784F3D-D77C-466E-B0E5-C95003488C3A}"/>
              </a:ext>
            </a:extLst>
          </p:cNvPr>
          <p:cNvPicPr>
            <a:picLocks noChangeAspect="1"/>
          </p:cNvPicPr>
          <p:nvPr/>
        </p:nvPicPr>
        <p:blipFill>
          <a:blip r:embed="rId4"/>
          <a:stretch>
            <a:fillRect/>
          </a:stretch>
        </p:blipFill>
        <p:spPr>
          <a:xfrm>
            <a:off x="1724628" y="5393803"/>
            <a:ext cx="8137319" cy="2284458"/>
          </a:xfrm>
          <a:prstGeom prst="rect">
            <a:avLst/>
          </a:prstGeom>
        </p:spPr>
      </p:pic>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100584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 name="Title 1"/>
          <p:cNvSpPr>
            <a:spLocks noGrp="1"/>
          </p:cNvSpPr>
          <p:nvPr>
            <p:ph type="title"/>
          </p:nvPr>
        </p:nvSpPr>
        <p:spPr>
          <a:xfrm>
            <a:off x="1551008" y="189578"/>
            <a:ext cx="8507392" cy="851530"/>
          </a:xfrm>
        </p:spPr>
        <p:txBody>
          <a:bodyPr>
            <a:noAutofit/>
          </a:bodyPr>
          <a:lstStyle/>
          <a:p>
            <a:pPr algn="ctr"/>
            <a:r>
              <a:rPr lang="en-US" sz="4400" spc="-5">
                <a:solidFill>
                  <a:srgbClr val="0070C0"/>
                </a:solidFill>
              </a:rPr>
              <a:t>UID SEARCH FILE FORMAT</a:t>
            </a:r>
          </a:p>
        </p:txBody>
      </p:sp>
      <p:sp>
        <p:nvSpPr>
          <p:cNvPr id="5" name="TextBox 4">
            <a:extLst>
              <a:ext uri="{FF2B5EF4-FFF2-40B4-BE49-F238E27FC236}">
                <a16:creationId xmlns:a16="http://schemas.microsoft.com/office/drawing/2014/main" id="{6B0000F6-BFF3-4802-B073-2EE748E1D498}"/>
              </a:ext>
            </a:extLst>
          </p:cNvPr>
          <p:cNvSpPr txBox="1"/>
          <p:nvPr/>
        </p:nvSpPr>
        <p:spPr>
          <a:xfrm>
            <a:off x="1402128" y="1041108"/>
            <a:ext cx="8538002" cy="4355038"/>
          </a:xfrm>
          <a:prstGeom prst="rect">
            <a:avLst/>
          </a:prstGeom>
          <a:noFill/>
        </p:spPr>
        <p:txBody>
          <a:bodyPr wrap="square" rtlCol="0">
            <a:spAutoFit/>
          </a:bodyPr>
          <a:lstStyle/>
          <a:p>
            <a:pPr marL="631825" indent="-342900" defTabSz="1005840">
              <a:buClr>
                <a:schemeClr val="accent2"/>
              </a:buClr>
              <a:buSzPct val="100000"/>
              <a:buFont typeface="Wingdings" panose="05000000000000000000" pitchFamily="2" charset="2"/>
              <a:buChar char="§"/>
            </a:pPr>
            <a:r>
              <a:rPr kumimoji="0" lang="en-US" sz="2100" b="0" i="0" u="none" strike="noStrike" kern="1200" cap="none" spc="0" normalizeH="0" baseline="0" noProof="0">
                <a:ln>
                  <a:noFill/>
                </a:ln>
                <a:solidFill>
                  <a:srgbClr val="0070C0"/>
                </a:solidFill>
                <a:effectLst/>
                <a:highlight>
                  <a:srgbClr val="FFFFFF"/>
                </a:highlight>
                <a:uLnTx/>
                <a:uFillTx/>
                <a:ea typeface="+mn-ea"/>
                <a:cs typeface="+mn-cs"/>
              </a:rPr>
              <a:t>Users can upload a search file into the UID system for a group of students and search to determine which students on the file already have UID numbers.</a:t>
            </a:r>
          </a:p>
          <a:p>
            <a:pPr marL="631825" indent="-342900" defTabSz="1005840">
              <a:buClr>
                <a:schemeClr val="accent2"/>
              </a:buClr>
              <a:buSzPct val="100000"/>
              <a:buFont typeface="Wingdings" panose="05000000000000000000" pitchFamily="2" charset="2"/>
              <a:buChar char="§"/>
            </a:pPr>
            <a:r>
              <a:rPr lang="en-US" sz="2100">
                <a:solidFill>
                  <a:srgbClr val="0070C0"/>
                </a:solidFill>
                <a:highlight>
                  <a:srgbClr val="FFFFFF"/>
                </a:highlight>
              </a:rPr>
              <a:t>The file name for a Search File will be like the UID Assignment file name – County District </a:t>
            </a:r>
            <a:r>
              <a:rPr lang="en-US" sz="2100" err="1">
                <a:solidFill>
                  <a:srgbClr val="0070C0"/>
                </a:solidFill>
                <a:highlight>
                  <a:srgbClr val="FFFFFF"/>
                </a:highlight>
              </a:rPr>
              <a:t>Number_Campus</a:t>
            </a:r>
            <a:r>
              <a:rPr lang="en-US" sz="2100">
                <a:solidFill>
                  <a:srgbClr val="0070C0"/>
                </a:solidFill>
                <a:highlight>
                  <a:srgbClr val="FFFFFF"/>
                </a:highlight>
              </a:rPr>
              <a:t> </a:t>
            </a:r>
            <a:r>
              <a:rPr lang="en-US" sz="2100" err="1">
                <a:solidFill>
                  <a:srgbClr val="0070C0"/>
                </a:solidFill>
                <a:highlight>
                  <a:srgbClr val="FFFFFF"/>
                </a:highlight>
              </a:rPr>
              <a:t>Number_Student_Date</a:t>
            </a:r>
            <a:r>
              <a:rPr lang="en-US" sz="2100">
                <a:solidFill>
                  <a:srgbClr val="0070C0"/>
                </a:solidFill>
                <a:highlight>
                  <a:srgbClr val="FFFFFF"/>
                </a:highlight>
              </a:rPr>
              <a:t> Time Stamp.</a:t>
            </a:r>
          </a:p>
          <a:p>
            <a:pPr marL="631825" marR="0" lvl="0" indent="-342900"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100" b="0" i="0" u="none" strike="noStrike" kern="1200" cap="none" spc="0" normalizeH="0" baseline="0" noProof="0">
                <a:ln>
                  <a:noFill/>
                </a:ln>
                <a:solidFill>
                  <a:srgbClr val="0070C0"/>
                </a:solidFill>
                <a:effectLst/>
                <a:highlight>
                  <a:srgbClr val="FFFFFF"/>
                </a:highlight>
                <a:uLnTx/>
                <a:uFillTx/>
                <a:ea typeface="+mn-ea"/>
                <a:cs typeface="+mn-cs"/>
              </a:rPr>
              <a:t>The mandatory fields on a search file are </a:t>
            </a:r>
            <a:r>
              <a:rPr kumimoji="0" lang="en-US" sz="2100" b="1" i="0" u="none" strike="noStrike" kern="1200" cap="none" spc="0" normalizeH="0" baseline="0" noProof="0">
                <a:ln>
                  <a:noFill/>
                </a:ln>
                <a:solidFill>
                  <a:srgbClr val="0070C0"/>
                </a:solidFill>
                <a:effectLst/>
                <a:highlight>
                  <a:srgbClr val="FFFFFF"/>
                </a:highlight>
                <a:uLnTx/>
                <a:uFillTx/>
                <a:ea typeface="+mn-ea"/>
                <a:cs typeface="+mn-cs"/>
              </a:rPr>
              <a:t>last name and first name. </a:t>
            </a:r>
          </a:p>
          <a:p>
            <a:pPr marL="1030288" marR="0" lvl="0" indent="-231775"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100" b="0" i="0" u="none" strike="noStrike" kern="1200" cap="none" spc="0" normalizeH="0" baseline="0" noProof="0">
                <a:ln>
                  <a:noFill/>
                </a:ln>
                <a:solidFill>
                  <a:srgbClr val="0070C0"/>
                </a:solidFill>
                <a:effectLst/>
                <a:highlight>
                  <a:srgbClr val="FFFFFF"/>
                </a:highlight>
                <a:uLnTx/>
                <a:uFillTx/>
                <a:ea typeface="+mn-ea"/>
                <a:cs typeface="+mn-cs"/>
              </a:rPr>
              <a:t>Gender, date of birth, grade and year (school year) are optional but should be supplied if available.</a:t>
            </a:r>
          </a:p>
          <a:p>
            <a:pPr marL="1030288" marR="0" lvl="0" indent="-231775"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100" b="0" i="0" u="none" strike="noStrike" kern="1200" cap="none" spc="0" normalizeH="0" baseline="0" noProof="0">
                <a:ln>
                  <a:noFill/>
                </a:ln>
                <a:solidFill>
                  <a:srgbClr val="0070C0"/>
                </a:solidFill>
                <a:effectLst/>
                <a:highlight>
                  <a:srgbClr val="FFFFFF"/>
                </a:highlight>
                <a:uLnTx/>
                <a:uFillTx/>
                <a:ea typeface="+mn-ea"/>
                <a:cs typeface="+mn-cs"/>
              </a:rPr>
              <a:t>SSN or S Number is also an optional field on the search file. </a:t>
            </a:r>
          </a:p>
          <a:p>
            <a:pPr marL="566738" indent="-334963" defTabSz="1005840">
              <a:buClr>
                <a:schemeClr val="accent2"/>
              </a:buClr>
              <a:buSzPct val="100000"/>
              <a:buFont typeface="Wingdings" panose="05000000000000000000" pitchFamily="2" charset="2"/>
              <a:buChar char="§"/>
            </a:pPr>
            <a:r>
              <a:rPr kumimoji="0" lang="en-US" sz="2100" b="0" i="0" u="none" strike="noStrike" kern="1200" cap="none" spc="0" normalizeH="0" baseline="0" noProof="0">
                <a:ln>
                  <a:noFill/>
                </a:ln>
                <a:solidFill>
                  <a:srgbClr val="0070C0"/>
                </a:solidFill>
                <a:effectLst/>
                <a:highlight>
                  <a:srgbClr val="FFFFFF"/>
                </a:highlight>
                <a:uLnTx/>
                <a:uFillTx/>
                <a:ea typeface="+mn-ea"/>
                <a:cs typeface="+mn-cs"/>
              </a:rPr>
              <a:t>The specifications for the search file format can be found on the TEDS website at </a:t>
            </a:r>
            <a:r>
              <a:rPr kumimoji="0" lang="en-US" sz="2100" b="0" i="0" u="sng" strike="noStrike" kern="1200" cap="none" spc="0" normalizeH="0" baseline="0" noProof="0">
                <a:ln>
                  <a:noFill/>
                </a:ln>
                <a:solidFill>
                  <a:srgbClr val="0070C0"/>
                </a:solidFill>
                <a:effectLst/>
                <a:uLnTx/>
                <a:uFillTx/>
                <a:ea typeface="Calibri" panose="020F0502020204030204" pitchFamily="34" charset="0"/>
                <a:cs typeface="+mn-cs"/>
                <a:hlinkClick r:id="rId5">
                  <a:extLst>
                    <a:ext uri="{A12FA001-AC4F-418D-AE19-62706E023703}">
                      <ahyp:hlinkClr xmlns:ahyp="http://schemas.microsoft.com/office/drawing/2018/hyperlinkcolor" val="tx"/>
                    </a:ext>
                  </a:extLst>
                </a:hlinkClick>
              </a:rPr>
              <a:t>TSDS Unique ID</a:t>
            </a:r>
            <a:r>
              <a:rPr kumimoji="0" lang="en-US" sz="2100" b="0" i="0" u="sng" strike="noStrike" kern="1200" cap="none" spc="0" normalizeH="0" baseline="0" noProof="0">
                <a:ln>
                  <a:noFill/>
                </a:ln>
                <a:solidFill>
                  <a:srgbClr val="0070C0"/>
                </a:solidFill>
                <a:effectLst/>
                <a:uLnTx/>
                <a:uFillTx/>
                <a:ea typeface="Calibri" panose="020F0502020204030204" pitchFamily="34" charset="0"/>
                <a:cs typeface="+mn-cs"/>
              </a:rPr>
              <a:t>.</a:t>
            </a:r>
            <a:endParaRPr kumimoji="0" lang="en-US" sz="2100" b="0" i="0" u="none" strike="noStrike" kern="1200" cap="none" spc="0" normalizeH="0" baseline="0" noProof="0">
              <a:ln>
                <a:noFill/>
              </a:ln>
              <a:solidFill>
                <a:srgbClr val="0070C0"/>
              </a:solidFill>
              <a:effectLst/>
              <a:highlight>
                <a:srgbClr val="FFFFFF"/>
              </a:highlight>
              <a:uLnTx/>
              <a:uFillTx/>
              <a:ea typeface="+mn-ea"/>
              <a:cs typeface="+mn-cs"/>
            </a:endParaRPr>
          </a:p>
          <a:p>
            <a:pPr marL="1030288" marR="0" lvl="0" indent="-231775"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endParaRPr kumimoji="0" lang="en-US" sz="2500" b="0" i="0" u="none" strike="noStrike" kern="1200" cap="none" spc="0" normalizeH="0" baseline="0" noProof="0">
              <a:ln>
                <a:noFill/>
              </a:ln>
              <a:solidFill>
                <a:srgbClr val="0070C0"/>
              </a:solidFill>
              <a:effectLst/>
              <a:highlight>
                <a:srgbClr val="FFFFFF"/>
              </a:highlight>
              <a:uLnTx/>
              <a:uFillTx/>
              <a:ea typeface="+mn-ea"/>
              <a:cs typeface="+mn-cs"/>
            </a:endParaRPr>
          </a:p>
        </p:txBody>
      </p:sp>
      <p:sp>
        <p:nvSpPr>
          <p:cNvPr id="8" name="Rectangle 7">
            <a:extLst>
              <a:ext uri="{FF2B5EF4-FFF2-40B4-BE49-F238E27FC236}">
                <a16:creationId xmlns:a16="http://schemas.microsoft.com/office/drawing/2014/main" id="{F3A6DB31-F77A-474B-8DED-A59CA1131456}"/>
              </a:ext>
              <a:ext uri="{C183D7F6-B498-43B3-948B-1728B52AA6E4}">
                <adec:decorative xmlns:adec="http://schemas.microsoft.com/office/drawing/2017/decorative" val="1"/>
              </a:ext>
            </a:extLst>
          </p:cNvPr>
          <p:cNvSpPr/>
          <p:nvPr>
            <p:custDataLst>
              <p:tags r:id="rId1"/>
            </p:custDataLst>
          </p:nvPr>
        </p:nvSpPr>
        <p:spPr>
          <a:xfrm>
            <a:off x="1551008" y="5424354"/>
            <a:ext cx="8389122" cy="2058932"/>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077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75438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9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754380" rtl="0" eaLnBrk="1" fontAlgn="auto" latinLnBrk="0" hangingPunct="1">
                <a:lnSpc>
                  <a:spcPct val="100000"/>
                </a:lnSpc>
                <a:spcBef>
                  <a:spcPts val="0"/>
                </a:spcBef>
                <a:spcAft>
                  <a:spcPts val="0"/>
                </a:spcAft>
                <a:buClrTx/>
                <a:buSzTx/>
                <a:buFontTx/>
                <a:buNone/>
                <a:tabLst/>
                <a:defRPr/>
              </a:pPr>
              <a:t>47</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 name="Title 1"/>
          <p:cNvSpPr>
            <a:spLocks noGrp="1"/>
          </p:cNvSpPr>
          <p:nvPr>
            <p:ph type="title"/>
          </p:nvPr>
        </p:nvSpPr>
        <p:spPr>
          <a:xfrm>
            <a:off x="1666755" y="189578"/>
            <a:ext cx="8095150" cy="851530"/>
          </a:xfrm>
        </p:spPr>
        <p:txBody>
          <a:bodyPr>
            <a:noAutofit/>
          </a:bodyPr>
          <a:lstStyle/>
          <a:p>
            <a:pPr algn="ctr"/>
            <a:r>
              <a:rPr lang="en-US" sz="4400" spc="-5">
                <a:solidFill>
                  <a:srgbClr val="0070C0"/>
                </a:solidFill>
              </a:rPr>
              <a:t>UID SEARCH FILE RESULTS</a:t>
            </a:r>
          </a:p>
        </p:txBody>
      </p:sp>
      <p:sp>
        <p:nvSpPr>
          <p:cNvPr id="5" name="TextBox 4">
            <a:extLst>
              <a:ext uri="{FF2B5EF4-FFF2-40B4-BE49-F238E27FC236}">
                <a16:creationId xmlns:a16="http://schemas.microsoft.com/office/drawing/2014/main" id="{6B0000F6-BFF3-4802-B073-2EE748E1D498}"/>
              </a:ext>
            </a:extLst>
          </p:cNvPr>
          <p:cNvSpPr txBox="1"/>
          <p:nvPr/>
        </p:nvSpPr>
        <p:spPr>
          <a:xfrm>
            <a:off x="1666755" y="1089959"/>
            <a:ext cx="8195192" cy="6294031"/>
          </a:xfrm>
          <a:prstGeom prst="rect">
            <a:avLst/>
          </a:prstGeom>
          <a:noFill/>
        </p:spPr>
        <p:txBody>
          <a:bodyPr wrap="square" lIns="91440" tIns="45720" rIns="91440" bIns="45720" rtlCol="0" anchor="t">
            <a:spAutoFit/>
          </a:bodyPr>
          <a:lstStyle/>
          <a:p>
            <a:pPr marR="0" lvl="0" algn="l" defTabSz="754380" rtl="0" eaLnBrk="1" fontAlgn="auto" latinLnBrk="0" hangingPunct="1">
              <a:lnSpc>
                <a:spcPct val="100000"/>
              </a:lnSpc>
              <a:spcBef>
                <a:spcPts val="0"/>
              </a:spcBef>
              <a:spcAft>
                <a:spcPts val="0"/>
              </a:spcAft>
              <a:buClr>
                <a:schemeClr val="accent2"/>
              </a:buClr>
              <a:buSzPct val="100000"/>
              <a:tabLst/>
              <a:defRPr/>
            </a:pPr>
            <a:endParaRPr kumimoji="0" lang="en-US" sz="900" b="0" i="0" u="none" strike="noStrike" kern="1200" cap="none" spc="0" normalizeH="0" baseline="0" noProof="0">
              <a:ln>
                <a:noFill/>
              </a:ln>
              <a:solidFill>
                <a:srgbClr val="0070C0"/>
              </a:solidFill>
              <a:effectLst/>
              <a:uLnTx/>
              <a:uFillTx/>
              <a:latin typeface="Tw Cen MT"/>
              <a:ea typeface="+mn-ea"/>
              <a:cs typeface="+mn-cs"/>
            </a:endParaRPr>
          </a:p>
          <a:p>
            <a:pPr marL="463550" marR="0" lvl="0" indent="-463550" algn="l" defTabSz="75438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highlight>
                  <a:srgbClr val="FFFFFF"/>
                </a:highlight>
                <a:uLnTx/>
                <a:uFillTx/>
                <a:ea typeface="+mn-ea"/>
                <a:cs typeface="+mn-cs"/>
              </a:rPr>
              <a:t>The UID application will return one of the following for each record on the UID search file:</a:t>
            </a:r>
          </a:p>
          <a:p>
            <a:pPr marR="0" lvl="0" algn="l" defTabSz="754380" rtl="0" eaLnBrk="1" fontAlgn="auto" latinLnBrk="0" hangingPunct="1">
              <a:lnSpc>
                <a:spcPct val="100000"/>
              </a:lnSpc>
              <a:spcBef>
                <a:spcPts val="0"/>
              </a:spcBef>
              <a:spcAft>
                <a:spcPts val="0"/>
              </a:spcAft>
              <a:buClr>
                <a:schemeClr val="accent2"/>
              </a:buClr>
              <a:buSzPct val="100000"/>
              <a:tabLst/>
              <a:defRPr/>
            </a:pPr>
            <a:endParaRPr kumimoji="0" lang="en-US" sz="900" b="0" i="0" u="none" strike="noStrike" kern="1200" cap="none" spc="0" normalizeH="0" baseline="0" noProof="0">
              <a:ln>
                <a:noFill/>
              </a:ln>
              <a:solidFill>
                <a:srgbClr val="0070C0"/>
              </a:solidFill>
              <a:effectLst/>
              <a:highlight>
                <a:srgbClr val="FFFFFF"/>
              </a:highlight>
              <a:uLnTx/>
              <a:uFillTx/>
              <a:ea typeface="+mn-ea"/>
              <a:cs typeface="+mn-cs"/>
            </a:endParaRPr>
          </a:p>
          <a:p>
            <a:pPr marL="1087438" lvl="4" indent="-346075" defTabSz="754380">
              <a:buClr>
                <a:schemeClr val="accent2"/>
              </a:buClr>
              <a:buSzPct val="100000"/>
              <a:buFont typeface="Wingdings" panose="05000000000000000000" pitchFamily="2" charset="2"/>
              <a:buChar char="§"/>
            </a:pPr>
            <a:r>
              <a:rPr kumimoji="0" lang="en-US" sz="2600" b="1" i="0" u="none" strike="noStrike" kern="1200" cap="none" spc="0" normalizeH="0" baseline="0" noProof="0">
                <a:ln>
                  <a:noFill/>
                </a:ln>
                <a:solidFill>
                  <a:srgbClr val="0070C0"/>
                </a:solidFill>
                <a:effectLst/>
                <a:highlight>
                  <a:srgbClr val="FFFFFF"/>
                </a:highlight>
                <a:uLnTx/>
                <a:uFillTx/>
                <a:ea typeface="+mn-ea"/>
                <a:cs typeface="+mn-cs"/>
              </a:rPr>
              <a:t>No matching persons </a:t>
            </a: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a:t>
            </a:r>
            <a:r>
              <a:rPr kumimoji="0" lang="en-US" sz="2600" b="0" i="0" u="none" strike="noStrike" kern="1200" cap="none" spc="0" normalizeH="0" baseline="0" noProof="0">
                <a:ln>
                  <a:noFill/>
                </a:ln>
                <a:effectLst/>
                <a:highlight>
                  <a:srgbClr val="FFFFFF"/>
                </a:highlight>
                <a:uLnTx/>
                <a:uFillTx/>
                <a:ea typeface="+mn-ea"/>
                <a:cs typeface="+mn-cs"/>
              </a:rPr>
              <a:t> </a:t>
            </a: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The Unique ID column will be blank for these records in the downloaded file.</a:t>
            </a:r>
          </a:p>
          <a:p>
            <a:pPr marL="1087438" marR="0" lvl="3" indent="-346075" algn="l" defTabSz="75438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1" i="0" u="none" strike="noStrike" kern="1200" cap="none" spc="0" normalizeH="0" baseline="0" noProof="0">
                <a:ln>
                  <a:noFill/>
                </a:ln>
                <a:solidFill>
                  <a:srgbClr val="0070C0"/>
                </a:solidFill>
                <a:effectLst/>
                <a:highlight>
                  <a:srgbClr val="FFFFFF"/>
                </a:highlight>
                <a:uLnTx/>
                <a:uFillTx/>
                <a:ea typeface="+mn-ea"/>
                <a:cs typeface="+mn-cs"/>
              </a:rPr>
              <a:t>A single matching person </a:t>
            </a: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a:t>
            </a:r>
            <a:r>
              <a:rPr kumimoji="0" lang="en-US" sz="2600" b="0" i="0" u="none" strike="noStrike" kern="1200" cap="none" spc="0" normalizeH="0" baseline="0" noProof="0">
                <a:ln>
                  <a:noFill/>
                </a:ln>
                <a:effectLst/>
                <a:highlight>
                  <a:srgbClr val="FFFFFF"/>
                </a:highlight>
                <a:uLnTx/>
                <a:uFillTx/>
                <a:ea typeface="+mn-ea"/>
                <a:cs typeface="+mn-cs"/>
              </a:rPr>
              <a:t> </a:t>
            </a: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The UID column will contain the Unique ID of the matching master record found.</a:t>
            </a:r>
          </a:p>
          <a:p>
            <a:pPr marL="1087438" marR="0" lvl="3" indent="-346075" algn="l" defTabSz="75438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1" i="0" u="none" strike="noStrike" kern="1200" cap="none" spc="0" normalizeH="0" baseline="0" noProof="0">
                <a:ln>
                  <a:noFill/>
                </a:ln>
                <a:solidFill>
                  <a:srgbClr val="0070C0"/>
                </a:solidFill>
                <a:effectLst/>
                <a:highlight>
                  <a:srgbClr val="FFFFFF"/>
                </a:highlight>
                <a:uLnTx/>
                <a:uFillTx/>
                <a:ea typeface="+mn-ea"/>
                <a:cs typeface="+mn-cs"/>
              </a:rPr>
              <a:t>Multiple matching persons </a:t>
            </a: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a:t>
            </a:r>
            <a:r>
              <a:rPr kumimoji="0" lang="en-US" sz="2600" b="0" i="0" u="none" strike="noStrike" kern="1200" cap="none" spc="0" normalizeH="0" baseline="0" noProof="0">
                <a:ln>
                  <a:noFill/>
                </a:ln>
                <a:effectLst/>
                <a:highlight>
                  <a:srgbClr val="FFFFFF"/>
                </a:highlight>
                <a:uLnTx/>
                <a:uFillTx/>
                <a:ea typeface="+mn-ea"/>
                <a:cs typeface="+mn-cs"/>
              </a:rPr>
              <a:t> </a:t>
            </a: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The downloaded file will show the details and Unique ID for all matching master records found.</a:t>
            </a:r>
          </a:p>
          <a:p>
            <a:pPr marL="1321435" marR="0" lvl="3" algn="l" defTabSz="754380" rtl="0" eaLnBrk="1" fontAlgn="auto" latinLnBrk="0" hangingPunct="1">
              <a:lnSpc>
                <a:spcPct val="100000"/>
              </a:lnSpc>
              <a:spcBef>
                <a:spcPts val="0"/>
              </a:spcBef>
              <a:spcAft>
                <a:spcPts val="0"/>
              </a:spcAft>
              <a:buClr>
                <a:schemeClr val="accent2"/>
              </a:buClr>
              <a:buSzPct val="100000"/>
              <a:tabLst/>
              <a:defRPr/>
            </a:pPr>
            <a:endParaRPr lang="en-US" sz="900">
              <a:solidFill>
                <a:srgbClr val="D8D8D8">
                  <a:lumMod val="10000"/>
                </a:srgbClr>
              </a:solidFill>
              <a:highlight>
                <a:srgbClr val="FFFFFF"/>
              </a:highlight>
            </a:endParaRPr>
          </a:p>
          <a:p>
            <a:pPr marL="463550" marR="0" lvl="3" indent="-463550" algn="l" defTabSz="75438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800" b="0" i="0" u="none" strike="noStrike" kern="1200" cap="none" spc="0" normalizeH="0" baseline="0" noProof="0">
                <a:ln>
                  <a:noFill/>
                </a:ln>
                <a:solidFill>
                  <a:srgbClr val="0070C0"/>
                </a:solidFill>
                <a:effectLst/>
                <a:highlight>
                  <a:srgbClr val="FFFFFF"/>
                </a:highlight>
                <a:uLnTx/>
                <a:uFillTx/>
                <a:ea typeface="+mn-ea"/>
                <a:cs typeface="+mn-cs"/>
              </a:rPr>
              <a:t>When one or more near matching records are found, the record on the batch file will be auto-canceled and will not be listed in the downloaded file.</a:t>
            </a:r>
          </a:p>
        </p:txBody>
      </p:sp>
    </p:spTree>
    <p:extLst>
      <p:ext uri="{BB962C8B-B14F-4D97-AF65-F5344CB8AC3E}">
        <p14:creationId xmlns:p14="http://schemas.microsoft.com/office/powerpoint/2010/main" val="206186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9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1005840" rtl="0" eaLnBrk="1" fontAlgn="auto" latinLnBrk="0" hangingPunct="1">
                <a:lnSpc>
                  <a:spcPct val="100000"/>
                </a:lnSpc>
                <a:spcBef>
                  <a:spcPts val="0"/>
                </a:spcBef>
                <a:spcAft>
                  <a:spcPts val="0"/>
                </a:spcAft>
                <a:buClrTx/>
                <a:buSzTx/>
                <a:buFontTx/>
                <a:buNone/>
                <a:tabLst/>
                <a:defRPr/>
              </a:pPr>
              <a:t>48</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 name="Title 1"/>
          <p:cNvSpPr>
            <a:spLocks noGrp="1"/>
          </p:cNvSpPr>
          <p:nvPr>
            <p:ph type="title"/>
          </p:nvPr>
        </p:nvSpPr>
        <p:spPr>
          <a:xfrm>
            <a:off x="1855228" y="190389"/>
            <a:ext cx="8606307" cy="851530"/>
          </a:xfrm>
        </p:spPr>
        <p:txBody>
          <a:bodyPr>
            <a:noAutofit/>
          </a:bodyPr>
          <a:lstStyle/>
          <a:p>
            <a:r>
              <a:rPr lang="en-US" sz="4400" spc="-5">
                <a:solidFill>
                  <a:srgbClr val="0070C0"/>
                </a:solidFill>
              </a:rPr>
              <a:t>EXTRACT &amp; DOWNLOAD SEARCH</a:t>
            </a:r>
          </a:p>
        </p:txBody>
      </p:sp>
      <p:sp>
        <p:nvSpPr>
          <p:cNvPr id="5" name="TextBox 4">
            <a:extLst>
              <a:ext uri="{FF2B5EF4-FFF2-40B4-BE49-F238E27FC236}">
                <a16:creationId xmlns:a16="http://schemas.microsoft.com/office/drawing/2014/main" id="{6B0000F6-BFF3-4802-B073-2EE748E1D498}"/>
              </a:ext>
            </a:extLst>
          </p:cNvPr>
          <p:cNvSpPr txBox="1"/>
          <p:nvPr/>
        </p:nvSpPr>
        <p:spPr>
          <a:xfrm>
            <a:off x="1192193" y="1041919"/>
            <a:ext cx="8189346" cy="3100849"/>
          </a:xfrm>
          <a:prstGeom prst="rect">
            <a:avLst/>
          </a:prstGeom>
          <a:noFill/>
        </p:spPr>
        <p:txBody>
          <a:bodyPr wrap="square" lIns="91440" tIns="45720" rIns="91440" bIns="45720" rtlCol="0" anchor="t">
            <a:spAutoFit/>
          </a:bodyPr>
          <a:lstStyle/>
          <a:p>
            <a:pPr marL="1019175" marR="0" lvl="0" indent="-457200"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When the batch search is completed, users will have four options under the Extract Type for extracting the search results.</a:t>
            </a:r>
          </a:p>
          <a:p>
            <a:pPr marL="561975" marR="0" lvl="0" algn="l" defTabSz="1005840" rtl="0" eaLnBrk="1" fontAlgn="auto" latinLnBrk="0" hangingPunct="1">
              <a:lnSpc>
                <a:spcPct val="100000"/>
              </a:lnSpc>
              <a:spcBef>
                <a:spcPts val="0"/>
              </a:spcBef>
              <a:spcAft>
                <a:spcPts val="0"/>
              </a:spcAft>
              <a:buClr>
                <a:schemeClr val="accent2"/>
              </a:buClr>
              <a:buSzPct val="100000"/>
              <a:tabLst/>
              <a:defRPr/>
            </a:pPr>
            <a:endParaRPr kumimoji="0" lang="en-US" sz="1200" b="0" i="0" u="none" strike="noStrike" kern="1200" cap="none" spc="0" normalizeH="0" baseline="0" noProof="0">
              <a:ln>
                <a:noFill/>
              </a:ln>
              <a:solidFill>
                <a:srgbClr val="0070C0"/>
              </a:solidFill>
              <a:effectLst/>
              <a:highlight>
                <a:srgbClr val="FFFFFF"/>
              </a:highlight>
              <a:uLnTx/>
              <a:uFillTx/>
              <a:ea typeface="+mn-ea"/>
              <a:cs typeface="+mn-cs"/>
            </a:endParaRPr>
          </a:p>
          <a:p>
            <a:pPr marL="1019175" marR="0" lvl="0" indent="-457200" algn="l" defTabSz="100584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0070C0"/>
                </a:solidFill>
                <a:effectLst/>
                <a:highlight>
                  <a:srgbClr val="FFFFFF"/>
                </a:highlight>
                <a:uLnTx/>
                <a:uFillTx/>
                <a:ea typeface="+mn-ea"/>
                <a:cs typeface="+mn-cs"/>
              </a:rPr>
              <a:t>In the dropdown under Extract Type, users will see the options. Select the Extract Type and click Filter Results. Next, click Extract Records.</a:t>
            </a:r>
          </a:p>
          <a:p>
            <a:pPr marL="502920" marR="0" lvl="1" indent="0" algn="l" defTabSz="100584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2750" b="0" i="0" u="none" strike="noStrike" kern="1200" cap="none" spc="0" normalizeH="0" baseline="0" noProof="0">
              <a:ln>
                <a:noFill/>
              </a:ln>
              <a:solidFill>
                <a:srgbClr val="0083CC">
                  <a:lumMod val="75000"/>
                </a:srgbClr>
              </a:solidFill>
              <a:effectLst/>
              <a:highlight>
                <a:srgbClr val="FFFFFF"/>
              </a:highlight>
              <a:uLnTx/>
              <a:uFillTx/>
              <a:latin typeface="Tw Cen MT"/>
              <a:ea typeface="+mn-ea"/>
              <a:cs typeface="+mn-cs"/>
            </a:endParaRPr>
          </a:p>
        </p:txBody>
      </p:sp>
      <p:pic>
        <p:nvPicPr>
          <p:cNvPr id="3" name="Picture 2">
            <a:extLst>
              <a:ext uri="{FF2B5EF4-FFF2-40B4-BE49-F238E27FC236}">
                <a16:creationId xmlns:a16="http://schemas.microsoft.com/office/drawing/2014/main" id="{CD016C09-824D-485C-8FE1-38310AC07EE8}"/>
              </a:ext>
            </a:extLst>
          </p:cNvPr>
          <p:cNvPicPr>
            <a:picLocks noChangeAspect="1"/>
          </p:cNvPicPr>
          <p:nvPr/>
        </p:nvPicPr>
        <p:blipFill>
          <a:blip r:embed="rId4"/>
          <a:stretch>
            <a:fillRect/>
          </a:stretch>
        </p:blipFill>
        <p:spPr>
          <a:xfrm>
            <a:off x="1637290" y="4102363"/>
            <a:ext cx="8238356" cy="3349741"/>
          </a:xfrm>
          <a:prstGeom prst="rect">
            <a:avLst/>
          </a:prstGeom>
        </p:spPr>
      </p:pic>
      <p:cxnSp>
        <p:nvCxnSpPr>
          <p:cNvPr id="8" name="Straight Arrow Connector 7">
            <a:extLst>
              <a:ext uri="{FF2B5EF4-FFF2-40B4-BE49-F238E27FC236}">
                <a16:creationId xmlns:a16="http://schemas.microsoft.com/office/drawing/2014/main" id="{29A652DC-FD07-4B98-BBEC-36C477FD393C}"/>
              </a:ext>
            </a:extLst>
          </p:cNvPr>
          <p:cNvCxnSpPr>
            <a:cxnSpLocks/>
          </p:cNvCxnSpPr>
          <p:nvPr/>
        </p:nvCxnSpPr>
        <p:spPr>
          <a:xfrm flipH="1">
            <a:off x="3819644" y="4394578"/>
            <a:ext cx="590946" cy="44411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A2EC52E-DEA5-4668-8F4E-99C3C426528F}"/>
              </a:ext>
              <a:ext uri="{C183D7F6-B498-43B3-948B-1728B52AA6E4}">
                <adec:decorative xmlns:adec="http://schemas.microsoft.com/office/drawing/2017/decorative" val="1"/>
              </a:ext>
            </a:extLst>
          </p:cNvPr>
          <p:cNvSpPr/>
          <p:nvPr>
            <p:custDataLst>
              <p:tags r:id="rId1"/>
            </p:custDataLst>
          </p:nvPr>
        </p:nvSpPr>
        <p:spPr>
          <a:xfrm>
            <a:off x="1602565" y="3958102"/>
            <a:ext cx="8238356" cy="3470850"/>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3327E222-9382-2F4B-6EF4-71211BD734D2}"/>
              </a:ext>
            </a:extLst>
          </p:cNvPr>
          <p:cNvCxnSpPr>
            <a:cxnSpLocks/>
          </p:cNvCxnSpPr>
          <p:nvPr/>
        </p:nvCxnSpPr>
        <p:spPr>
          <a:xfrm flipH="1">
            <a:off x="8254677" y="5693527"/>
            <a:ext cx="590946" cy="44411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1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600"/>
                                        <p:tgtEl>
                                          <p:spTgt spid="8"/>
                                        </p:tgtEl>
                                      </p:cBhvr>
                                    </p:animEffect>
                                    <p:anim calcmode="lin" valueType="num">
                                      <p:cBhvr>
                                        <p:cTn id="8" dur="1600" fill="hold"/>
                                        <p:tgtEl>
                                          <p:spTgt spid="8"/>
                                        </p:tgtEl>
                                        <p:attrNameLst>
                                          <p:attrName>ppt_x</p:attrName>
                                        </p:attrNameLst>
                                      </p:cBhvr>
                                      <p:tavLst>
                                        <p:tav tm="0">
                                          <p:val>
                                            <p:strVal val="#ppt_x"/>
                                          </p:val>
                                        </p:tav>
                                        <p:tav tm="100000">
                                          <p:val>
                                            <p:strVal val="#ppt_x"/>
                                          </p:val>
                                        </p:tav>
                                      </p:tavLst>
                                    </p:anim>
                                    <p:anim calcmode="lin" valueType="num">
                                      <p:cBhvr>
                                        <p:cTn id="9" dur="16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3600"/>
                            </p:stCondLst>
                            <p:childTnLst>
                              <p:par>
                                <p:cTn id="11" presetID="42" presetClass="entr" presetSubtype="0" fill="hold" nodeType="after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600"/>
                                        <p:tgtEl>
                                          <p:spTgt spid="7"/>
                                        </p:tgtEl>
                                      </p:cBhvr>
                                    </p:animEffect>
                                    <p:anim calcmode="lin" valueType="num">
                                      <p:cBhvr>
                                        <p:cTn id="14" dur="1600" fill="hold"/>
                                        <p:tgtEl>
                                          <p:spTgt spid="7"/>
                                        </p:tgtEl>
                                        <p:attrNameLst>
                                          <p:attrName>ppt_x</p:attrName>
                                        </p:attrNameLst>
                                      </p:cBhvr>
                                      <p:tavLst>
                                        <p:tav tm="0">
                                          <p:val>
                                            <p:strVal val="#ppt_x"/>
                                          </p:val>
                                        </p:tav>
                                        <p:tav tm="100000">
                                          <p:val>
                                            <p:strVal val="#ppt_x"/>
                                          </p:val>
                                        </p:tav>
                                      </p:tavLst>
                                    </p:anim>
                                    <p:anim calcmode="lin" valueType="num">
                                      <p:cBhvr>
                                        <p:cTn id="15" dur="16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gnifying glass">
            <a:extLst>
              <a:ext uri="{FF2B5EF4-FFF2-40B4-BE49-F238E27FC236}">
                <a16:creationId xmlns:a16="http://schemas.microsoft.com/office/drawing/2014/main" id="{3E991580-3FB7-8CBC-C87F-9924FE34E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037253">
            <a:off x="1698353" y="1495297"/>
            <a:ext cx="1397753" cy="865279"/>
          </a:xfrm>
          <a:prstGeom prst="rect">
            <a:avLst/>
          </a:prstGeom>
          <a:solidFill>
            <a:srgbClr val="75CAA6">
              <a:alpha val="17000"/>
            </a:srgbClr>
          </a:solidFill>
        </p:spPr>
      </p:pic>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9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1005840" rtl="0" eaLnBrk="1" fontAlgn="auto" latinLnBrk="0" hangingPunct="1">
                <a:lnSpc>
                  <a:spcPct val="100000"/>
                </a:lnSpc>
                <a:spcBef>
                  <a:spcPts val="0"/>
                </a:spcBef>
                <a:spcAft>
                  <a:spcPts val="0"/>
                </a:spcAft>
                <a:buClrTx/>
                <a:buSzTx/>
                <a:buFontTx/>
                <a:buNone/>
                <a:tabLst/>
                <a:defRPr/>
              </a:pPr>
              <a:t>49</a:t>
            </a:fld>
            <a:endParaRPr kumimoji="0" lang="en-US" sz="99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 name="Title 1"/>
          <p:cNvSpPr>
            <a:spLocks noGrp="1"/>
          </p:cNvSpPr>
          <p:nvPr>
            <p:ph type="title"/>
          </p:nvPr>
        </p:nvSpPr>
        <p:spPr>
          <a:xfrm>
            <a:off x="1602565" y="163592"/>
            <a:ext cx="8606307" cy="851530"/>
          </a:xfrm>
        </p:spPr>
        <p:txBody>
          <a:bodyPr>
            <a:noAutofit/>
          </a:bodyPr>
          <a:lstStyle/>
          <a:p>
            <a:pPr algn="ctr"/>
            <a:r>
              <a:rPr lang="en-US" sz="4400" spc="-5">
                <a:solidFill>
                  <a:srgbClr val="0070C0"/>
                </a:solidFill>
              </a:rPr>
              <a:t>PERSON SEARCH IN UID</a:t>
            </a:r>
          </a:p>
        </p:txBody>
      </p:sp>
      <p:sp>
        <p:nvSpPr>
          <p:cNvPr id="5" name="TextBox 4">
            <a:extLst>
              <a:ext uri="{FF2B5EF4-FFF2-40B4-BE49-F238E27FC236}">
                <a16:creationId xmlns:a16="http://schemas.microsoft.com/office/drawing/2014/main" id="{6B0000F6-BFF3-4802-B073-2EE748E1D498}"/>
              </a:ext>
            </a:extLst>
          </p:cNvPr>
          <p:cNvSpPr txBox="1"/>
          <p:nvPr/>
        </p:nvSpPr>
        <p:spPr>
          <a:xfrm>
            <a:off x="2946630" y="981688"/>
            <a:ext cx="6915318" cy="1908215"/>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700" b="0" i="0" u="none" strike="noStrike" kern="1200" cap="none" spc="0" normalizeH="0" baseline="0" noProof="0">
                <a:ln>
                  <a:noFill/>
                </a:ln>
                <a:solidFill>
                  <a:srgbClr val="0070C0"/>
                </a:solidFill>
                <a:effectLst/>
                <a:uLnTx/>
                <a:uFillTx/>
                <a:ea typeface="+mn-ea"/>
                <a:cs typeface="+mn-cs"/>
              </a:rPr>
              <a:t>From the hamburger menu, click on Person Search.</a:t>
            </a:r>
          </a:p>
          <a:p>
            <a:pPr marR="0" lvl="0" algn="l" defTabSz="914400" rtl="0" eaLnBrk="1" fontAlgn="auto" latinLnBrk="0" hangingPunct="1">
              <a:lnSpc>
                <a:spcPct val="100000"/>
              </a:lnSpc>
              <a:spcBef>
                <a:spcPts val="0"/>
              </a:spcBef>
              <a:spcAft>
                <a:spcPts val="0"/>
              </a:spcAft>
              <a:buClr>
                <a:schemeClr val="accent2"/>
              </a:buClr>
              <a:buSzPct val="100000"/>
              <a:tabLst/>
              <a:defRPr/>
            </a:pPr>
            <a:endParaRPr kumimoji="0" lang="en-US" sz="1000" b="0" i="0" u="none" strike="noStrike" kern="1200" cap="none" spc="0" normalizeH="0" baseline="0" noProof="0">
              <a:ln>
                <a:noFill/>
              </a:ln>
              <a:solidFill>
                <a:srgbClr val="0070C0"/>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700" b="0" i="0" u="none" strike="noStrike" kern="1200" cap="none" spc="0" normalizeH="0" baseline="0" noProof="0">
                <a:ln>
                  <a:noFill/>
                </a:ln>
                <a:solidFill>
                  <a:srgbClr val="0070C0"/>
                </a:solidFill>
                <a:effectLst/>
                <a:uLnTx/>
                <a:uFillTx/>
                <a:ea typeface="+mn-ea"/>
                <a:cs typeface="+mn-cs"/>
              </a:rPr>
              <a:t>Person Search can be a Basic Search, Advanced Search, or ID Search.</a:t>
            </a:r>
            <a:endParaRPr kumimoji="0" lang="en-US" sz="2700" b="0" i="0" u="none" strike="noStrike" kern="1200" cap="none" spc="0" normalizeH="0" baseline="0" noProof="0">
              <a:ln>
                <a:noFill/>
              </a:ln>
              <a:solidFill>
                <a:srgbClr val="0083CC">
                  <a:lumMod val="75000"/>
                </a:srgbClr>
              </a:solidFill>
              <a:effectLst/>
              <a:highlight>
                <a:srgbClr val="FFFFFF"/>
              </a:highlight>
              <a:uLnTx/>
              <a:uFillTx/>
              <a:latin typeface="Tw Cen MT"/>
              <a:ea typeface="+mn-ea"/>
              <a:cs typeface="+mn-cs"/>
            </a:endParaRPr>
          </a:p>
        </p:txBody>
      </p:sp>
      <p:sp>
        <p:nvSpPr>
          <p:cNvPr id="4" name="object 5" descr="Screenshot showing the Person Search screen in the Unique ID system for a basic search." title="Screenshot">
            <a:extLst>
              <a:ext uri="{FF2B5EF4-FFF2-40B4-BE49-F238E27FC236}">
                <a16:creationId xmlns:a16="http://schemas.microsoft.com/office/drawing/2014/main" id="{4FA9B3A3-FB69-D250-9C96-23C0A7A0C4D6}"/>
              </a:ext>
            </a:extLst>
          </p:cNvPr>
          <p:cNvSpPr/>
          <p:nvPr/>
        </p:nvSpPr>
        <p:spPr>
          <a:xfrm>
            <a:off x="1756679" y="3086257"/>
            <a:ext cx="7321428" cy="426720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4FB49A7-79CC-54FD-DD58-92C02DAF245C}"/>
              </a:ext>
              <a:ext uri="{C183D7F6-B498-43B3-948B-1728B52AA6E4}">
                <adec:decorative xmlns:adec="http://schemas.microsoft.com/office/drawing/2017/decorative" val="1"/>
              </a:ext>
            </a:extLst>
          </p:cNvPr>
          <p:cNvSpPr/>
          <p:nvPr>
            <p:custDataLst>
              <p:tags r:id="rId1"/>
            </p:custDataLst>
          </p:nvPr>
        </p:nvSpPr>
        <p:spPr>
          <a:xfrm>
            <a:off x="1692331" y="2983267"/>
            <a:ext cx="7955255" cy="4386274"/>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4913F6A-568B-EE4C-F47B-51E35F2C5A29}"/>
              </a:ext>
            </a:extLst>
          </p:cNvPr>
          <p:cNvSpPr/>
          <p:nvPr/>
        </p:nvSpPr>
        <p:spPr>
          <a:xfrm>
            <a:off x="1783819" y="3081124"/>
            <a:ext cx="451381" cy="457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C8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19819-0B07-54D8-9EC3-C698ED9A6B75}"/>
              </a:ext>
            </a:extLst>
          </p:cNvPr>
          <p:cNvSpPr/>
          <p:nvPr/>
        </p:nvSpPr>
        <p:spPr>
          <a:xfrm>
            <a:off x="4093149" y="3860800"/>
            <a:ext cx="2837737" cy="5375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C8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97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909415" y="4315463"/>
            <a:ext cx="4149200" cy="105388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bIns="37719" rtlCol="0" anchor="ctr"/>
          <a:lstStyle/>
          <a:p>
            <a:pPr defTabSz="754380">
              <a:defRPr/>
            </a:pPr>
            <a:r>
              <a:rPr lang="en" sz="2600" b="1">
                <a:solidFill>
                  <a:prstClr val="white"/>
                </a:solidFill>
                <a:latin typeface="Calibri"/>
              </a:rPr>
              <a:t>Training Activity</a:t>
            </a:r>
          </a:p>
          <a:p>
            <a:pPr defTabSz="754380">
              <a:defRPr/>
            </a:pPr>
            <a:r>
              <a:rPr lang="en-US" sz="1400">
                <a:solidFill>
                  <a:prstClr val="white"/>
                </a:solidFill>
                <a:latin typeface="Calibri"/>
                <a:cs typeface="Calibri"/>
              </a:rPr>
              <a:t>Practice, Troubleshooting, and Knowledge Checks</a:t>
            </a:r>
            <a:endParaRPr lang="en-US" sz="1400">
              <a:solidFill>
                <a:prstClr val="white"/>
              </a:solidFill>
              <a:latin typeface="Calibri"/>
              <a:ea typeface="Calibri"/>
              <a:cs typeface="Calibri"/>
            </a:endParaRP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909416" y="3218133"/>
            <a:ext cx="4149199" cy="105388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bIns="37719" rtlCol="0" anchor="ctr"/>
          <a:lstStyle/>
          <a:p>
            <a:pPr defTabSz="754380">
              <a:defRPr/>
            </a:pPr>
            <a:r>
              <a:rPr lang="en" sz="2600" b="1">
                <a:solidFill>
                  <a:prstClr val="white"/>
                </a:solidFill>
                <a:latin typeface="Calibri"/>
              </a:rPr>
              <a:t>Key Concepts</a:t>
            </a:r>
          </a:p>
          <a:p>
            <a:pPr defTabSz="754380">
              <a:defRPr/>
            </a:pPr>
            <a:r>
              <a:rPr lang="en-US" sz="1400">
                <a:solidFill>
                  <a:prstClr val="white"/>
                </a:solidFill>
                <a:latin typeface="Calibri"/>
              </a:rPr>
              <a:t>Unique ID Assignment and Searching in UID </a:t>
            </a:r>
            <a:endParaRPr lang="en-US" sz="1200">
              <a:solidFill>
                <a:prstClr val="white"/>
              </a:solidFill>
              <a:latin typeface="Calibri"/>
              <a:ea typeface="Calibri"/>
              <a:cs typeface="Calibri"/>
            </a:endParaRP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909416" y="2095086"/>
            <a:ext cx="4149199" cy="1053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bIns="37719" rtlCol="0" anchor="ctr"/>
          <a:lstStyle/>
          <a:p>
            <a:pPr defTabSz="754380">
              <a:defRPr/>
            </a:pPr>
            <a:r>
              <a:rPr lang="en" sz="2600" b="1">
                <a:solidFill>
                  <a:prstClr val="white"/>
                </a:solidFill>
                <a:latin typeface="Calibri"/>
              </a:rPr>
              <a:t>Getting Started</a:t>
            </a:r>
          </a:p>
          <a:p>
            <a:pPr defTabSz="754380">
              <a:defRPr/>
            </a:pPr>
            <a:r>
              <a:rPr lang="en-US" sz="1400">
                <a:solidFill>
                  <a:prstClr val="white"/>
                </a:solidFill>
                <a:latin typeface="Calibri"/>
              </a:rPr>
              <a:t>TSDS  Architecture , TEAL Roles, and Demo</a:t>
            </a:r>
            <a:endParaRPr lang="en-US" sz="1400">
              <a:solidFill>
                <a:prstClr val="white"/>
              </a:solidFill>
              <a:latin typeface="Calibri"/>
              <a:cs typeface="Calibri"/>
            </a:endParaRP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6366698" y="2963259"/>
            <a:ext cx="3312698" cy="2035919"/>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933082" y="5438510"/>
            <a:ext cx="4149199" cy="105388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bIns="37719" rtlCol="0" anchor="ctr"/>
          <a:lstStyle/>
          <a:p>
            <a:pPr defTabSz="754380">
              <a:defRPr/>
            </a:pPr>
            <a:r>
              <a:rPr lang="en-US" sz="2600" b="1">
                <a:solidFill>
                  <a:prstClr val="white"/>
                </a:solidFill>
                <a:latin typeface="Calibri"/>
              </a:rPr>
              <a:t>Wrap</a:t>
            </a:r>
            <a:r>
              <a:rPr lang="en" sz="2600" b="1">
                <a:solidFill>
                  <a:prstClr val="white"/>
                </a:solidFill>
                <a:latin typeface="Calibri"/>
              </a:rPr>
              <a:t> Up</a:t>
            </a:r>
          </a:p>
          <a:p>
            <a:pPr defTabSz="754380">
              <a:defRPr/>
            </a:pPr>
            <a:r>
              <a:rPr lang="en-US" sz="1400">
                <a:solidFill>
                  <a:prstClr val="white"/>
                </a:solidFill>
                <a:latin typeface="Calibri"/>
              </a:rPr>
              <a:t>Key Takeaways, Resources, and Next Steps</a:t>
            </a:r>
            <a:endParaRPr lang="en-US" sz="1200">
              <a:solidFill>
                <a:prstClr val="white"/>
              </a:solidFill>
              <a:latin typeface="Calibri"/>
              <a:ea typeface="Calibri"/>
              <a:cs typeface="Calibri"/>
            </a:endParaRPr>
          </a:p>
        </p:txBody>
      </p:sp>
      <p:sp>
        <p:nvSpPr>
          <p:cNvPr id="3" name="Slide Number Placeholder 2">
            <a:extLst>
              <a:ext uri="{FF2B5EF4-FFF2-40B4-BE49-F238E27FC236}">
                <a16:creationId xmlns:a16="http://schemas.microsoft.com/office/drawing/2014/main" id="{277E7510-1856-94A6-DD6C-65CA1B6BC53B}"/>
              </a:ext>
            </a:extLst>
          </p:cNvPr>
          <p:cNvSpPr>
            <a:spLocks noGrp="1"/>
          </p:cNvSpPr>
          <p:nvPr>
            <p:ph type="sldNum" sz="quarter" idx="12"/>
          </p:nvPr>
        </p:nvSpPr>
        <p:spPr/>
        <p:txBody>
          <a:bodyPr/>
          <a:lstStyle/>
          <a:p>
            <a:fld id="{25037DA4-2335-4A87-8586-64B2BAB08211}" type="slidenum">
              <a:rPr lang="en-US" sz="1000" smtClean="0"/>
              <a:pPr/>
              <a:t>5</a:t>
            </a:fld>
            <a:endParaRPr lang="en-US" sz="1000"/>
          </a:p>
        </p:txBody>
      </p:sp>
    </p:spTree>
    <p:extLst>
      <p:ext uri="{BB962C8B-B14F-4D97-AF65-F5344CB8AC3E}">
        <p14:creationId xmlns:p14="http://schemas.microsoft.com/office/powerpoint/2010/main" val="3654762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257" y="114300"/>
            <a:ext cx="10063352" cy="75438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0" y="5633363"/>
            <a:ext cx="10083238" cy="13384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754380">
              <a:spcBef>
                <a:spcPts val="438"/>
              </a:spcBef>
              <a:defRPr/>
            </a:pPr>
            <a:endParaRPr lang="en-US" sz="396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35180" y="5639738"/>
            <a:ext cx="10058400" cy="1326165"/>
          </a:xfrm>
          <a:prstGeom prst="rect">
            <a:avLst/>
          </a:prstGeom>
        </p:spPr>
        <p:txBody>
          <a:bodyPr vert="horz" wrap="square" lIns="0" tIns="55531" rIns="0" bIns="0" rtlCol="0" anchor="t">
            <a:spAutoFit/>
          </a:bodyPr>
          <a:lstStyle/>
          <a:p>
            <a:pPr algn="ctr" defTabSz="754380">
              <a:spcBef>
                <a:spcPts val="438"/>
              </a:spcBef>
              <a:defRPr/>
            </a:pPr>
            <a:r>
              <a:rPr lang="en-US" sz="4800" b="1" kern="0">
                <a:solidFill>
                  <a:srgbClr val="0070C0"/>
                </a:solidFill>
                <a:latin typeface="Calibri"/>
                <a:cs typeface="Calibri"/>
              </a:rPr>
              <a:t>TRAINING ACTIVITY</a:t>
            </a:r>
          </a:p>
          <a:p>
            <a:pPr algn="ctr" defTabSz="754380">
              <a:spcBef>
                <a:spcPts val="438"/>
              </a:spcBef>
              <a:defRPr/>
            </a:pPr>
            <a:r>
              <a:rPr lang="en-US" sz="3050" kern="0">
                <a:solidFill>
                  <a:srgbClr val="0070C0"/>
                </a:solidFill>
                <a:latin typeface="Calibri"/>
                <a:cs typeface="Calibri"/>
              </a:rPr>
              <a:t>Practice, Troubleshooting, and Knowledge Checks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17" y="226827"/>
            <a:ext cx="2834897" cy="876380"/>
          </a:xfrm>
          <a:prstGeom prst="rect">
            <a:avLst/>
          </a:prstGeom>
        </p:spPr>
      </p:pic>
      <p:sp>
        <p:nvSpPr>
          <p:cNvPr id="2" name="Slide Number Placeholder 1">
            <a:extLst>
              <a:ext uri="{FF2B5EF4-FFF2-40B4-BE49-F238E27FC236}">
                <a16:creationId xmlns:a16="http://schemas.microsoft.com/office/drawing/2014/main" id="{7F3739B5-76C7-30F3-A973-9BEC5E724992}"/>
              </a:ext>
            </a:extLst>
          </p:cNvPr>
          <p:cNvSpPr>
            <a:spLocks noGrp="1"/>
          </p:cNvSpPr>
          <p:nvPr>
            <p:ph type="sldNum" sz="quarter" idx="12"/>
          </p:nvPr>
        </p:nvSpPr>
        <p:spPr/>
        <p:txBody>
          <a:bodyPr/>
          <a:lstStyle/>
          <a:p>
            <a:pPr defTabSz="1005840"/>
            <a:fld id="{69C126A4-BD19-47E2-8A0E-0DE1B9D8C925}" type="slidenum">
              <a:rPr lang="en-US" sz="1100">
                <a:solidFill>
                  <a:srgbClr val="0D6CB9"/>
                </a:solidFill>
                <a:latin typeface="Calibri" panose="020F0502020204030204"/>
              </a:rPr>
              <a:pPr defTabSz="1005840"/>
              <a:t>50</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593520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PRACTICE EXERCISE</a:t>
            </a:r>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7636507" y="7281594"/>
            <a:ext cx="2263140" cy="301228"/>
          </a:xfrm>
        </p:spPr>
        <p:txBody>
          <a:bodyPr/>
          <a:lstStyle/>
          <a:p>
            <a:pPr defTabSz="754380">
              <a:defRPr/>
            </a:pPr>
            <a:fld id="{69C126A4-BD19-47E2-8A0E-0DE1B9D8C925}" type="slidenum">
              <a:rPr lang="en-US" sz="1155">
                <a:solidFill>
                  <a:srgbClr val="0D6CB9"/>
                </a:solidFill>
                <a:latin typeface="Calibri" panose="020F0502020204030204"/>
              </a:rPr>
              <a:pPr defTabSz="754380">
                <a:defRPr/>
              </a:pPr>
              <a:t>51</a:t>
            </a:fld>
            <a:endParaRPr lang="en-US" sz="1155">
              <a:solidFill>
                <a:srgbClr val="0D6CB9"/>
              </a:solidFill>
              <a:latin typeface="Calibri" panose="020F0502020204030204"/>
            </a:endParaRPr>
          </a:p>
        </p:txBody>
      </p:sp>
      <p:graphicFrame>
        <p:nvGraphicFramePr>
          <p:cNvPr id="5" name="Content Placeholder 4">
            <a:extLst>
              <a:ext uri="{FF2B5EF4-FFF2-40B4-BE49-F238E27FC236}">
                <a16:creationId xmlns:a16="http://schemas.microsoft.com/office/drawing/2014/main" id="{C98CEA4B-0148-B4F5-DF56-624FA3E9DF84}"/>
              </a:ext>
            </a:extLst>
          </p:cNvPr>
          <p:cNvGraphicFramePr>
            <a:graphicFrameLocks noGrp="1"/>
          </p:cNvGraphicFramePr>
          <p:nvPr>
            <p:ph idx="1"/>
          </p:nvPr>
        </p:nvGraphicFramePr>
        <p:xfrm>
          <a:off x="1936242" y="3253623"/>
          <a:ext cx="7511059" cy="3172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655586" y="1345890"/>
            <a:ext cx="8072370" cy="1438086"/>
          </a:xfrm>
          <a:prstGeom prst="rect">
            <a:avLst/>
          </a:prstGeom>
          <a:noFill/>
        </p:spPr>
        <p:txBody>
          <a:bodyPr wrap="square" rtlCol="0">
            <a:spAutoFit/>
          </a:bodyPr>
          <a:lstStyle/>
          <a:p>
            <a:pPr defTabSz="754380">
              <a:defRPr/>
            </a:pPr>
            <a:r>
              <a:rPr lang="en-US" sz="2640">
                <a:solidFill>
                  <a:srgbClr val="FF0000"/>
                </a:solidFill>
                <a:latin typeface="Calibri" panose="020F0502020204030204"/>
              </a:rPr>
              <a:t>Task 1:</a:t>
            </a:r>
            <a:r>
              <a:rPr lang="en-US" sz="2640">
                <a:solidFill>
                  <a:srgbClr val="0070C0"/>
                </a:solidFill>
                <a:latin typeface="Calibri" panose="020F0502020204030204"/>
              </a:rPr>
              <a:t> Upload ID Assignment File and Process.</a:t>
            </a:r>
          </a:p>
          <a:p>
            <a:pPr defTabSz="754380">
              <a:defRPr/>
            </a:pPr>
            <a:r>
              <a:rPr lang="en-US" sz="2640">
                <a:solidFill>
                  <a:srgbClr val="0070C0"/>
                </a:solidFill>
                <a:latin typeface="Calibri" panose="020F0502020204030204"/>
              </a:rPr>
              <a:t> </a:t>
            </a:r>
          </a:p>
          <a:p>
            <a:pPr defTabSz="754380">
              <a:defRPr/>
            </a:pPr>
            <a:r>
              <a:rPr lang="en-US" sz="2640">
                <a:solidFill>
                  <a:srgbClr val="FF0000"/>
                </a:solidFill>
                <a:latin typeface="Calibri" panose="020F0502020204030204"/>
              </a:rPr>
              <a:t>Task 2:</a:t>
            </a:r>
            <a:r>
              <a:rPr lang="en-US" sz="2640">
                <a:solidFill>
                  <a:srgbClr val="0070C0"/>
                </a:solidFill>
                <a:latin typeface="Calibri" panose="020F0502020204030204"/>
              </a:rPr>
              <a:t> Upload Enrollment Tracking File and Verify.</a:t>
            </a:r>
          </a:p>
          <a:p>
            <a:pPr defTabSz="754380">
              <a:defRPr/>
            </a:pPr>
            <a:endParaRPr lang="en-US" sz="825">
              <a:solidFill>
                <a:srgbClr val="0070C0"/>
              </a:solidFill>
              <a:latin typeface="Calibri" panose="020F0502020204030204"/>
            </a:endParaRPr>
          </a:p>
        </p:txBody>
      </p:sp>
    </p:spTree>
    <p:extLst>
      <p:ext uri="{BB962C8B-B14F-4D97-AF65-F5344CB8AC3E}">
        <p14:creationId xmlns:p14="http://schemas.microsoft.com/office/powerpoint/2010/main" val="1530524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754380">
              <a:defRPr/>
            </a:pPr>
            <a:fld id="{69C126A4-BD19-47E2-8A0E-0DE1B9D8C925}" type="slidenum">
              <a:rPr lang="en-US" sz="1155">
                <a:solidFill>
                  <a:srgbClr val="0D6CB9"/>
                </a:solidFill>
                <a:latin typeface="Calibri" panose="020F0502020204030204"/>
              </a:rPr>
              <a:pPr defTabSz="754380">
                <a:defRPr/>
              </a:pPr>
              <a:t>52</a:t>
            </a:fld>
            <a:endParaRPr lang="en-US" sz="1155">
              <a:solidFill>
                <a:srgbClr val="0D6CB9"/>
              </a:solidFill>
              <a:latin typeface="Calibri" panose="020F0502020204030204"/>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1</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6041571" y="3347801"/>
            <a:ext cx="3310745" cy="3278785"/>
          </a:xfrm>
          <a:prstGeom prst="rect">
            <a:avLst/>
          </a:prstGeom>
        </p:spPr>
        <p:txBody>
          <a:bodyPr lIns="75438" tIns="37719" rIns="75438" bIns="37719" anchor="t"/>
          <a:lstStyle/>
          <a:p>
            <a:r>
              <a:rPr lang="en-US" sz="1980">
                <a:solidFill>
                  <a:srgbClr val="0070C0"/>
                </a:solidFill>
              </a:rPr>
              <a:t>Review the naming convention for the ID Assignment files.</a:t>
            </a:r>
          </a:p>
          <a:p>
            <a:r>
              <a:rPr lang="en-US" sz="1980">
                <a:solidFill>
                  <a:srgbClr val="0070C0"/>
                </a:solidFill>
              </a:rPr>
              <a:t>Near the middle of the file name, it should say “Student” or “Staff”.</a:t>
            </a:r>
          </a:p>
          <a:p>
            <a:r>
              <a:rPr lang="en-US" sz="1980">
                <a:solidFill>
                  <a:srgbClr val="0070C0"/>
                </a:solidFill>
              </a:rPr>
              <a:t>This indicates to the UID system if this </a:t>
            </a:r>
            <a:r>
              <a:rPr lang="en-US" sz="1980" b="1">
                <a:solidFill>
                  <a:srgbClr val="0070C0"/>
                </a:solidFill>
              </a:rPr>
              <a:t>file</a:t>
            </a:r>
            <a:r>
              <a:rPr lang="en-US" sz="1980">
                <a:solidFill>
                  <a:srgbClr val="0070C0"/>
                </a:solidFill>
              </a:rPr>
              <a:t> is for assigning UIDs to student or staff.</a:t>
            </a:r>
          </a:p>
          <a:p>
            <a:endParaRPr lang="en-US" sz="1650">
              <a:solidFill>
                <a:srgbClr val="0070C0"/>
              </a:solidFill>
            </a:endParaRPr>
          </a:p>
          <a:p>
            <a:pPr marL="0" indent="0">
              <a:buNone/>
            </a:pPr>
            <a:endParaRPr lang="en-US" sz="1650">
              <a:solidFill>
                <a:srgbClr val="0070C0"/>
              </a:solidFill>
            </a:endParaRPr>
          </a:p>
          <a:p>
            <a:pPr marL="0" indent="0">
              <a:buNone/>
            </a:pPr>
            <a:endParaRPr lang="en-US" sz="1980">
              <a:solidFill>
                <a:srgbClr val="0070C0"/>
              </a:solidFill>
            </a:endParaRPr>
          </a:p>
          <a:p>
            <a:pPr marL="0" indent="0">
              <a:buNone/>
            </a:pPr>
            <a:endParaRPr lang="en-US" sz="1320">
              <a:solidFill>
                <a:srgbClr val="0070C0"/>
              </a:solidFill>
            </a:endParaRPr>
          </a:p>
        </p:txBody>
      </p:sp>
      <p:sp>
        <p:nvSpPr>
          <p:cNvPr id="22" name="Rectangle 21">
            <a:extLst>
              <a:ext uri="{FF2B5EF4-FFF2-40B4-BE49-F238E27FC236}">
                <a16:creationId xmlns:a16="http://schemas.microsoft.com/office/drawing/2014/main" id="{A136E53E-42D2-E30F-8619-C56D5F84B928}"/>
              </a:ext>
            </a:extLst>
          </p:cNvPr>
          <p:cNvSpPr/>
          <p:nvPr/>
        </p:nvSpPr>
        <p:spPr>
          <a:xfrm>
            <a:off x="5834499" y="3191296"/>
            <a:ext cx="3703461" cy="3709181"/>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33" name="Rectangle 32">
            <a:extLst>
              <a:ext uri="{FF2B5EF4-FFF2-40B4-BE49-F238E27FC236}">
                <a16:creationId xmlns:a16="http://schemas.microsoft.com/office/drawing/2014/main" id="{398F5AA3-8514-3ABB-4DB7-F3E647DA9FBD}"/>
              </a:ext>
            </a:extLst>
          </p:cNvPr>
          <p:cNvSpPr/>
          <p:nvPr/>
        </p:nvSpPr>
        <p:spPr>
          <a:xfrm>
            <a:off x="1762960" y="1387497"/>
            <a:ext cx="3567617" cy="1455783"/>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781614" y="1364577"/>
            <a:ext cx="3519534" cy="1446550"/>
          </a:xfrm>
          <a:prstGeom prst="rect">
            <a:avLst/>
          </a:prstGeom>
          <a:noFill/>
        </p:spPr>
        <p:txBody>
          <a:bodyPr wrap="square" rtlCol="0">
            <a:spAutoFit/>
          </a:bodyPr>
          <a:lstStyle/>
          <a:p>
            <a:pPr defTabSz="754380">
              <a:defRPr/>
            </a:pPr>
            <a:r>
              <a:rPr lang="en-US" sz="2200" b="1">
                <a:latin typeface="Calibri" panose="020F0502020204030204"/>
              </a:rPr>
              <a:t>Scenario 1</a:t>
            </a:r>
            <a:r>
              <a:rPr lang="en-US" sz="2200">
                <a:latin typeface="Calibri" panose="020F0502020204030204"/>
              </a:rPr>
              <a:t>: How does the UID System know if I am uploading an ID Assignment file for students or staff?</a:t>
            </a:r>
          </a:p>
        </p:txBody>
      </p:sp>
      <p:sp>
        <p:nvSpPr>
          <p:cNvPr id="34" name="Rectangle 33">
            <a:extLst>
              <a:ext uri="{FF2B5EF4-FFF2-40B4-BE49-F238E27FC236}">
                <a16:creationId xmlns:a16="http://schemas.microsoft.com/office/drawing/2014/main" id="{DE52AA8A-343F-0C75-BE73-60642B25EB88}"/>
              </a:ext>
            </a:extLst>
          </p:cNvPr>
          <p:cNvSpPr/>
          <p:nvPr/>
        </p:nvSpPr>
        <p:spPr>
          <a:xfrm>
            <a:off x="5834499" y="1387495"/>
            <a:ext cx="3703461" cy="1455784"/>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54380">
              <a:defRPr/>
            </a:pPr>
            <a:r>
              <a:rPr lang="en-US" sz="1980" b="1">
                <a:solidFill>
                  <a:prstClr val="black"/>
                </a:solidFill>
                <a:latin typeface="Calibri" panose="020F0502020204030204"/>
              </a:rPr>
              <a:t>  </a:t>
            </a:r>
            <a:r>
              <a:rPr lang="en-US" sz="2200" b="1">
                <a:solidFill>
                  <a:prstClr val="black"/>
                </a:solidFill>
                <a:latin typeface="Calibri" panose="020F0502020204030204"/>
              </a:rPr>
              <a:t>Resolution Steps:</a:t>
            </a:r>
          </a:p>
        </p:txBody>
      </p:sp>
      <p:sp>
        <p:nvSpPr>
          <p:cNvPr id="10" name="Rectangle 9">
            <a:extLst>
              <a:ext uri="{FF2B5EF4-FFF2-40B4-BE49-F238E27FC236}">
                <a16:creationId xmlns:a16="http://schemas.microsoft.com/office/drawing/2014/main" id="{BCD955FC-77A7-EA7F-51A0-B5AA9F2CD351}"/>
              </a:ext>
            </a:extLst>
          </p:cNvPr>
          <p:cNvSpPr/>
          <p:nvPr/>
        </p:nvSpPr>
        <p:spPr>
          <a:xfrm>
            <a:off x="1741332" y="3191296"/>
            <a:ext cx="3567617" cy="3709181"/>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4" name="TextBox 3">
            <a:extLst>
              <a:ext uri="{FF2B5EF4-FFF2-40B4-BE49-F238E27FC236}">
                <a16:creationId xmlns:a16="http://schemas.microsoft.com/office/drawing/2014/main" id="{EE701CE2-50D1-9A59-2ADE-AD08547B2FCF}"/>
              </a:ext>
            </a:extLst>
          </p:cNvPr>
          <p:cNvSpPr txBox="1"/>
          <p:nvPr/>
        </p:nvSpPr>
        <p:spPr>
          <a:xfrm>
            <a:off x="1830539" y="7084699"/>
            <a:ext cx="7538126" cy="584775"/>
          </a:xfrm>
          <a:prstGeom prst="rect">
            <a:avLst/>
          </a:prstGeom>
          <a:noFill/>
          <a:ln w="19050">
            <a:solidFill>
              <a:schemeClr val="accent1"/>
            </a:solidFill>
          </a:ln>
        </p:spPr>
        <p:txBody>
          <a:bodyPr wrap="square" rtlCol="0">
            <a:spAutoFit/>
          </a:bodyPr>
          <a:lstStyle/>
          <a:p>
            <a:r>
              <a:rPr lang="en-US" sz="1600"/>
              <a:t>Each individual student or staff member on the file is identified as a student or staff by the Person Type. (02-student and 03-staff) but the file is identified by the file name.</a:t>
            </a:r>
          </a:p>
        </p:txBody>
      </p:sp>
      <p:pic>
        <p:nvPicPr>
          <p:cNvPr id="6" name="Picture 5">
            <a:extLst>
              <a:ext uri="{FF2B5EF4-FFF2-40B4-BE49-F238E27FC236}">
                <a16:creationId xmlns:a16="http://schemas.microsoft.com/office/drawing/2014/main" id="{4AA63E1C-3247-7CB5-968A-BA527B90AE0A}"/>
              </a:ext>
            </a:extLst>
          </p:cNvPr>
          <p:cNvPicPr>
            <a:picLocks noChangeAspect="1"/>
          </p:cNvPicPr>
          <p:nvPr/>
        </p:nvPicPr>
        <p:blipFill>
          <a:blip r:embed="rId3"/>
          <a:stretch>
            <a:fillRect/>
          </a:stretch>
        </p:blipFill>
        <p:spPr>
          <a:xfrm>
            <a:off x="1886008" y="3450762"/>
            <a:ext cx="3310746" cy="2334118"/>
          </a:xfrm>
          <a:prstGeom prst="rect">
            <a:avLst/>
          </a:prstGeom>
        </p:spPr>
      </p:pic>
    </p:spTree>
    <p:extLst>
      <p:ext uri="{BB962C8B-B14F-4D97-AF65-F5344CB8AC3E}">
        <p14:creationId xmlns:p14="http://schemas.microsoft.com/office/powerpoint/2010/main" val="26956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10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754380">
              <a:defRPr/>
            </a:pPr>
            <a:fld id="{69C126A4-BD19-47E2-8A0E-0DE1B9D8C925}" type="slidenum">
              <a:rPr lang="en-US" sz="1155">
                <a:solidFill>
                  <a:srgbClr val="0D6CB9"/>
                </a:solidFill>
                <a:latin typeface="Calibri" panose="020F0502020204030204"/>
              </a:rPr>
              <a:pPr defTabSz="754380">
                <a:defRPr/>
              </a:pPr>
              <a:t>53</a:t>
            </a:fld>
            <a:endParaRPr lang="en-US" sz="1155">
              <a:solidFill>
                <a:srgbClr val="0D6CB9"/>
              </a:solidFill>
              <a:latin typeface="Calibri" panose="020F0502020204030204"/>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2</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834499" y="3306948"/>
            <a:ext cx="3734756" cy="4931516"/>
          </a:xfrm>
          <a:prstGeom prst="rect">
            <a:avLst/>
          </a:prstGeom>
        </p:spPr>
        <p:txBody>
          <a:bodyPr lIns="75438" tIns="37719" rIns="75438" bIns="37719" anchor="t"/>
          <a:lstStyle/>
          <a:p>
            <a:pPr marL="234950" lvl="3" indent="0">
              <a:buClr>
                <a:schemeClr val="accent1">
                  <a:lumMod val="75000"/>
                </a:schemeClr>
              </a:buClr>
              <a:buSzPct val="70000"/>
              <a:buNone/>
            </a:pPr>
            <a:r>
              <a:rPr lang="en-US" sz="1800">
                <a:solidFill>
                  <a:srgbClr val="0070C0"/>
                </a:solidFill>
                <a:highlight>
                  <a:srgbClr val="FFFFFF"/>
                </a:highlight>
              </a:rPr>
              <a:t>The UID system will return one of these comments for each record on a Batch Search File:</a:t>
            </a:r>
          </a:p>
          <a:p>
            <a:pPr marL="512763" lvl="3" indent="-222250">
              <a:buSzPct val="70000"/>
            </a:pPr>
            <a:r>
              <a:rPr lang="en-US" sz="1700">
                <a:solidFill>
                  <a:srgbClr val="0070C0"/>
                </a:solidFill>
                <a:highlight>
                  <a:srgbClr val="FFFFFF"/>
                </a:highlight>
              </a:rPr>
              <a:t>No matching persons – The Unique ID column will be blank for these types of records in the downloaded file.</a:t>
            </a:r>
          </a:p>
          <a:p>
            <a:pPr marL="512763" lvl="3" indent="-222250">
              <a:buSzPct val="70000"/>
            </a:pPr>
            <a:r>
              <a:rPr lang="en-US" sz="1700">
                <a:solidFill>
                  <a:srgbClr val="0070C0"/>
                </a:solidFill>
                <a:highlight>
                  <a:srgbClr val="FFFFFF"/>
                </a:highlight>
              </a:rPr>
              <a:t>A single matching person – The UID column will contain the Unique ID of the matching person.</a:t>
            </a:r>
          </a:p>
          <a:p>
            <a:pPr marL="512763" lvl="3" indent="-222250">
              <a:buSzPct val="70000"/>
            </a:pPr>
            <a:r>
              <a:rPr lang="en-US" sz="1700">
                <a:solidFill>
                  <a:srgbClr val="0070C0"/>
                </a:solidFill>
                <a:highlight>
                  <a:srgbClr val="FFFFFF"/>
                </a:highlight>
              </a:rPr>
              <a:t>Multiple matching persons – The downloaded file will show the details and Unique ID for all matching persons.</a:t>
            </a:r>
          </a:p>
          <a:p>
            <a:endParaRPr lang="en-US" sz="1700">
              <a:solidFill>
                <a:srgbClr val="0070C0"/>
              </a:solidFill>
            </a:endParaRPr>
          </a:p>
          <a:p>
            <a:pPr marL="0" indent="0">
              <a:buNone/>
            </a:pPr>
            <a:endParaRPr lang="en-US" sz="1700">
              <a:solidFill>
                <a:srgbClr val="0070C0"/>
              </a:solidFill>
            </a:endParaRPr>
          </a:p>
          <a:p>
            <a:pPr marL="0" indent="0">
              <a:buNone/>
            </a:pPr>
            <a:endParaRPr lang="en-US" sz="1700">
              <a:solidFill>
                <a:srgbClr val="0070C0"/>
              </a:solidFill>
            </a:endParaRPr>
          </a:p>
          <a:p>
            <a:pPr marL="0" indent="0">
              <a:buNone/>
            </a:pPr>
            <a:endParaRPr lang="en-US" sz="1320">
              <a:solidFill>
                <a:srgbClr val="0070C0"/>
              </a:solidFill>
            </a:endParaRPr>
          </a:p>
        </p:txBody>
      </p:sp>
      <p:sp>
        <p:nvSpPr>
          <p:cNvPr id="22" name="Rectangle 21">
            <a:extLst>
              <a:ext uri="{FF2B5EF4-FFF2-40B4-BE49-F238E27FC236}">
                <a16:creationId xmlns:a16="http://schemas.microsoft.com/office/drawing/2014/main" id="{A136E53E-42D2-E30F-8619-C56D5F84B928}"/>
              </a:ext>
            </a:extLst>
          </p:cNvPr>
          <p:cNvSpPr/>
          <p:nvPr/>
        </p:nvSpPr>
        <p:spPr>
          <a:xfrm>
            <a:off x="5834499" y="3191296"/>
            <a:ext cx="3703461" cy="3709181"/>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33" name="Rectangle 32">
            <a:extLst>
              <a:ext uri="{FF2B5EF4-FFF2-40B4-BE49-F238E27FC236}">
                <a16:creationId xmlns:a16="http://schemas.microsoft.com/office/drawing/2014/main" id="{398F5AA3-8514-3ABB-4DB7-F3E647DA9FBD}"/>
              </a:ext>
            </a:extLst>
          </p:cNvPr>
          <p:cNvSpPr/>
          <p:nvPr/>
        </p:nvSpPr>
        <p:spPr>
          <a:xfrm>
            <a:off x="1762960" y="1387497"/>
            <a:ext cx="3567617" cy="1455783"/>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741332" y="1391915"/>
            <a:ext cx="3519534" cy="1107996"/>
          </a:xfrm>
          <a:prstGeom prst="rect">
            <a:avLst/>
          </a:prstGeom>
          <a:noFill/>
        </p:spPr>
        <p:txBody>
          <a:bodyPr wrap="square" rtlCol="0">
            <a:spAutoFit/>
          </a:bodyPr>
          <a:lstStyle/>
          <a:p>
            <a:pPr defTabSz="754380">
              <a:defRPr/>
            </a:pPr>
            <a:r>
              <a:rPr lang="en-US" sz="2200" b="1">
                <a:latin typeface="Calibri" panose="020F0502020204030204"/>
              </a:rPr>
              <a:t>Scenario 2</a:t>
            </a:r>
            <a:r>
              <a:rPr lang="en-US" sz="2200">
                <a:latin typeface="Calibri" panose="020F0502020204030204"/>
              </a:rPr>
              <a:t>: When might the LEA upload a Batch Search file?</a:t>
            </a:r>
          </a:p>
        </p:txBody>
      </p:sp>
      <p:sp>
        <p:nvSpPr>
          <p:cNvPr id="34" name="Rectangle 33">
            <a:extLst>
              <a:ext uri="{FF2B5EF4-FFF2-40B4-BE49-F238E27FC236}">
                <a16:creationId xmlns:a16="http://schemas.microsoft.com/office/drawing/2014/main" id="{DE52AA8A-343F-0C75-BE73-60642B25EB88}"/>
              </a:ext>
            </a:extLst>
          </p:cNvPr>
          <p:cNvSpPr/>
          <p:nvPr/>
        </p:nvSpPr>
        <p:spPr>
          <a:xfrm>
            <a:off x="5834499" y="1387495"/>
            <a:ext cx="3703461" cy="1455784"/>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54380">
              <a:defRPr/>
            </a:pPr>
            <a:r>
              <a:rPr lang="en-US" sz="1980" b="1">
                <a:solidFill>
                  <a:prstClr val="black"/>
                </a:solidFill>
                <a:latin typeface="Calibri" panose="020F0502020204030204"/>
              </a:rPr>
              <a:t>  </a:t>
            </a:r>
            <a:r>
              <a:rPr lang="en-US" sz="2200" b="1">
                <a:solidFill>
                  <a:prstClr val="black"/>
                </a:solidFill>
                <a:latin typeface="Calibri" panose="020F0502020204030204"/>
              </a:rPr>
              <a:t>Resolution Steps:</a:t>
            </a:r>
          </a:p>
        </p:txBody>
      </p:sp>
      <p:sp>
        <p:nvSpPr>
          <p:cNvPr id="10" name="Rectangle 9">
            <a:extLst>
              <a:ext uri="{FF2B5EF4-FFF2-40B4-BE49-F238E27FC236}">
                <a16:creationId xmlns:a16="http://schemas.microsoft.com/office/drawing/2014/main" id="{BCD955FC-77A7-EA7F-51A0-B5AA9F2CD351}"/>
              </a:ext>
            </a:extLst>
          </p:cNvPr>
          <p:cNvSpPr/>
          <p:nvPr/>
        </p:nvSpPr>
        <p:spPr>
          <a:xfrm>
            <a:off x="1741332" y="3191296"/>
            <a:ext cx="3567617" cy="3709181"/>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4" name="TextBox 3">
            <a:extLst>
              <a:ext uri="{FF2B5EF4-FFF2-40B4-BE49-F238E27FC236}">
                <a16:creationId xmlns:a16="http://schemas.microsoft.com/office/drawing/2014/main" id="{02C2F08D-8963-15C9-6D12-12F5462AE4D4}"/>
              </a:ext>
            </a:extLst>
          </p:cNvPr>
          <p:cNvSpPr txBox="1"/>
          <p:nvPr/>
        </p:nvSpPr>
        <p:spPr>
          <a:xfrm>
            <a:off x="1914099" y="3306948"/>
            <a:ext cx="3229250" cy="3416320"/>
          </a:xfrm>
          <a:prstGeom prst="rect">
            <a:avLst/>
          </a:prstGeom>
          <a:noFill/>
        </p:spPr>
        <p:txBody>
          <a:bodyPr wrap="square" rtlCol="0">
            <a:spAutoFit/>
          </a:bodyPr>
          <a:lstStyle/>
          <a:p>
            <a:pPr marL="234950" indent="-234950"/>
            <a:r>
              <a:rPr lang="en-US">
                <a:solidFill>
                  <a:srgbClr val="0070C0"/>
                </a:solidFill>
              </a:rPr>
              <a:t>1. LEAs who have young children who are not enrolled at the LEA but will be reported on the Child Find data submission who will need a UID.</a:t>
            </a:r>
          </a:p>
          <a:p>
            <a:endParaRPr lang="en-US">
              <a:solidFill>
                <a:srgbClr val="0070C0"/>
              </a:solidFill>
            </a:endParaRPr>
          </a:p>
          <a:p>
            <a:pPr marL="234950" indent="-234950"/>
            <a:r>
              <a:rPr lang="en-US">
                <a:solidFill>
                  <a:srgbClr val="0070C0"/>
                </a:solidFill>
              </a:rPr>
              <a:t>2. Charter Schools who have students on a waitlist who will need UIDs in order to be reported on the CSW submission.</a:t>
            </a:r>
          </a:p>
        </p:txBody>
      </p:sp>
      <p:sp>
        <p:nvSpPr>
          <p:cNvPr id="5" name="TextBox 4">
            <a:extLst>
              <a:ext uri="{FF2B5EF4-FFF2-40B4-BE49-F238E27FC236}">
                <a16:creationId xmlns:a16="http://schemas.microsoft.com/office/drawing/2014/main" id="{0B27CC84-A797-F960-62E1-8523E90ACFBE}"/>
              </a:ext>
            </a:extLst>
          </p:cNvPr>
          <p:cNvSpPr txBox="1"/>
          <p:nvPr/>
        </p:nvSpPr>
        <p:spPr>
          <a:xfrm>
            <a:off x="1848497" y="7055798"/>
            <a:ext cx="7538126" cy="584775"/>
          </a:xfrm>
          <a:prstGeom prst="rect">
            <a:avLst/>
          </a:prstGeom>
          <a:noFill/>
          <a:ln w="19050">
            <a:solidFill>
              <a:schemeClr val="accent1"/>
            </a:solidFill>
          </a:ln>
        </p:spPr>
        <p:txBody>
          <a:bodyPr wrap="square" rtlCol="0">
            <a:spAutoFit/>
          </a:bodyPr>
          <a:lstStyle/>
          <a:p>
            <a:r>
              <a:rPr lang="en-US" sz="1600"/>
              <a:t>After the LEA performs a Batch Search, they will then determine the steps to assign UIDs to the students. The Batch Search will NOT assign UIDs</a:t>
            </a:r>
            <a:r>
              <a:rPr lang="en-US" sz="1600">
                <a:solidFill>
                  <a:schemeClr val="accent1"/>
                </a:solidFill>
              </a:rPr>
              <a:t>.</a:t>
            </a:r>
          </a:p>
        </p:txBody>
      </p:sp>
    </p:spTree>
    <p:extLst>
      <p:ext uri="{BB962C8B-B14F-4D97-AF65-F5344CB8AC3E}">
        <p14:creationId xmlns:p14="http://schemas.microsoft.com/office/powerpoint/2010/main" val="14390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60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80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par>
                          <p:cTn id="17" fill="hold">
                            <p:stCondLst>
                              <p:cond delay="800"/>
                            </p:stCondLst>
                            <p:childTnLst>
                              <p:par>
                                <p:cTn id="18" presetID="1" presetClass="entr" presetSubtype="0" fill="hold" nodeType="afterEffect">
                                  <p:stCondLst>
                                    <p:cond delay="100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par>
                          <p:cTn id="20" fill="hold">
                            <p:stCondLst>
                              <p:cond delay="1800"/>
                            </p:stCondLst>
                            <p:childTnLst>
                              <p:par>
                                <p:cTn id="21" presetID="1" presetClass="entr" presetSubtype="0" fill="hold" nodeType="afterEffect">
                                  <p:stCondLst>
                                    <p:cond delay="70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110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754380">
              <a:defRPr/>
            </a:pPr>
            <a:fld id="{69C126A4-BD19-47E2-8A0E-0DE1B9D8C925}" type="slidenum">
              <a:rPr lang="en-US" sz="1155">
                <a:solidFill>
                  <a:srgbClr val="0D6CB9"/>
                </a:solidFill>
                <a:latin typeface="Calibri" panose="020F0502020204030204"/>
              </a:rPr>
              <a:pPr defTabSz="754380">
                <a:defRPr/>
              </a:pPr>
              <a:t>54</a:t>
            </a:fld>
            <a:endParaRPr lang="en-US" sz="1155">
              <a:solidFill>
                <a:srgbClr val="0D6CB9"/>
              </a:solidFill>
              <a:latin typeface="Calibri" panose="020F0502020204030204"/>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3</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916506" y="3306948"/>
            <a:ext cx="3539445" cy="3230244"/>
          </a:xfrm>
          <a:prstGeom prst="rect">
            <a:avLst/>
          </a:prstGeom>
        </p:spPr>
        <p:txBody>
          <a:bodyPr lIns="75438" tIns="37719" rIns="75438" bIns="37719" anchor="t"/>
          <a:lstStyle/>
          <a:p>
            <a:r>
              <a:rPr lang="en-US" sz="1800">
                <a:solidFill>
                  <a:srgbClr val="0070C0"/>
                </a:solidFill>
              </a:rPr>
              <a:t>Training. </a:t>
            </a:r>
          </a:p>
          <a:p>
            <a:r>
              <a:rPr lang="en-US" sz="1800">
                <a:solidFill>
                  <a:srgbClr val="0070C0"/>
                </a:solidFill>
              </a:rPr>
              <a:t>Training.</a:t>
            </a:r>
          </a:p>
          <a:p>
            <a:r>
              <a:rPr lang="en-US" sz="1800">
                <a:solidFill>
                  <a:srgbClr val="0070C0"/>
                </a:solidFill>
              </a:rPr>
              <a:t>Training.</a:t>
            </a:r>
          </a:p>
          <a:p>
            <a:pPr marL="0" indent="0">
              <a:buNone/>
            </a:pPr>
            <a:endParaRPr lang="en-US" sz="1400">
              <a:solidFill>
                <a:srgbClr val="0070C0"/>
              </a:solidFill>
            </a:endParaRPr>
          </a:p>
          <a:p>
            <a:r>
              <a:rPr lang="en-US" sz="1800">
                <a:solidFill>
                  <a:srgbClr val="0070C0"/>
                </a:solidFill>
              </a:rPr>
              <a:t>Encourage the LEA staff members to review the Near Match Resolution Video.</a:t>
            </a:r>
          </a:p>
          <a:p>
            <a:pPr marL="0" indent="0">
              <a:buNone/>
            </a:pPr>
            <a:endParaRPr lang="en-US" sz="1400">
              <a:solidFill>
                <a:srgbClr val="0070C0"/>
              </a:solidFill>
            </a:endParaRPr>
          </a:p>
          <a:p>
            <a:r>
              <a:rPr lang="en-US" sz="1800">
                <a:solidFill>
                  <a:srgbClr val="0070C0"/>
                </a:solidFill>
              </a:rPr>
              <a:t>Provide examples to the LEA staff illustrating how hasty ID assignments can cause more work later for themselves and others.</a:t>
            </a:r>
          </a:p>
          <a:p>
            <a:pPr marL="0" indent="0">
              <a:buNone/>
            </a:pPr>
            <a:endParaRPr lang="en-US" sz="1800">
              <a:solidFill>
                <a:srgbClr val="0070C0"/>
              </a:solidFill>
            </a:endParaRPr>
          </a:p>
          <a:p>
            <a:pPr marL="0" indent="0">
              <a:buNone/>
            </a:pPr>
            <a:endParaRPr lang="en-US" sz="1700">
              <a:solidFill>
                <a:srgbClr val="0070C0"/>
              </a:solidFill>
            </a:endParaRPr>
          </a:p>
          <a:p>
            <a:pPr marL="0" indent="0">
              <a:buNone/>
            </a:pPr>
            <a:endParaRPr lang="en-US" sz="1320">
              <a:solidFill>
                <a:srgbClr val="0070C0"/>
              </a:solidFill>
            </a:endParaRPr>
          </a:p>
        </p:txBody>
      </p:sp>
      <p:sp>
        <p:nvSpPr>
          <p:cNvPr id="22" name="Rectangle 21">
            <a:extLst>
              <a:ext uri="{FF2B5EF4-FFF2-40B4-BE49-F238E27FC236}">
                <a16:creationId xmlns:a16="http://schemas.microsoft.com/office/drawing/2014/main" id="{A136E53E-42D2-E30F-8619-C56D5F84B928}"/>
              </a:ext>
            </a:extLst>
          </p:cNvPr>
          <p:cNvSpPr/>
          <p:nvPr/>
        </p:nvSpPr>
        <p:spPr>
          <a:xfrm>
            <a:off x="5834499" y="3191296"/>
            <a:ext cx="3703461" cy="3808219"/>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33" name="Rectangle 32">
            <a:extLst>
              <a:ext uri="{FF2B5EF4-FFF2-40B4-BE49-F238E27FC236}">
                <a16:creationId xmlns:a16="http://schemas.microsoft.com/office/drawing/2014/main" id="{398F5AA3-8514-3ABB-4DB7-F3E647DA9FBD}"/>
              </a:ext>
            </a:extLst>
          </p:cNvPr>
          <p:cNvSpPr/>
          <p:nvPr/>
        </p:nvSpPr>
        <p:spPr>
          <a:xfrm>
            <a:off x="1762960" y="1387497"/>
            <a:ext cx="3567617" cy="1455783"/>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741332" y="1391915"/>
            <a:ext cx="3519534" cy="1107996"/>
          </a:xfrm>
          <a:prstGeom prst="rect">
            <a:avLst/>
          </a:prstGeom>
          <a:noFill/>
        </p:spPr>
        <p:txBody>
          <a:bodyPr wrap="square" rtlCol="0">
            <a:spAutoFit/>
          </a:bodyPr>
          <a:lstStyle/>
          <a:p>
            <a:pPr defTabSz="754380">
              <a:defRPr/>
            </a:pPr>
            <a:r>
              <a:rPr lang="en-US" sz="2200" b="1">
                <a:latin typeface="Calibri" panose="020F0502020204030204"/>
              </a:rPr>
              <a:t>Scenario 3</a:t>
            </a:r>
            <a:r>
              <a:rPr lang="en-US" sz="2200">
                <a:latin typeface="Calibri" panose="020F0502020204030204"/>
              </a:rPr>
              <a:t>: Why is the LEA continually submitting TIMS tickets to merge UIDs?</a:t>
            </a:r>
          </a:p>
        </p:txBody>
      </p:sp>
      <p:sp>
        <p:nvSpPr>
          <p:cNvPr id="34" name="Rectangle 33">
            <a:extLst>
              <a:ext uri="{FF2B5EF4-FFF2-40B4-BE49-F238E27FC236}">
                <a16:creationId xmlns:a16="http://schemas.microsoft.com/office/drawing/2014/main" id="{DE52AA8A-343F-0C75-BE73-60642B25EB88}"/>
              </a:ext>
            </a:extLst>
          </p:cNvPr>
          <p:cNvSpPr/>
          <p:nvPr/>
        </p:nvSpPr>
        <p:spPr>
          <a:xfrm>
            <a:off x="5834499" y="1387495"/>
            <a:ext cx="3703461" cy="1455784"/>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54380">
              <a:defRPr/>
            </a:pPr>
            <a:r>
              <a:rPr lang="en-US" sz="1980" b="1">
                <a:solidFill>
                  <a:prstClr val="black"/>
                </a:solidFill>
                <a:latin typeface="Calibri" panose="020F0502020204030204"/>
              </a:rPr>
              <a:t>  </a:t>
            </a:r>
            <a:r>
              <a:rPr lang="en-US" sz="2200" b="1">
                <a:solidFill>
                  <a:prstClr val="black"/>
                </a:solidFill>
                <a:latin typeface="Calibri" panose="020F0502020204030204"/>
              </a:rPr>
              <a:t>Resolution Steps:</a:t>
            </a:r>
          </a:p>
        </p:txBody>
      </p:sp>
      <p:sp>
        <p:nvSpPr>
          <p:cNvPr id="10" name="Rectangle 9">
            <a:extLst>
              <a:ext uri="{FF2B5EF4-FFF2-40B4-BE49-F238E27FC236}">
                <a16:creationId xmlns:a16="http://schemas.microsoft.com/office/drawing/2014/main" id="{BCD955FC-77A7-EA7F-51A0-B5AA9F2CD351}"/>
              </a:ext>
            </a:extLst>
          </p:cNvPr>
          <p:cNvSpPr/>
          <p:nvPr/>
        </p:nvSpPr>
        <p:spPr>
          <a:xfrm>
            <a:off x="1741332" y="3191296"/>
            <a:ext cx="3567617" cy="3808219"/>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4" name="TextBox 3">
            <a:extLst>
              <a:ext uri="{FF2B5EF4-FFF2-40B4-BE49-F238E27FC236}">
                <a16:creationId xmlns:a16="http://schemas.microsoft.com/office/drawing/2014/main" id="{02C2F08D-8963-15C9-6D12-12F5462AE4D4}"/>
              </a:ext>
            </a:extLst>
          </p:cNvPr>
          <p:cNvSpPr txBox="1"/>
          <p:nvPr/>
        </p:nvSpPr>
        <p:spPr>
          <a:xfrm>
            <a:off x="1914099" y="3306948"/>
            <a:ext cx="3229250" cy="3170099"/>
          </a:xfrm>
          <a:prstGeom prst="rect">
            <a:avLst/>
          </a:prstGeom>
          <a:noFill/>
        </p:spPr>
        <p:txBody>
          <a:bodyPr wrap="square" rtlCol="0">
            <a:spAutoFit/>
          </a:bodyPr>
          <a:lstStyle/>
          <a:p>
            <a:pPr marL="234950" indent="-234950"/>
            <a:r>
              <a:rPr lang="en-US" sz="2000">
                <a:solidFill>
                  <a:srgbClr val="0070C0"/>
                </a:solidFill>
              </a:rPr>
              <a:t>1</a:t>
            </a:r>
            <a:r>
              <a:rPr lang="en-US">
                <a:solidFill>
                  <a:srgbClr val="0070C0"/>
                </a:solidFill>
              </a:rPr>
              <a:t>. When the LEA is assigning UIDs to newly enrolled students the staff does not have time to thoroughly review the near matches.</a:t>
            </a:r>
          </a:p>
          <a:p>
            <a:endParaRPr lang="en-US">
              <a:solidFill>
                <a:srgbClr val="0070C0"/>
              </a:solidFill>
            </a:endParaRPr>
          </a:p>
          <a:p>
            <a:pPr marL="234950" indent="-234950"/>
            <a:r>
              <a:rPr lang="en-US">
                <a:solidFill>
                  <a:srgbClr val="0070C0"/>
                </a:solidFill>
              </a:rPr>
              <a:t>2. Many times, it seems easiest to just choose the option to “Create a New Number” for their submission records that trigger a near match.</a:t>
            </a:r>
          </a:p>
        </p:txBody>
      </p:sp>
      <p:sp>
        <p:nvSpPr>
          <p:cNvPr id="5" name="TextBox 4">
            <a:extLst>
              <a:ext uri="{FF2B5EF4-FFF2-40B4-BE49-F238E27FC236}">
                <a16:creationId xmlns:a16="http://schemas.microsoft.com/office/drawing/2014/main" id="{A6A18A28-1002-82CE-1475-D3168FBF0983}"/>
              </a:ext>
            </a:extLst>
          </p:cNvPr>
          <p:cNvSpPr txBox="1"/>
          <p:nvPr/>
        </p:nvSpPr>
        <p:spPr>
          <a:xfrm>
            <a:off x="1848497" y="7055798"/>
            <a:ext cx="7538126" cy="584775"/>
          </a:xfrm>
          <a:prstGeom prst="rect">
            <a:avLst/>
          </a:prstGeom>
          <a:noFill/>
          <a:ln w="19050">
            <a:solidFill>
              <a:schemeClr val="accent1"/>
            </a:solidFill>
          </a:ln>
        </p:spPr>
        <p:txBody>
          <a:bodyPr wrap="square" rtlCol="0">
            <a:spAutoFit/>
          </a:bodyPr>
          <a:lstStyle/>
          <a:p>
            <a:r>
              <a:rPr lang="en-US" sz="1600"/>
              <a:t>Remember: Haste makes Waste!!  Carefully working through the ID Assignment process will help ease the burden of merging and deleting duplicate UIDs.</a:t>
            </a:r>
            <a:endParaRPr lang="en-US" sz="1600">
              <a:solidFill>
                <a:schemeClr val="accent1"/>
              </a:solidFill>
            </a:endParaRPr>
          </a:p>
        </p:txBody>
      </p:sp>
    </p:spTree>
    <p:extLst>
      <p:ext uri="{BB962C8B-B14F-4D97-AF65-F5344CB8AC3E}">
        <p14:creationId xmlns:p14="http://schemas.microsoft.com/office/powerpoint/2010/main" val="285922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60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80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par>
                          <p:cTn id="17" fill="hold">
                            <p:stCondLst>
                              <p:cond delay="800"/>
                            </p:stCondLst>
                            <p:childTnLst>
                              <p:par>
                                <p:cTn id="18" presetID="1" presetClass="entr" presetSubtype="0" fill="hold" grpId="0" nodeType="afterEffect">
                                  <p:stCondLst>
                                    <p:cond delay="80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par>
                          <p:cTn id="20" fill="hold">
                            <p:stCondLst>
                              <p:cond delay="1600"/>
                            </p:stCondLst>
                            <p:childTnLst>
                              <p:par>
                                <p:cTn id="21" presetID="1" presetClass="entr" presetSubtype="0" fill="hold" grpId="0" nodeType="afterEffect">
                                  <p:stCondLst>
                                    <p:cond delay="60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par>
                          <p:cTn id="23" fill="hold">
                            <p:stCondLst>
                              <p:cond delay="2200"/>
                            </p:stCondLst>
                            <p:childTnLst>
                              <p:par>
                                <p:cTn id="24" presetID="1" presetClass="entr" presetSubtype="0" fill="hold" grpId="0" nodeType="afterEffect">
                                  <p:stCondLst>
                                    <p:cond delay="1300"/>
                                  </p:stCondLst>
                                  <p:childTnLst>
                                    <p:set>
                                      <p:cBhvr>
                                        <p:cTn id="25" dur="1" fill="hold">
                                          <p:stCondLst>
                                            <p:cond delay="0"/>
                                          </p:stCondLst>
                                        </p:cTn>
                                        <p:tgtEl>
                                          <p:spTgt spid="11">
                                            <p:txEl>
                                              <p:pRg st="6" end="6"/>
                                            </p:txEl>
                                          </p:spTgt>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110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solidFill>
                  <a:srgbClr val="0070C0"/>
                </a:solidFill>
              </a:rPr>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3"/>
            <a:ext cx="7572080" cy="3589854"/>
          </a:xfrm>
        </p:spPr>
        <p:txBody>
          <a:bodyPr lIns="75438" tIns="37719" rIns="75438" bIns="37719" anchor="t"/>
          <a:lstStyle/>
          <a:p>
            <a:pPr marL="378937" indent="-378937">
              <a:buNone/>
            </a:pPr>
            <a:r>
              <a:rPr lang="en-US" b="1">
                <a:solidFill>
                  <a:srgbClr val="FF0000"/>
                </a:solidFill>
              </a:rPr>
              <a:t>1.</a:t>
            </a:r>
            <a:r>
              <a:rPr lang="en-US"/>
              <a:t>  </a:t>
            </a:r>
            <a:r>
              <a:rPr lang="en-US" sz="2640" b="1"/>
              <a:t>If a UID ID Assignment batch file does not pass </a:t>
            </a:r>
            <a:r>
              <a:rPr lang="en-US" sz="2640" b="1" u="sng"/>
              <a:t>file validation</a:t>
            </a:r>
            <a:r>
              <a:rPr lang="en-US" sz="2640" b="1"/>
              <a:t>, are any records on the file loaded into the UID system?</a:t>
            </a:r>
            <a:endParaRPr lang="en-US" sz="2640">
              <a:solidFill>
                <a:srgbClr val="0D6CB9"/>
              </a:solidFill>
            </a:endParaRPr>
          </a:p>
          <a:p>
            <a:pPr marL="1065213" lvl="1" indent="-378937">
              <a:buClr>
                <a:srgbClr val="FF0000"/>
              </a:buClr>
              <a:buFont typeface="+mj-lt"/>
              <a:buAutoNum type="alphaUcPeriod"/>
            </a:pPr>
            <a:r>
              <a:rPr lang="en-US" sz="2420">
                <a:solidFill>
                  <a:srgbClr val="0D6CB9"/>
                </a:solidFill>
              </a:rPr>
              <a:t>Yes</a:t>
            </a:r>
          </a:p>
          <a:p>
            <a:pPr marL="1065213" lvl="1" indent="-378937">
              <a:buClr>
                <a:srgbClr val="FF0000"/>
              </a:buClr>
              <a:buFont typeface="+mj-lt"/>
              <a:buAutoNum type="alphaUcPeriod"/>
            </a:pPr>
            <a:r>
              <a:rPr lang="en-US" sz="2420">
                <a:solidFill>
                  <a:srgbClr val="0D6CB9"/>
                </a:solidFill>
              </a:rPr>
              <a:t>No</a:t>
            </a:r>
          </a:p>
          <a:p>
            <a:pPr marL="377190" lvl="1" indent="0">
              <a:buNone/>
            </a:pPr>
            <a:endParaRPr lang="en-US" sz="2200">
              <a:solidFill>
                <a:srgbClr val="0D6CB9"/>
              </a:solidFill>
            </a:endParaRPr>
          </a:p>
          <a:p>
            <a:pPr marL="377190" lvl="1" indent="0">
              <a:buNone/>
            </a:pPr>
            <a:r>
              <a:rPr lang="en-US" sz="2200">
                <a:solidFill>
                  <a:srgbClr val="0D6CB9"/>
                </a:solidFill>
              </a:rPr>
              <a:t>Note: If the file fails file validation, the entire batch file is rejected, and no records are loaded into the UID system.</a:t>
            </a:r>
          </a:p>
          <a:p>
            <a:pPr marL="377190" lvl="1" indent="0">
              <a:buClr>
                <a:schemeClr val="accent3"/>
              </a:buClr>
              <a:buNone/>
            </a:pPr>
            <a:endParaRPr lang="en-US">
              <a:solidFill>
                <a:srgbClr val="0D6CB9"/>
              </a:solidFill>
            </a:endParaRPr>
          </a:p>
          <a:p>
            <a:pPr marL="377190" lvl="1" indent="0">
              <a:buClr>
                <a:schemeClr val="accent3"/>
              </a:buClr>
              <a:buNone/>
            </a:pPr>
            <a:endParaRPr lang="en-US">
              <a:solidFill>
                <a:srgbClr val="0D6CB9"/>
              </a:solidFill>
              <a:cs typeface="Calibri"/>
            </a:endParaRPr>
          </a:p>
          <a:p>
            <a:pPr marL="37719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55</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2"/>
            <a:ext cx="7572080" cy="4608945"/>
          </a:xfrm>
        </p:spPr>
        <p:txBody>
          <a:bodyPr lIns="75438" tIns="37719" rIns="75438" bIns="37719" anchor="t"/>
          <a:lstStyle/>
          <a:p>
            <a:pPr marL="438150" indent="-438150">
              <a:buNone/>
            </a:pPr>
            <a:r>
              <a:rPr lang="en-US" sz="2300" b="1">
                <a:solidFill>
                  <a:srgbClr val="FF0000"/>
                </a:solidFill>
              </a:rPr>
              <a:t>2.</a:t>
            </a:r>
            <a:r>
              <a:rPr lang="en-US" sz="2300"/>
              <a:t>   </a:t>
            </a:r>
            <a:r>
              <a:rPr lang="en-US" sz="2600" b="1"/>
              <a:t>If records on a UID ID Assignment batch file do not pass </a:t>
            </a:r>
            <a:r>
              <a:rPr lang="en-US" sz="2600" b="1" u="sng"/>
              <a:t>data validations</a:t>
            </a:r>
            <a:r>
              <a:rPr lang="en-US" sz="2600" b="1"/>
              <a:t>, are any records on the file loaded into the UID system?</a:t>
            </a:r>
            <a:endParaRPr lang="en-US" sz="2600">
              <a:solidFill>
                <a:srgbClr val="0D6CB9"/>
              </a:solidFill>
              <a:cs typeface="Calibri" panose="020F0502020204030204"/>
            </a:endParaRPr>
          </a:p>
          <a:p>
            <a:pPr marL="1215390" lvl="1" indent="-457200">
              <a:buClr>
                <a:srgbClr val="FF0000"/>
              </a:buClr>
              <a:buFont typeface="+mj-lt"/>
              <a:buAutoNum type="alphaUcPeriod"/>
            </a:pPr>
            <a:r>
              <a:rPr lang="en-US" sz="2420">
                <a:solidFill>
                  <a:srgbClr val="0D6CB9"/>
                </a:solidFill>
              </a:rPr>
              <a:t>Yes</a:t>
            </a:r>
            <a:endParaRPr lang="en-US" sz="2420">
              <a:solidFill>
                <a:srgbClr val="0D6CB9"/>
              </a:solidFill>
              <a:cs typeface="Calibri" panose="020F0502020204030204"/>
            </a:endParaRPr>
          </a:p>
          <a:p>
            <a:pPr marL="1215390" lvl="1" indent="-457200">
              <a:buClr>
                <a:srgbClr val="FF0000"/>
              </a:buClr>
              <a:buFont typeface="+mj-lt"/>
              <a:buAutoNum type="alphaUcPeriod"/>
            </a:pPr>
            <a:r>
              <a:rPr lang="en-US" sz="2400">
                <a:solidFill>
                  <a:srgbClr val="0D6CB9"/>
                </a:solidFill>
              </a:rPr>
              <a:t>No</a:t>
            </a:r>
            <a:endParaRPr lang="en-US" sz="2400">
              <a:solidFill>
                <a:srgbClr val="0D6CB9"/>
              </a:solidFill>
              <a:cs typeface="Calibri"/>
            </a:endParaRPr>
          </a:p>
          <a:p>
            <a:pPr marL="757555" lvl="1" indent="0">
              <a:buNone/>
            </a:pPr>
            <a:endParaRPr lang="en-US" sz="2420">
              <a:solidFill>
                <a:srgbClr val="0D6CB9"/>
              </a:solidFill>
              <a:cs typeface="Calibri" panose="020F0502020204030204"/>
            </a:endParaRPr>
          </a:p>
          <a:p>
            <a:pPr marL="757555" lvl="1" indent="0">
              <a:buNone/>
            </a:pPr>
            <a:endParaRPr lang="en-US" sz="880">
              <a:solidFill>
                <a:srgbClr val="0D6CB9"/>
              </a:solidFill>
              <a:cs typeface="Calibri" panose="020F0502020204030204"/>
            </a:endParaRPr>
          </a:p>
          <a:p>
            <a:pPr marL="0" lvl="1" indent="0">
              <a:buNone/>
            </a:pPr>
            <a:r>
              <a:rPr lang="en-US" sz="2200">
                <a:solidFill>
                  <a:srgbClr val="0D6CB9"/>
                </a:solidFill>
              </a:rPr>
              <a:t>Note: All individual records that </a:t>
            </a:r>
            <a:r>
              <a:rPr lang="en-US" sz="2200" b="1">
                <a:solidFill>
                  <a:srgbClr val="0D6CB9"/>
                </a:solidFill>
              </a:rPr>
              <a:t>pass</a:t>
            </a:r>
            <a:r>
              <a:rPr lang="en-US" sz="2200">
                <a:solidFill>
                  <a:srgbClr val="0D6CB9"/>
                </a:solidFill>
              </a:rPr>
              <a:t> data validations are loaded into the UID system and the match process begins. Records that </a:t>
            </a:r>
            <a:r>
              <a:rPr lang="en-US" sz="2200" b="1">
                <a:solidFill>
                  <a:srgbClr val="0D6CB9"/>
                </a:solidFill>
              </a:rPr>
              <a:t>do not pass</a:t>
            </a:r>
            <a:r>
              <a:rPr lang="en-US" sz="2200">
                <a:solidFill>
                  <a:srgbClr val="0D6CB9"/>
                </a:solidFill>
              </a:rPr>
              <a:t> data validation are cancelled and will need to corrected and uploaded on a new batch file.</a:t>
            </a:r>
            <a:endParaRPr lang="en-US" sz="2200">
              <a:solidFill>
                <a:srgbClr val="0D6CB9"/>
              </a:solidFill>
              <a:cs typeface="Calibri"/>
            </a:endParaRPr>
          </a:p>
          <a:p>
            <a:pPr marL="377190" lvl="1" indent="0">
              <a:buNone/>
            </a:pPr>
            <a:endParaRPr lang="en-US">
              <a:solidFill>
                <a:srgbClr val="0D6CB9"/>
              </a:solidFill>
            </a:endParaRPr>
          </a:p>
          <a:p>
            <a:pPr marL="377190" lvl="1" indent="0">
              <a:buClr>
                <a:schemeClr val="accent3"/>
              </a:buClr>
              <a:buNone/>
            </a:pPr>
            <a:endParaRPr lang="en-US">
              <a:solidFill>
                <a:srgbClr val="0D6CB9"/>
              </a:solidFill>
            </a:endParaRPr>
          </a:p>
          <a:p>
            <a:pPr marL="377190" lvl="1" indent="0">
              <a:buClr>
                <a:schemeClr val="accent3"/>
              </a:buClr>
              <a:buNone/>
            </a:pPr>
            <a:endParaRPr lang="en-US">
              <a:solidFill>
                <a:srgbClr val="0D6CB9"/>
              </a:solidFill>
              <a:cs typeface="Calibri"/>
            </a:endParaRPr>
          </a:p>
          <a:p>
            <a:pPr marL="37719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56</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679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3"/>
            <a:ext cx="7572080" cy="3589854"/>
          </a:xfrm>
        </p:spPr>
        <p:txBody>
          <a:bodyPr lIns="75438" tIns="37719" rIns="75438" bIns="37719" anchor="t"/>
          <a:lstStyle/>
          <a:p>
            <a:pPr marL="378937" indent="-378937">
              <a:buNone/>
            </a:pPr>
            <a:r>
              <a:rPr lang="en-US" b="1">
                <a:solidFill>
                  <a:srgbClr val="FF0000"/>
                </a:solidFill>
              </a:rPr>
              <a:t>3.</a:t>
            </a:r>
            <a:r>
              <a:rPr lang="en-US"/>
              <a:t>  </a:t>
            </a:r>
            <a:r>
              <a:rPr lang="en-US" sz="2640" b="1"/>
              <a:t>What happens if the UID system finds no records in the UID master records that match the submission record the LEA uploads?</a:t>
            </a:r>
            <a:endParaRPr lang="en-US" sz="2640">
              <a:solidFill>
                <a:srgbClr val="0D6CB9"/>
              </a:solidFill>
            </a:endParaRPr>
          </a:p>
          <a:p>
            <a:pPr marL="1005840" lvl="1" indent="-378937">
              <a:buClr>
                <a:srgbClr val="FF0000"/>
              </a:buClr>
              <a:buFont typeface="+mj-lt"/>
              <a:buAutoNum type="alphaUcPeriod"/>
            </a:pPr>
            <a:r>
              <a:rPr lang="en-US" sz="2420">
                <a:solidFill>
                  <a:srgbClr val="0D6CB9"/>
                </a:solidFill>
              </a:rPr>
              <a:t>The LEA must work through the near matches.</a:t>
            </a:r>
          </a:p>
          <a:p>
            <a:pPr marL="1005840" lvl="1" indent="-378937">
              <a:buClr>
                <a:srgbClr val="FF0000"/>
              </a:buClr>
              <a:buFont typeface="+mj-lt"/>
              <a:buAutoNum type="alphaUcPeriod"/>
            </a:pPr>
            <a:r>
              <a:rPr lang="en-US" sz="2420">
                <a:solidFill>
                  <a:srgbClr val="0D6CB9"/>
                </a:solidFill>
              </a:rPr>
              <a:t>The file is rejected.</a:t>
            </a:r>
          </a:p>
          <a:p>
            <a:pPr marL="1005840" lvl="1" indent="-378937">
              <a:buClr>
                <a:srgbClr val="FF0000"/>
              </a:buClr>
              <a:buFont typeface="+mj-lt"/>
              <a:buAutoNum type="alphaUcPeriod"/>
            </a:pPr>
            <a:r>
              <a:rPr lang="en-US" sz="2420">
                <a:solidFill>
                  <a:srgbClr val="0D6CB9"/>
                </a:solidFill>
              </a:rPr>
              <a:t>A new UID is assigned to the individual on the record.</a:t>
            </a:r>
          </a:p>
          <a:p>
            <a:pPr marL="1005840" lvl="1" indent="-378937">
              <a:buClr>
                <a:srgbClr val="FF0000"/>
              </a:buClr>
              <a:buFont typeface="+mj-lt"/>
              <a:buAutoNum type="alphaUcPeriod"/>
            </a:pPr>
            <a:r>
              <a:rPr lang="en-US" sz="2420">
                <a:solidFill>
                  <a:srgbClr val="0D6CB9"/>
                </a:solidFill>
              </a:rPr>
              <a:t>None of the above.</a:t>
            </a:r>
          </a:p>
          <a:p>
            <a:pPr marL="377190" lvl="1" indent="0">
              <a:buNone/>
            </a:pPr>
            <a:endParaRPr lang="en-US">
              <a:solidFill>
                <a:srgbClr val="0D6CB9"/>
              </a:solidFill>
            </a:endParaRPr>
          </a:p>
          <a:p>
            <a:pPr marL="377190" lvl="1" indent="0">
              <a:buClr>
                <a:schemeClr val="accent3"/>
              </a:buClr>
              <a:buNone/>
            </a:pPr>
            <a:endParaRPr lang="en-US">
              <a:solidFill>
                <a:srgbClr val="0D6CB9"/>
              </a:solidFill>
            </a:endParaRPr>
          </a:p>
          <a:p>
            <a:pPr marL="377190" lvl="1" indent="0">
              <a:buClr>
                <a:schemeClr val="accent3"/>
              </a:buClr>
              <a:buNone/>
            </a:pPr>
            <a:endParaRPr lang="en-US">
              <a:solidFill>
                <a:srgbClr val="0D6CB9"/>
              </a:solidFill>
              <a:cs typeface="Calibri"/>
            </a:endParaRPr>
          </a:p>
          <a:p>
            <a:pPr marL="37719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57</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17742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3"/>
            <a:ext cx="7572080" cy="3589854"/>
          </a:xfrm>
        </p:spPr>
        <p:txBody>
          <a:bodyPr lIns="75438" tIns="37719" rIns="75438" bIns="37719" anchor="t"/>
          <a:lstStyle/>
          <a:p>
            <a:pPr marL="378937" indent="-378937">
              <a:buNone/>
            </a:pPr>
            <a:r>
              <a:rPr lang="en-US" b="1">
                <a:solidFill>
                  <a:srgbClr val="FF0000"/>
                </a:solidFill>
              </a:rPr>
              <a:t>4.</a:t>
            </a:r>
            <a:r>
              <a:rPr lang="en-US">
                <a:solidFill>
                  <a:srgbClr val="FF0000"/>
                </a:solidFill>
              </a:rPr>
              <a:t>  </a:t>
            </a:r>
            <a:r>
              <a:rPr lang="en-US" sz="2640" b="1"/>
              <a:t>A Unique ID is required for each student and LEA/ESC staff member in order to load information for the individual for TSDS reporting.</a:t>
            </a:r>
            <a:endParaRPr lang="en-US" sz="2640">
              <a:solidFill>
                <a:srgbClr val="0D6CB9"/>
              </a:solidFill>
            </a:endParaRPr>
          </a:p>
          <a:p>
            <a:pPr marL="1005840" lvl="1" indent="-378937">
              <a:buClr>
                <a:srgbClr val="FF0000"/>
              </a:buClr>
              <a:buFont typeface="+mj-lt"/>
              <a:buAutoNum type="alphaUcPeriod"/>
            </a:pPr>
            <a:r>
              <a:rPr lang="en-US" sz="2420">
                <a:solidFill>
                  <a:srgbClr val="0D6CB9"/>
                </a:solidFill>
              </a:rPr>
              <a:t>True</a:t>
            </a:r>
          </a:p>
          <a:p>
            <a:pPr marL="1005840" lvl="1" indent="-378937">
              <a:buClr>
                <a:srgbClr val="FF0000"/>
              </a:buClr>
              <a:buFont typeface="+mj-lt"/>
              <a:buAutoNum type="alphaUcPeriod"/>
            </a:pPr>
            <a:r>
              <a:rPr lang="en-US" sz="2640"/>
              <a:t>False</a:t>
            </a:r>
            <a:endParaRPr lang="en-US">
              <a:solidFill>
                <a:srgbClr val="0D6CB9"/>
              </a:solidFill>
            </a:endParaRPr>
          </a:p>
          <a:p>
            <a:pPr marL="377190" lvl="1" indent="0">
              <a:buClr>
                <a:schemeClr val="accent3"/>
              </a:buClr>
              <a:buNone/>
            </a:pPr>
            <a:endParaRPr lang="en-US">
              <a:solidFill>
                <a:srgbClr val="0D6CB9"/>
              </a:solidFill>
            </a:endParaRPr>
          </a:p>
          <a:p>
            <a:pPr marL="377190" lvl="1" indent="0">
              <a:buClr>
                <a:schemeClr val="accent3"/>
              </a:buClr>
              <a:buNone/>
            </a:pPr>
            <a:endParaRPr lang="en-US">
              <a:solidFill>
                <a:srgbClr val="0D6CB9"/>
              </a:solidFill>
              <a:cs typeface="Calibri"/>
            </a:endParaRPr>
          </a:p>
          <a:p>
            <a:pPr marL="37719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58</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1561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5</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3"/>
            <a:ext cx="7758733" cy="3589854"/>
          </a:xfrm>
        </p:spPr>
        <p:txBody>
          <a:bodyPr lIns="75438" tIns="37719" rIns="75438" bIns="37719" anchor="t"/>
          <a:lstStyle/>
          <a:p>
            <a:pPr marL="438309" indent="-307340">
              <a:buNone/>
            </a:pPr>
            <a:r>
              <a:rPr lang="en-US" b="1">
                <a:solidFill>
                  <a:srgbClr val="FF0000"/>
                </a:solidFill>
              </a:rPr>
              <a:t>5.</a:t>
            </a:r>
            <a:r>
              <a:rPr lang="en-US"/>
              <a:t> </a:t>
            </a:r>
            <a:r>
              <a:rPr lang="en-US" sz="2640" b="1">
                <a:solidFill>
                  <a:srgbClr val="0070C0"/>
                </a:solidFill>
              </a:rPr>
              <a:t>What are the three types of person searches in UID?</a:t>
            </a:r>
          </a:p>
          <a:p>
            <a:pPr marL="1005840" lvl="1" indent="-378937">
              <a:buClr>
                <a:srgbClr val="FF0000"/>
              </a:buClr>
              <a:buFont typeface="+mj-lt"/>
              <a:buAutoNum type="alphaUcPeriod"/>
            </a:pPr>
            <a:r>
              <a:rPr lang="en-US" sz="2420"/>
              <a:t>Name, Search, SSN Search, DOB Search</a:t>
            </a:r>
            <a:endParaRPr lang="en-US" sz="2420">
              <a:solidFill>
                <a:srgbClr val="0D6CB9"/>
              </a:solidFill>
            </a:endParaRPr>
          </a:p>
          <a:p>
            <a:pPr marL="1005840" lvl="1" indent="-378937">
              <a:buClr>
                <a:srgbClr val="FF0000"/>
              </a:buClr>
              <a:buFont typeface="+mj-lt"/>
              <a:buAutoNum type="alphaUcPeriod"/>
            </a:pPr>
            <a:r>
              <a:rPr lang="en-US" sz="2420">
                <a:solidFill>
                  <a:srgbClr val="0D6CB9"/>
                </a:solidFill>
              </a:rPr>
              <a:t>Simple Search, Advanced Search, ID Search</a:t>
            </a:r>
          </a:p>
          <a:p>
            <a:pPr marL="1005840" lvl="1" indent="-378937">
              <a:buClr>
                <a:srgbClr val="FF0000"/>
              </a:buClr>
              <a:buFont typeface="+mj-lt"/>
              <a:buAutoNum type="alphaUcPeriod"/>
            </a:pPr>
            <a:r>
              <a:rPr lang="en-US" sz="2420">
                <a:solidFill>
                  <a:srgbClr val="0D6CB9"/>
                </a:solidFill>
              </a:rPr>
              <a:t>LEA Search, ESC Search, TEA Search</a:t>
            </a:r>
          </a:p>
          <a:p>
            <a:pPr marL="1005840" lvl="1" indent="-378937">
              <a:buClr>
                <a:srgbClr val="FF0000"/>
              </a:buClr>
              <a:buFont typeface="+mj-lt"/>
              <a:buAutoNum type="alphaUcPeriod"/>
            </a:pPr>
            <a:r>
              <a:rPr lang="en-US" sz="2420">
                <a:solidFill>
                  <a:srgbClr val="0D6CB9"/>
                </a:solidFill>
              </a:rPr>
              <a:t>None of the above.</a:t>
            </a:r>
          </a:p>
          <a:p>
            <a:pPr marL="626903" lvl="1" indent="0">
              <a:buNone/>
            </a:pPr>
            <a:endParaRPr lang="en-US" sz="2420">
              <a:solidFill>
                <a:srgbClr val="0D6CB9"/>
              </a:solidFill>
            </a:endParaRPr>
          </a:p>
          <a:p>
            <a:pPr marL="377190" lvl="1" indent="0">
              <a:buNone/>
            </a:pPr>
            <a:endParaRPr lang="en-US">
              <a:solidFill>
                <a:srgbClr val="0D6CB9"/>
              </a:solidFill>
            </a:endParaRPr>
          </a:p>
          <a:p>
            <a:pPr marL="377190" lvl="1" indent="0">
              <a:buClr>
                <a:schemeClr val="accent3"/>
              </a:buClr>
              <a:buNone/>
            </a:pPr>
            <a:endParaRPr lang="en-US">
              <a:solidFill>
                <a:srgbClr val="0D6CB9"/>
              </a:solidFill>
            </a:endParaRPr>
          </a:p>
          <a:p>
            <a:pPr marL="377190" lvl="1" indent="0">
              <a:buClr>
                <a:schemeClr val="accent3"/>
              </a:buClr>
              <a:buNone/>
            </a:pPr>
            <a:endParaRPr lang="en-US">
              <a:solidFill>
                <a:srgbClr val="0D6CB9"/>
              </a:solidFill>
              <a:cs typeface="Calibri"/>
            </a:endParaRPr>
          </a:p>
          <a:p>
            <a:pPr marL="37719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59</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15046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Lst>
          </p:cNvPr>
          <p:cNvGrpSpPr/>
          <p:nvPr/>
        </p:nvGrpSpPr>
        <p:grpSpPr>
          <a:xfrm>
            <a:off x="0" y="-1"/>
            <a:ext cx="10064610" cy="7772399"/>
            <a:chOff x="0" y="-103910"/>
            <a:chExt cx="12199526" cy="7065817"/>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3" cstate="print">
              <a:alphaModFix amt="85000"/>
              <a:extLst>
                <a:ext uri="{28A0092B-C50C-407E-A947-70E740481C1C}">
                  <a14:useLocalDpi xmlns:a14="http://schemas.microsoft.com/office/drawing/2010/main" val="0"/>
                </a:ext>
              </a:extLst>
            </a:blip>
            <a:srcRect t="11316" b="4414"/>
            <a:stretch/>
          </p:blipFill>
          <p:spPr>
            <a:xfrm>
              <a:off x="0" y="-103910"/>
              <a:ext cx="12199526" cy="7065817"/>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754380">
                <a:defRPr/>
              </a:pPr>
              <a:endParaRPr sz="1485" kern="0">
                <a:solidFill>
                  <a:sysClr val="windowText" lastClr="000000"/>
                </a:solidFill>
                <a:latin typeface="Calibri" panose="020F0502020204030204"/>
              </a:endParaRPr>
            </a:p>
          </p:txBody>
        </p:sp>
      </p:grpSp>
      <p:sp>
        <p:nvSpPr>
          <p:cNvPr id="6" name="object 6"/>
          <p:cNvSpPr txBox="1"/>
          <p:nvPr/>
        </p:nvSpPr>
        <p:spPr>
          <a:xfrm>
            <a:off x="9315" y="5880072"/>
            <a:ext cx="10058400" cy="1360020"/>
          </a:xfrm>
          <a:prstGeom prst="rect">
            <a:avLst/>
          </a:prstGeom>
        </p:spPr>
        <p:txBody>
          <a:bodyPr vert="horz" wrap="square" lIns="0" tIns="55531" rIns="0" bIns="0" rtlCol="0" anchor="t">
            <a:spAutoFit/>
          </a:bodyPr>
          <a:lstStyle/>
          <a:p>
            <a:pPr algn="ctr" defTabSz="754380">
              <a:spcBef>
                <a:spcPts val="438"/>
              </a:spcBef>
              <a:defRPr/>
            </a:pPr>
            <a:r>
              <a:rPr lang="en-US" sz="4800" b="1" kern="0">
                <a:solidFill>
                  <a:srgbClr val="0D6CB8"/>
                </a:solidFill>
                <a:latin typeface="Calibri"/>
                <a:cs typeface="Calibri"/>
              </a:rPr>
              <a:t>GETTING STARTED</a:t>
            </a:r>
          </a:p>
          <a:p>
            <a:pPr algn="ctr" defTabSz="754380">
              <a:spcBef>
                <a:spcPts val="438"/>
              </a:spcBef>
              <a:defRPr/>
            </a:pPr>
            <a:r>
              <a:rPr lang="en-US" sz="3300" kern="0">
                <a:solidFill>
                  <a:srgbClr val="0D6CB8"/>
                </a:solidFill>
                <a:latin typeface="Calibri"/>
                <a:cs typeface="Calibri"/>
              </a:rPr>
              <a:t>TSDS Architecture, TEAL Roles, and Demo</a:t>
            </a:r>
          </a:p>
        </p:txBody>
      </p:sp>
      <p:pic>
        <p:nvPicPr>
          <p:cNvPr id="3" name="Picture 2" descr="A picture containing logo&#10;&#10;Description automatically generated">
            <a:extLst>
              <a:ext uri="{FF2B5EF4-FFF2-40B4-BE49-F238E27FC236}">
                <a16:creationId xmlns:a16="http://schemas.microsoft.com/office/drawing/2014/main" id="{2D53F140-B2BD-E438-A6F4-357A25AC3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050" y="94118"/>
            <a:ext cx="2834897" cy="876380"/>
          </a:xfrm>
          <a:prstGeom prst="rect">
            <a:avLst/>
          </a:prstGeom>
        </p:spPr>
      </p:pic>
      <p:sp>
        <p:nvSpPr>
          <p:cNvPr id="2" name="Slide Number Placeholder 1">
            <a:extLst>
              <a:ext uri="{FF2B5EF4-FFF2-40B4-BE49-F238E27FC236}">
                <a16:creationId xmlns:a16="http://schemas.microsoft.com/office/drawing/2014/main" id="{1A5D7C93-EF2E-F09C-CC89-D6A707D77A61}"/>
              </a:ext>
            </a:extLst>
          </p:cNvPr>
          <p:cNvSpPr>
            <a:spLocks noGrp="1"/>
          </p:cNvSpPr>
          <p:nvPr>
            <p:ph type="sldNum" sz="quarter" idx="12"/>
          </p:nvPr>
        </p:nvSpPr>
        <p:spPr/>
        <p:txBody>
          <a:bodyPr/>
          <a:lstStyle/>
          <a:p>
            <a:fld id="{69C126A4-BD19-47E2-8A0E-0DE1B9D8C925}" type="slidenum">
              <a:rPr lang="en-US" sz="1000" smtClean="0"/>
              <a:pPr/>
              <a:t>6</a:t>
            </a:fld>
            <a:endParaRPr lang="en-US" sz="1000"/>
          </a:p>
        </p:txBody>
      </p:sp>
    </p:spTree>
    <p:extLst>
      <p:ext uri="{BB962C8B-B14F-4D97-AF65-F5344CB8AC3E}">
        <p14:creationId xmlns:p14="http://schemas.microsoft.com/office/powerpoint/2010/main" val="4175272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a:blip r:embed="rId3" cstate="print">
            <a:alphaModFix amt="70000"/>
            <a:extLst>
              <a:ext uri="{28A0092B-C50C-407E-A947-70E740481C1C}">
                <a14:useLocalDpi xmlns:a14="http://schemas.microsoft.com/office/drawing/2010/main" val="0"/>
              </a:ext>
            </a:extLst>
          </a:blip>
          <a:srcRect t="7854" b="7854"/>
          <a:stretch/>
        </p:blipFill>
        <p:spPr>
          <a:xfrm>
            <a:off x="19886" y="114300"/>
            <a:ext cx="10063352" cy="75438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9943" y="5792440"/>
            <a:ext cx="10083238" cy="13384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754380">
              <a:spcBef>
                <a:spcPts val="438"/>
              </a:spcBef>
              <a:defRPr/>
            </a:pPr>
            <a:endParaRPr lang="en-US" sz="396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24838" y="5792440"/>
            <a:ext cx="10058400" cy="1224598"/>
          </a:xfrm>
          <a:prstGeom prst="rect">
            <a:avLst/>
          </a:prstGeom>
        </p:spPr>
        <p:txBody>
          <a:bodyPr vert="horz" wrap="square" lIns="0" tIns="55531" rIns="0" bIns="0" rtlCol="0">
            <a:spAutoFit/>
          </a:bodyPr>
          <a:lstStyle/>
          <a:p>
            <a:pPr algn="ctr" defTabSz="754380">
              <a:spcBef>
                <a:spcPts val="438"/>
              </a:spcBef>
              <a:defRPr/>
            </a:pPr>
            <a:r>
              <a:rPr lang="en-US" sz="4840" b="1" kern="0">
                <a:solidFill>
                  <a:srgbClr val="0070C0"/>
                </a:solidFill>
                <a:latin typeface="Calibri"/>
                <a:cs typeface="Calibri"/>
              </a:rPr>
              <a:t>WRAP UP</a:t>
            </a:r>
          </a:p>
          <a:p>
            <a:pPr algn="ctr" defTabSz="754380">
              <a:spcBef>
                <a:spcPts val="438"/>
              </a:spcBef>
              <a:defRPr/>
            </a:pPr>
            <a:r>
              <a:rPr lang="en-US" sz="2420" kern="0">
                <a:solidFill>
                  <a:srgbClr val="0D6CB8"/>
                </a:solidFill>
                <a:latin typeface="Calibri"/>
                <a:cs typeface="Calibri"/>
              </a:rPr>
              <a:t>Key Takeaways, Resources, and Next Steps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91" y="336587"/>
            <a:ext cx="2834897" cy="876380"/>
          </a:xfrm>
          <a:prstGeom prst="rect">
            <a:avLst/>
          </a:prstGeom>
        </p:spPr>
      </p:pic>
      <p:sp>
        <p:nvSpPr>
          <p:cNvPr id="2" name="Slide Number Placeholder 1">
            <a:extLst>
              <a:ext uri="{FF2B5EF4-FFF2-40B4-BE49-F238E27FC236}">
                <a16:creationId xmlns:a16="http://schemas.microsoft.com/office/drawing/2014/main" id="{78FA8822-1EFD-1A9F-C8A7-08F280E35FBB}"/>
              </a:ext>
            </a:extLst>
          </p:cNvPr>
          <p:cNvSpPr>
            <a:spLocks noGrp="1"/>
          </p:cNvSpPr>
          <p:nvPr>
            <p:ph type="sldNum" sz="quarter" idx="12"/>
          </p:nvPr>
        </p:nvSpPr>
        <p:spPr/>
        <p:txBody>
          <a:bodyPr/>
          <a:lstStyle/>
          <a:p>
            <a:pPr defTabSz="1005840"/>
            <a:fld id="{69C126A4-BD19-47E2-8A0E-0DE1B9D8C925}" type="slidenum">
              <a:rPr lang="en-US" sz="1100">
                <a:solidFill>
                  <a:srgbClr val="0D6CB9"/>
                </a:solidFill>
                <a:latin typeface="Calibri" panose="020F0502020204030204"/>
              </a:rPr>
              <a:pPr defTabSz="1005840"/>
              <a:t>60</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881535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F8971-E508-4964-9A5D-4A76339376E5}"/>
              </a:ext>
              <a:ext uri="{C183D7F6-B498-43B3-948B-1728B52AA6E4}">
                <adec:decorative xmlns:adec="http://schemas.microsoft.com/office/drawing/2017/decorative" val="1"/>
              </a:ext>
            </a:extLst>
          </p:cNvPr>
          <p:cNvSpPr/>
          <p:nvPr/>
        </p:nvSpPr>
        <p:spPr>
          <a:xfrm>
            <a:off x="6357958" y="1785257"/>
            <a:ext cx="3395890" cy="4840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4380" rtl="0" eaLnBrk="1" fontAlgn="auto" latinLnBrk="0" hangingPunct="1">
              <a:lnSpc>
                <a:spcPct val="100000"/>
              </a:lnSpc>
              <a:spcBef>
                <a:spcPts val="0"/>
              </a:spcBef>
              <a:spcAft>
                <a:spcPts val="0"/>
              </a:spcAft>
              <a:buClrTx/>
              <a:buSzTx/>
              <a:buFontTx/>
              <a:buNone/>
              <a:tabLst/>
              <a:defRPr/>
            </a:pPr>
            <a:endParaRPr kumimoji="0" lang="en-US" sz="148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557360" y="380594"/>
            <a:ext cx="8577240" cy="474487"/>
          </a:xfrm>
        </p:spPr>
        <p:txBody>
          <a:bodyPr vert="horz" lIns="75438" tIns="37719" rIns="75438" bIns="37719" rtlCol="0" anchor="ctr">
            <a:noAutofit/>
          </a:bodyPr>
          <a:lstStyle/>
          <a:p>
            <a:pPr algn="ctr"/>
            <a:r>
              <a:rPr lang="en-US" sz="4400"/>
              <a:t>KEY TAKEAWAYS</a:t>
            </a:r>
            <a:endParaRPr lang="en-US" sz="4400">
              <a:solidFill>
                <a:schemeClr val="tx1"/>
              </a:solidFill>
            </a:endParaRPr>
          </a:p>
        </p:txBody>
      </p:sp>
      <p:sp>
        <p:nvSpPr>
          <p:cNvPr id="14"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B0CA719-BA0D-49B8-940C-47939F3453CC}"/>
              </a:ext>
            </a:extLst>
          </p:cNvPr>
          <p:cNvSpPr>
            <a:spLocks noGrp="1"/>
          </p:cNvSpPr>
          <p:nvPr>
            <p:ph type="body" sz="quarter" idx="4294967295"/>
          </p:nvPr>
        </p:nvSpPr>
        <p:spPr>
          <a:xfrm>
            <a:off x="6368371" y="2166342"/>
            <a:ext cx="3375064" cy="4340304"/>
          </a:xfrm>
          <a:prstGeom prst="rect">
            <a:avLst/>
          </a:prstGeom>
        </p:spPr>
        <p:txBody>
          <a:bodyPr>
            <a:normAutofit/>
          </a:bodyPr>
          <a:lstStyle/>
          <a:p>
            <a:pPr marL="0" indent="0" algn="ctr">
              <a:buNone/>
            </a:pPr>
            <a:r>
              <a:rPr lang="en-US" b="1" u="sng">
                <a:hlinkClick r:id="rId3">
                  <a:extLst>
                    <a:ext uri="{A12FA001-AC4F-418D-AE19-62706E023703}">
                      <ahyp:hlinkClr xmlns:ahyp="http://schemas.microsoft.com/office/drawing/2018/hyperlinkcolor" val="tx"/>
                    </a:ext>
                  </a:extLst>
                </a:hlinkClick>
              </a:rPr>
              <a:t>TRAINING </a:t>
            </a:r>
            <a:r>
              <a:rPr lang="en-US" b="1" u="sng"/>
              <a:t>RESOURCES</a:t>
            </a:r>
            <a:endParaRPr lang="en-US" sz="1650" b="1" u="sng"/>
          </a:p>
          <a:p>
            <a:endParaRPr lang="en-US" sz="1980">
              <a:solidFill>
                <a:schemeClr val="accent2"/>
              </a:solidFill>
            </a:endParaRPr>
          </a:p>
          <a:p>
            <a:pPr marL="1324094" lvl="4" indent="-242293"/>
            <a:r>
              <a:rPr lang="en-US" sz="1980">
                <a:hlinkClick r:id="rId4">
                  <a:extLst>
                    <a:ext uri="{A12FA001-AC4F-418D-AE19-62706E023703}">
                      <ahyp:hlinkClr xmlns:ahyp="http://schemas.microsoft.com/office/drawing/2018/hyperlinkcolor" val="tx"/>
                    </a:ext>
                  </a:extLst>
                </a:hlinkClick>
              </a:rPr>
              <a:t>Key Terms and Definitions</a:t>
            </a:r>
            <a:endParaRPr lang="en-US" sz="1980"/>
          </a:p>
          <a:p>
            <a:pPr marL="1081801" lvl="4" indent="0">
              <a:buNone/>
            </a:pPr>
            <a:endParaRPr lang="en-US" sz="1980">
              <a:solidFill>
                <a:schemeClr val="accent2"/>
              </a:solidFill>
              <a:highlight>
                <a:srgbClr val="FFFF00"/>
              </a:highlight>
            </a:endParaRPr>
          </a:p>
          <a:p>
            <a:pPr marL="1312863" indent="-227013"/>
            <a:r>
              <a:rPr lang="en-US" sz="1980">
                <a:hlinkClick r:id="rId5">
                  <a:extLst>
                    <a:ext uri="{A12FA001-AC4F-418D-AE19-62706E023703}">
                      <ahyp:hlinkClr xmlns:ahyp="http://schemas.microsoft.com/office/drawing/2018/hyperlinkcolor" val="tx"/>
                    </a:ext>
                  </a:extLst>
                </a:hlinkClick>
              </a:rPr>
              <a:t>UID ID Assignment Reference Guide</a:t>
            </a:r>
            <a:endParaRPr lang="en-US" sz="1980"/>
          </a:p>
          <a:p>
            <a:pPr marL="1320165" lvl="4" indent="0">
              <a:buNone/>
            </a:pPr>
            <a:endParaRPr lang="en-US" sz="1155"/>
          </a:p>
          <a:p>
            <a:pPr marL="1081801" lvl="4" indent="0">
              <a:buNone/>
            </a:pPr>
            <a:endParaRPr lang="en-US" sz="1980">
              <a:solidFill>
                <a:schemeClr val="accent2"/>
              </a:solidFill>
              <a:highlight>
                <a:srgbClr val="FFFF00"/>
              </a:highlight>
            </a:endParaRPr>
          </a:p>
          <a:p>
            <a:pPr marL="1320165" lvl="4" indent="0">
              <a:buNone/>
            </a:pPr>
            <a:endParaRPr lang="en-US" sz="1155"/>
          </a:p>
          <a:p>
            <a:pPr marL="565785" lvl="2" indent="0">
              <a:buNone/>
            </a:pPr>
            <a:endParaRPr lang="en-US" sz="1320"/>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nvGraphicFramePr>
        <p:xfrm>
          <a:off x="1753497" y="1785257"/>
          <a:ext cx="4462986" cy="48405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Graphic 3" descr="Internet with solid fill">
            <a:extLst>
              <a:ext uri="{FF2B5EF4-FFF2-40B4-BE49-F238E27FC236}">
                <a16:creationId xmlns:a16="http://schemas.microsoft.com/office/drawing/2014/main" id="{F8A52097-A430-022F-3022-6E6BE85C75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91010" y="2875624"/>
            <a:ext cx="610583" cy="610583"/>
          </a:xfrm>
          <a:prstGeom prst="rect">
            <a:avLst/>
          </a:prstGeom>
        </p:spPr>
      </p:pic>
      <p:pic>
        <p:nvPicPr>
          <p:cNvPr id="2" name="Graphic 1" descr="Internet with solid fill">
            <a:extLst>
              <a:ext uri="{FF2B5EF4-FFF2-40B4-BE49-F238E27FC236}">
                <a16:creationId xmlns:a16="http://schemas.microsoft.com/office/drawing/2014/main" id="{4EE26F9F-BFB5-7775-2C49-DA41E6F0C8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8938" y="3734058"/>
            <a:ext cx="610583" cy="610583"/>
          </a:xfrm>
          <a:prstGeom prst="rect">
            <a:avLst/>
          </a:prstGeom>
        </p:spPr>
      </p:pic>
      <p:sp>
        <p:nvSpPr>
          <p:cNvPr id="5" name="Slide Number Placeholder 2">
            <a:extLst>
              <a:ext uri="{FF2B5EF4-FFF2-40B4-BE49-F238E27FC236}">
                <a16:creationId xmlns:a16="http://schemas.microsoft.com/office/drawing/2014/main" id="{21564121-BF9F-8846-5978-E3747F73B21E}"/>
              </a:ext>
            </a:extLst>
          </p:cNvPr>
          <p:cNvSpPr>
            <a:spLocks noGrp="1"/>
          </p:cNvSpPr>
          <p:nvPr>
            <p:ph type="sldNum" sz="quarter" idx="12"/>
          </p:nvPr>
        </p:nvSpPr>
        <p:spPr>
          <a:xfrm>
            <a:off x="7647264" y="7391806"/>
            <a:ext cx="2263140" cy="301228"/>
          </a:xfrm>
        </p:spPr>
        <p:txBody>
          <a:bodyPr/>
          <a:lstStyle/>
          <a:p>
            <a:pPr marL="0" marR="0" lvl="0" indent="0" algn="r" defTabSz="75438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155"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754380" rtl="0" eaLnBrk="1" fontAlgn="auto" latinLnBrk="0" hangingPunct="1">
                <a:lnSpc>
                  <a:spcPct val="100000"/>
                </a:lnSpc>
                <a:spcBef>
                  <a:spcPts val="0"/>
                </a:spcBef>
                <a:spcAft>
                  <a:spcPts val="0"/>
                </a:spcAft>
                <a:buClrTx/>
                <a:buSzTx/>
                <a:buFontTx/>
                <a:buNone/>
                <a:tabLst/>
                <a:defRPr/>
              </a:pPr>
              <a:t>61</a:t>
            </a:fld>
            <a:endParaRPr kumimoji="0" lang="en-US" sz="1155"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086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defTabSz="1005840">
              <a:defRPr/>
            </a:pPr>
            <a:fld id="{25037DA4-2335-4A87-8586-64B2BAB08211}" type="slidenum">
              <a:rPr lang="en-US" sz="1100">
                <a:solidFill>
                  <a:srgbClr val="0070C0"/>
                </a:solidFill>
                <a:latin typeface="Calibri" panose="020F0502020204030204"/>
              </a:rPr>
              <a:pPr defTabSz="1005840">
                <a:defRPr/>
              </a:pPr>
              <a:t>62</a:t>
            </a:fld>
            <a:endParaRPr lang="en-US" sz="1100">
              <a:solidFill>
                <a:srgbClr val="0070C0"/>
              </a:solidFill>
              <a:latin typeface="Calibri" panose="020F0502020204030204"/>
            </a:endParaRPr>
          </a:p>
        </p:txBody>
      </p:sp>
      <p:sp>
        <p:nvSpPr>
          <p:cNvPr id="4" name="Title 3"/>
          <p:cNvSpPr>
            <a:spLocks noGrp="1"/>
          </p:cNvSpPr>
          <p:nvPr>
            <p:ph type="title"/>
          </p:nvPr>
        </p:nvSpPr>
        <p:spPr>
          <a:xfrm>
            <a:off x="1671773" y="212301"/>
            <a:ext cx="7945386" cy="826485"/>
          </a:xfrm>
          <a:prstGeom prst="rect">
            <a:avLst/>
          </a:prstGeom>
        </p:spPr>
        <p:txBody>
          <a:bodyPr>
            <a:noAutofit/>
          </a:bodyPr>
          <a:lstStyle/>
          <a:p>
            <a:pPr algn="ctr"/>
            <a:r>
              <a:rPr lang="en-US" sz="4840">
                <a:solidFill>
                  <a:schemeClr val="accent1">
                    <a:lumMod val="75000"/>
                  </a:schemeClr>
                </a:solidFill>
              </a:rPr>
              <a:t> </a:t>
            </a:r>
            <a:r>
              <a:rPr lang="en-US" sz="4840">
                <a:solidFill>
                  <a:srgbClr val="0070C0"/>
                </a:solidFill>
              </a:rPr>
              <a:t> </a:t>
            </a:r>
            <a:r>
              <a:rPr lang="en-US" sz="4400">
                <a:solidFill>
                  <a:srgbClr val="0070C0"/>
                </a:solidFill>
              </a:rPr>
              <a:t>ADDITIONAL</a:t>
            </a:r>
            <a:r>
              <a:rPr lang="en-US" sz="4840">
                <a:solidFill>
                  <a:srgbClr val="0070C0"/>
                </a:solidFill>
              </a:rPr>
              <a:t> </a:t>
            </a:r>
            <a:r>
              <a:rPr lang="en-US" sz="4400">
                <a:solidFill>
                  <a:srgbClr val="0070C0"/>
                </a:solidFill>
              </a:rPr>
              <a:t>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671773" y="1451248"/>
            <a:ext cx="8298180" cy="5410007"/>
          </a:xfrm>
          <a:prstGeom prst="rect">
            <a:avLst/>
          </a:prstGeom>
        </p:spPr>
        <p:txBody>
          <a:bodyPr wrap="square" lIns="100584" tIns="50292" rIns="100584" bIns="50292" anchor="t">
            <a:spAutoFit/>
          </a:bodyPr>
          <a:lstStyle/>
          <a:p>
            <a:pPr defTabSz="1005840">
              <a:lnSpc>
                <a:spcPct val="106000"/>
              </a:lnSpc>
              <a:spcBef>
                <a:spcPts val="660"/>
              </a:spcBef>
              <a:spcAft>
                <a:spcPts val="330"/>
              </a:spcAft>
              <a:buClr>
                <a:srgbClr val="C5EEF3">
                  <a:lumMod val="50000"/>
                </a:srgbClr>
              </a:buClr>
              <a:buSzPct val="100000"/>
              <a:defRPr/>
            </a:pPr>
            <a:r>
              <a:rPr lang="en-US" sz="2860" b="1">
                <a:solidFill>
                  <a:srgbClr val="0070C0"/>
                </a:solidFill>
                <a:latin typeface="Calibri" panose="020F0502020204030204"/>
                <a:cs typeface="Arial" pitchFamily="34" charset="0"/>
              </a:rPr>
              <a:t>TSDS Unique ID Information</a:t>
            </a:r>
            <a:endParaRPr lang="en-US" sz="2860" b="1">
              <a:solidFill>
                <a:srgbClr val="0070C0"/>
              </a:solidFill>
              <a:latin typeface="Calibri" panose="020F0502020204030204"/>
              <a:cs typeface="Arial" pitchFamily="34" charset="0"/>
              <a:hlinkClick r:id="rId4">
                <a:extLst>
                  <a:ext uri="{A12FA001-AC4F-418D-AE19-62706E023703}">
                    <ahyp:hlinkClr xmlns:ahyp="http://schemas.microsoft.com/office/drawing/2018/hyperlinkcolor" val="tx"/>
                  </a:ext>
                </a:extLst>
              </a:hlinkClick>
            </a:endParaRPr>
          </a:p>
          <a:p>
            <a:pPr marL="927100" indent="-457200">
              <a:lnSpc>
                <a:spcPct val="100000"/>
              </a:lnSpc>
              <a:buClr>
                <a:schemeClr val="accent2"/>
              </a:buClr>
              <a:buSzPct val="70000"/>
              <a:buFont typeface="Wingdings" panose="05000000000000000000" pitchFamily="2" charset="2"/>
              <a:buChar char="§"/>
              <a:tabLst>
                <a:tab pos="755650" algn="l"/>
              </a:tabLst>
            </a:pPr>
            <a:r>
              <a:rPr lang="en-US" sz="2800" u="heavy">
                <a:solidFill>
                  <a:srgbClr val="0070C0"/>
                </a:solidFill>
                <a:latin typeface="Tw Cen MT"/>
                <a:cs typeface="Tw Cen MT"/>
                <a:hlinkClick r:id="rId5">
                  <a:extLst>
                    <a:ext uri="{A12FA001-AC4F-418D-AE19-62706E023703}">
                      <ahyp:hlinkClr xmlns:ahyp="http://schemas.microsoft.com/office/drawing/2018/hyperlinkcolor" val="tx"/>
                    </a:ext>
                  </a:extLst>
                </a:hlinkClick>
              </a:rPr>
              <a:t>Unique ID User Guide </a:t>
            </a:r>
            <a:endParaRPr lang="en-US" sz="2800" u="heavy">
              <a:solidFill>
                <a:srgbClr val="0070C0"/>
              </a:solidFill>
              <a:latin typeface="Tw Cen MT"/>
              <a:cs typeface="Tw Cen MT"/>
            </a:endParaRPr>
          </a:p>
          <a:p>
            <a:pPr marL="927100" indent="-457200">
              <a:lnSpc>
                <a:spcPct val="100000"/>
              </a:lnSpc>
              <a:buClr>
                <a:schemeClr val="accent2"/>
              </a:buClr>
              <a:buSzPct val="70000"/>
              <a:buFont typeface="Wingdings" panose="05000000000000000000" pitchFamily="2" charset="2"/>
              <a:buChar char="§"/>
              <a:tabLst>
                <a:tab pos="755650" algn="l"/>
              </a:tabLst>
            </a:pPr>
            <a:r>
              <a:rPr lang="en-US" sz="2800" spc="-5">
                <a:solidFill>
                  <a:srgbClr val="0070C0"/>
                </a:solidFill>
                <a:latin typeface="Tw Cen MT" panose="020B0602020104020603" pitchFamily="34" charset="0"/>
                <a:cs typeface="Tw Cen MT"/>
                <a:hlinkClick r:id="rId6">
                  <a:extLst>
                    <a:ext uri="{A12FA001-AC4F-418D-AE19-62706E023703}">
                      <ahyp:hlinkClr xmlns:ahyp="http://schemas.microsoft.com/office/drawing/2018/hyperlinkcolor" val="tx"/>
                    </a:ext>
                  </a:extLst>
                </a:hlinkClick>
              </a:rPr>
              <a:t>T</a:t>
            </a:r>
            <a:r>
              <a:rPr lang="en-US" sz="2800">
                <a:solidFill>
                  <a:srgbClr val="0070C0"/>
                </a:solidFill>
                <a:latin typeface="Tw Cen MT" panose="020B0602020104020603" pitchFamily="34" charset="0"/>
                <a:cs typeface="Tw Cen MT"/>
                <a:hlinkClick r:id="rId6">
                  <a:extLst>
                    <a:ext uri="{A12FA001-AC4F-418D-AE19-62706E023703}">
                      <ahyp:hlinkClr xmlns:ahyp="http://schemas.microsoft.com/office/drawing/2018/hyperlinkcolor" val="tx"/>
                    </a:ext>
                  </a:extLst>
                </a:hlinkClick>
              </a:rPr>
              <a:t>SDS Unique ID Specifications</a:t>
            </a:r>
            <a:endParaRPr lang="en-US" sz="2800" u="heavy">
              <a:solidFill>
                <a:srgbClr val="0070C0"/>
              </a:solidFill>
              <a:latin typeface="Tw Cen MT"/>
              <a:cs typeface="Tw Cen MT"/>
            </a:endParaRPr>
          </a:p>
          <a:p>
            <a:pPr marL="469900">
              <a:lnSpc>
                <a:spcPct val="100000"/>
              </a:lnSpc>
              <a:buClr>
                <a:schemeClr val="accent2"/>
              </a:buClr>
              <a:buSzPct val="100000"/>
              <a:tabLst>
                <a:tab pos="755650" algn="l"/>
              </a:tabLst>
            </a:pPr>
            <a:endParaRPr lang="en-US" sz="2800">
              <a:solidFill>
                <a:schemeClr val="accent1">
                  <a:lumMod val="75000"/>
                </a:schemeClr>
              </a:solidFill>
              <a:latin typeface="Tw Cen MT"/>
              <a:cs typeface="Tw Cen MT"/>
            </a:endParaRPr>
          </a:p>
          <a:p>
            <a:pPr marL="0" lvl="2" defTabSz="1005840">
              <a:lnSpc>
                <a:spcPct val="106000"/>
              </a:lnSpc>
              <a:spcBef>
                <a:spcPts val="660"/>
              </a:spcBef>
              <a:spcAft>
                <a:spcPts val="330"/>
              </a:spcAft>
              <a:buClr>
                <a:srgbClr val="0D6CB9">
                  <a:lumMod val="75000"/>
                </a:srgbClr>
              </a:buClr>
              <a:buSzPct val="70000"/>
              <a:defRPr/>
            </a:pPr>
            <a:r>
              <a:rPr lang="en-US" sz="2860" b="1">
                <a:solidFill>
                  <a:srgbClr val="0070C0"/>
                </a:solidFill>
                <a:latin typeface="Calibri" panose="020F0502020204030204"/>
                <a:cs typeface="Arial" pitchFamily="34" charset="0"/>
              </a:rPr>
              <a:t>Support Resources</a:t>
            </a:r>
          </a:p>
          <a:p>
            <a:pPr marL="880110" lvl="2" indent="-377190" defTabSz="1005840">
              <a:lnSpc>
                <a:spcPct val="106000"/>
              </a:lnSpc>
              <a:buClr>
                <a:srgbClr val="F16038"/>
              </a:buClr>
              <a:buSzPct val="70000"/>
              <a:buFont typeface="Wingdings" panose="05000000000000000000" pitchFamily="2" charset="2"/>
              <a:buChar char="§"/>
              <a:defRPr/>
            </a:pPr>
            <a:r>
              <a:rPr lang="en-US" sz="2420">
                <a:solidFill>
                  <a:srgbClr val="0070C0"/>
                </a:solidFill>
                <a:latin typeface="Calibri" panose="020F0502020204030204"/>
                <a:cs typeface="Arial" pitchFamily="34" charset="0"/>
              </a:rPr>
              <a:t>KB Articles</a:t>
            </a:r>
          </a:p>
          <a:p>
            <a:pPr marL="1463040" lvl="3" indent="-457200" defTabSz="1005840">
              <a:lnSpc>
                <a:spcPct val="106000"/>
              </a:lnSpc>
              <a:buClr>
                <a:srgbClr val="F16038"/>
              </a:buClr>
              <a:buSzPct val="100000"/>
              <a:buFont typeface="+mj-lt"/>
              <a:buAutoNum type="arabicPeriod"/>
              <a:defRPr/>
            </a:pPr>
            <a:r>
              <a:rPr lang="en-US" sz="1980">
                <a:solidFill>
                  <a:srgbClr val="0070C0"/>
                </a:solidFill>
                <a:latin typeface="Calibri" panose="020F0502020204030204"/>
                <a:cs typeface="Arial" pitchFamily="34" charset="0"/>
                <a:hlinkClick r:id="rId7"/>
              </a:rPr>
              <a:t>TSDSKB-278</a:t>
            </a:r>
            <a:r>
              <a:rPr lang="en-US" sz="1980">
                <a:solidFill>
                  <a:srgbClr val="0070C0"/>
                </a:solidFill>
                <a:latin typeface="Calibri" panose="020F0502020204030204"/>
                <a:cs typeface="Arial" pitchFamily="34" charset="0"/>
              </a:rPr>
              <a:t> – Retire Unique ID</a:t>
            </a:r>
          </a:p>
          <a:p>
            <a:pPr marL="1463040" lvl="3" indent="-457200" defTabSz="1005840">
              <a:lnSpc>
                <a:spcPct val="106000"/>
              </a:lnSpc>
              <a:buClr>
                <a:srgbClr val="F16038"/>
              </a:buClr>
              <a:buSzPct val="100000"/>
              <a:buFont typeface="+mj-lt"/>
              <a:buAutoNum type="arabicPeriod"/>
              <a:defRPr/>
            </a:pPr>
            <a:r>
              <a:rPr lang="en-US" sz="1950">
                <a:solidFill>
                  <a:srgbClr val="0070C0"/>
                </a:solidFill>
                <a:latin typeface="Calibri" panose="020F0502020204030204"/>
                <a:cs typeface="Arial"/>
                <a:hlinkClick r:id="rId8">
                  <a:extLst>
                    <a:ext uri="{A12FA001-AC4F-418D-AE19-62706E023703}">
                      <ahyp:hlinkClr xmlns:ahyp="http://schemas.microsoft.com/office/drawing/2018/hyperlinkcolor" val="tx"/>
                    </a:ext>
                  </a:extLst>
                </a:hlinkClick>
              </a:rPr>
              <a:t>TSDSKB-557</a:t>
            </a:r>
            <a:r>
              <a:rPr lang="en-US" sz="1950">
                <a:solidFill>
                  <a:srgbClr val="0070C0"/>
                </a:solidFill>
                <a:latin typeface="Calibri" panose="020F0502020204030204"/>
                <a:cs typeface="Arial"/>
              </a:rPr>
              <a:t> – UID Review Canceled Record Comment</a:t>
            </a:r>
          </a:p>
          <a:p>
            <a:pPr marL="863600" lvl="3" indent="-342900" defTabSz="1005840">
              <a:lnSpc>
                <a:spcPct val="106000"/>
              </a:lnSpc>
              <a:buClr>
                <a:srgbClr val="F16038"/>
              </a:buClr>
              <a:buSzPct val="70000"/>
              <a:buFont typeface="Wingdings" panose="05000000000000000000" pitchFamily="2" charset="2"/>
              <a:buChar char="§"/>
              <a:defRPr/>
            </a:pPr>
            <a:r>
              <a:rPr lang="en-US" sz="2400" u="heavy" spc="-5">
                <a:solidFill>
                  <a:srgbClr val="0070C0"/>
                </a:solidFill>
                <a:hlinkClick r:id="rId9">
                  <a:extLst>
                    <a:ext uri="{A12FA001-AC4F-418D-AE19-62706E023703}">
                      <ahyp:hlinkClr xmlns:ahyp="http://schemas.microsoft.com/office/drawing/2018/hyperlinkcolor" val="tx"/>
                    </a:ext>
                  </a:extLst>
                </a:hlinkClick>
              </a:rPr>
              <a:t>Introduction to UID Video</a:t>
            </a:r>
            <a:endParaRPr lang="en-US" sz="2400" u="heavy" spc="-5">
              <a:solidFill>
                <a:srgbClr val="0070C0"/>
              </a:solidFill>
            </a:endParaRPr>
          </a:p>
          <a:p>
            <a:pPr marL="863600" lvl="3" indent="-342900" defTabSz="1005840">
              <a:lnSpc>
                <a:spcPct val="106000"/>
              </a:lnSpc>
              <a:buClr>
                <a:srgbClr val="F16038"/>
              </a:buClr>
              <a:buSzPct val="70000"/>
              <a:buFont typeface="Wingdings" panose="05000000000000000000" pitchFamily="2" charset="2"/>
              <a:buChar char="§"/>
              <a:defRPr/>
            </a:pPr>
            <a:r>
              <a:rPr lang="en-US" sz="2400" u="heavy" spc="-5">
                <a:solidFill>
                  <a:srgbClr val="0070C0"/>
                </a:solidFill>
                <a:cs typeface="Tw Cen MT"/>
                <a:hlinkClick r:id="rId10">
                  <a:extLst>
                    <a:ext uri="{A12FA001-AC4F-418D-AE19-62706E023703}">
                      <ahyp:hlinkClr xmlns:ahyp="http://schemas.microsoft.com/office/drawing/2018/hyperlinkcolor" val="tx"/>
                    </a:ext>
                  </a:extLst>
                </a:hlinkClick>
              </a:rPr>
              <a:t>UID Near Match Resolution</a:t>
            </a:r>
            <a:endParaRPr lang="en-US" sz="2400" u="heavy" spc="-5">
              <a:solidFill>
                <a:srgbClr val="0070C0"/>
              </a:solidFill>
              <a:cs typeface="Tw Cen MT"/>
            </a:endParaRPr>
          </a:p>
          <a:p>
            <a:pPr marL="520700" lvl="3" defTabSz="1005840">
              <a:lnSpc>
                <a:spcPct val="106000"/>
              </a:lnSpc>
              <a:buClr>
                <a:srgbClr val="F16038"/>
              </a:buClr>
              <a:buSzPct val="100000"/>
              <a:defRPr/>
            </a:pPr>
            <a:endParaRPr lang="en-US" sz="2400">
              <a:solidFill>
                <a:srgbClr val="0070C0"/>
              </a:solidFill>
              <a:cs typeface="Tw Cen MT"/>
            </a:endParaRPr>
          </a:p>
          <a:p>
            <a:pPr marL="520700" lvl="3" defTabSz="1005840">
              <a:lnSpc>
                <a:spcPct val="106000"/>
              </a:lnSpc>
              <a:buClr>
                <a:srgbClr val="F16038"/>
              </a:buClr>
              <a:buSzPct val="70000"/>
              <a:defRPr/>
            </a:pPr>
            <a:endParaRPr lang="en-US" sz="2400">
              <a:solidFill>
                <a:srgbClr val="0070C0"/>
              </a:solidFill>
              <a:latin typeface="Calibri" panose="020F0502020204030204"/>
              <a:cs typeface="Arial" pitchFamily="34" charset="0"/>
            </a:endParaRPr>
          </a:p>
          <a:p>
            <a:pPr marL="883603" lvl="3" indent="-375444" defTabSz="1005840">
              <a:lnSpc>
                <a:spcPct val="106000"/>
              </a:lnSpc>
              <a:buClr>
                <a:srgbClr val="F16038"/>
              </a:buClr>
              <a:buSzPct val="70000"/>
              <a:buFont typeface="Wingdings" panose="05000000000000000000" pitchFamily="2" charset="2"/>
              <a:buChar char="§"/>
              <a:defRPr/>
            </a:pPr>
            <a:endParaRPr lang="en-US" sz="1980">
              <a:solidFill>
                <a:srgbClr val="0070C0"/>
              </a:solidFill>
              <a:latin typeface="Calibri" panose="020F0502020204030204"/>
              <a:cs typeface="Arial" pitchFamily="34" charset="0"/>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705205" y="378771"/>
            <a:ext cx="7945386" cy="619864"/>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705205" y="1812181"/>
            <a:ext cx="8165820" cy="4870287"/>
          </a:xfrm>
        </p:spPr>
        <p:txBody>
          <a:bodyPr lIns="75438" tIns="37719" rIns="75438" bIns="37719" anchor="t"/>
          <a:lstStyle/>
          <a:p>
            <a:pPr marL="130968" indent="0">
              <a:buNone/>
            </a:pPr>
            <a:endParaRPr lang="en-US" sz="880">
              <a:ea typeface="Calibri" panose="020F0502020204030204"/>
              <a:cs typeface="Calibri" panose="020F0502020204030204"/>
            </a:endParaRPr>
          </a:p>
          <a:p>
            <a:pPr marL="588169" lvl="1" indent="-457200">
              <a:buSzPct val="70000"/>
            </a:pPr>
            <a:r>
              <a:rPr lang="en-US" sz="2640">
                <a:cs typeface="Calibri"/>
              </a:rPr>
              <a:t>Attend Part 2 of the UID training for Enrollment Tracking</a:t>
            </a:r>
          </a:p>
          <a:p>
            <a:pPr marL="302419" lvl="1" indent="-171450">
              <a:buSzPct val="70000"/>
            </a:pPr>
            <a:endParaRPr lang="en-US" sz="880">
              <a:cs typeface="Calibri"/>
            </a:endParaRPr>
          </a:p>
          <a:p>
            <a:pPr marL="588169" lvl="1" indent="-457200">
              <a:buSzPct val="70000"/>
            </a:pPr>
            <a:r>
              <a:rPr lang="en-US" sz="2640">
                <a:cs typeface="Calibri"/>
              </a:rPr>
              <a:t>Complete a Teach Back Exercise</a:t>
            </a:r>
          </a:p>
          <a:p>
            <a:pPr marL="302419" lvl="1" indent="-171450">
              <a:buSzPct val="70000"/>
            </a:pPr>
            <a:endParaRPr lang="en-US" sz="880">
              <a:cs typeface="Calibri"/>
            </a:endParaRPr>
          </a:p>
          <a:p>
            <a:pPr marL="588169" lvl="1" indent="-457200">
              <a:buSzPct val="70000"/>
            </a:pPr>
            <a:r>
              <a:rPr lang="en-US" sz="2640">
                <a:cs typeface="Calibri"/>
              </a:rPr>
              <a:t>Complete Unique ID Certification Test</a:t>
            </a:r>
            <a:endParaRPr lang="en-US" sz="880">
              <a:cs typeface="Calibri"/>
            </a:endParaRPr>
          </a:p>
          <a:p>
            <a:pPr marL="438309" indent="-307340">
              <a:buSzPct val="70000"/>
            </a:pPr>
            <a:endParaRPr lang="en-US" sz="800">
              <a:cs typeface="Calibri"/>
            </a:endParaRPr>
          </a:p>
          <a:p>
            <a:pPr marL="588169" indent="-457200">
              <a:buSzPct val="70000"/>
            </a:pPr>
            <a:r>
              <a:rPr lang="en-US" sz="2640">
                <a:cs typeface="Calibri"/>
              </a:rPr>
              <a:t>Attend TSDS Continuing Education Trainings (CET)</a:t>
            </a:r>
          </a:p>
          <a:p>
            <a:pPr marL="302419" indent="-171450">
              <a:buSzPct val="70000"/>
            </a:pPr>
            <a:endParaRPr lang="en-US" sz="880">
              <a:cs typeface="Calibri"/>
            </a:endParaRPr>
          </a:p>
          <a:p>
            <a:pPr marL="588169" indent="-457200">
              <a:buSzPct val="70000"/>
            </a:pPr>
            <a:r>
              <a:rPr lang="en-US" sz="2640">
                <a:cs typeface="Calibri"/>
              </a:rPr>
              <a:t>Participate in TSDS Just-in-Time Trainings (JIT)</a:t>
            </a:r>
          </a:p>
          <a:p>
            <a:pPr marL="302419" indent="-171450">
              <a:buSzPct val="70000"/>
            </a:pPr>
            <a:endParaRPr lang="en-US" sz="880">
              <a:cs typeface="Calibri"/>
            </a:endParaRPr>
          </a:p>
          <a:p>
            <a:pPr marL="588169" indent="-457200">
              <a:buSzPct val="70000"/>
            </a:pPr>
            <a:r>
              <a:rPr lang="en-US" sz="2640">
                <a:cs typeface="Calibri"/>
              </a:rPr>
              <a:t>Attend Field Coordination Network (FCN) webinars for new updates and changes</a:t>
            </a:r>
          </a:p>
          <a:p>
            <a:pPr marL="438309" indent="-307340"/>
            <a:endParaRPr lang="en-US" sz="2640" b="1">
              <a:cs typeface="Calibri"/>
            </a:endParaRPr>
          </a:p>
          <a:p>
            <a:pPr marL="130969" indent="0">
              <a:buNone/>
            </a:pPr>
            <a:endParaRPr lang="en-US" sz="2640" b="1">
              <a:cs typeface="Calibri"/>
            </a:endParaRPr>
          </a:p>
        </p:txBody>
      </p:sp>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754380">
              <a:defRPr/>
            </a:pPr>
            <a:fld id="{69C126A4-BD19-47E2-8A0E-0DE1B9D8C925}" type="slidenum">
              <a:rPr lang="en-US" sz="1100" dirty="0">
                <a:solidFill>
                  <a:srgbClr val="0D6CB9"/>
                </a:solidFill>
                <a:latin typeface="Calibri" panose="020F0502020204030204"/>
              </a:rPr>
              <a:pPr defTabSz="754380">
                <a:defRPr/>
              </a:pPr>
              <a:t>63</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73424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86033" y="1362607"/>
            <a:ext cx="7945386" cy="5283736"/>
          </a:xfrm>
        </p:spPr>
        <p:txBody>
          <a:bodyPr lIns="75438" tIns="37719" rIns="75438" bIns="37719" anchor="t"/>
          <a:lstStyle/>
          <a:p>
            <a:pPr marL="0" lvl="1" indent="0">
              <a:buNone/>
            </a:pPr>
            <a:r>
              <a:rPr lang="en-US" sz="3080" b="1">
                <a:solidFill>
                  <a:srgbClr val="0070C0"/>
                </a:solidFill>
              </a:rPr>
              <a:t>In this training we talked about:</a:t>
            </a:r>
          </a:p>
          <a:p>
            <a:pPr marL="0" lvl="1" indent="0">
              <a:buNone/>
            </a:pPr>
            <a:endParaRPr lang="en-US" sz="2640" b="1"/>
          </a:p>
          <a:p>
            <a:pPr marL="1005840" lvl="1" indent="-601980">
              <a:lnSpc>
                <a:spcPct val="106000"/>
              </a:lnSpc>
              <a:spcBef>
                <a:spcPts val="660"/>
              </a:spcBef>
              <a:spcAft>
                <a:spcPts val="330"/>
              </a:spcAft>
              <a:buSzPct val="70000"/>
            </a:pPr>
            <a:r>
              <a:rPr lang="en-US" sz="2800">
                <a:solidFill>
                  <a:srgbClr val="0070C0"/>
                </a:solidFill>
                <a:highlight>
                  <a:srgbClr val="FFFFFF"/>
                </a:highlight>
              </a:rPr>
              <a:t>How UID fits into the overall TSDS Architecture.</a:t>
            </a:r>
            <a:endParaRPr lang="en-US" sz="2800">
              <a:solidFill>
                <a:srgbClr val="0070C0"/>
              </a:solidFill>
              <a:highlight>
                <a:srgbClr val="FFFFFF"/>
              </a:highlight>
              <a:ea typeface="Calibri"/>
              <a:cs typeface="Calibri"/>
            </a:endParaRPr>
          </a:p>
          <a:p>
            <a:pPr marL="575310" lvl="1" indent="-171450">
              <a:lnSpc>
                <a:spcPct val="106000"/>
              </a:lnSpc>
              <a:spcBef>
                <a:spcPts val="660"/>
              </a:spcBef>
              <a:spcAft>
                <a:spcPts val="330"/>
              </a:spcAft>
              <a:buSzPct val="70000"/>
            </a:pPr>
            <a:endParaRPr lang="en-US" sz="1050">
              <a:solidFill>
                <a:srgbClr val="0070C0"/>
              </a:solidFill>
              <a:highlight>
                <a:srgbClr val="FFFFFF"/>
              </a:highlight>
              <a:ea typeface="Calibri"/>
              <a:cs typeface="Calibri"/>
            </a:endParaRPr>
          </a:p>
          <a:p>
            <a:pPr marL="1005840" lvl="1" indent="-601980">
              <a:lnSpc>
                <a:spcPct val="106000"/>
              </a:lnSpc>
              <a:spcBef>
                <a:spcPts val="660"/>
              </a:spcBef>
              <a:spcAft>
                <a:spcPts val="330"/>
              </a:spcAft>
              <a:buSzPct val="70000"/>
            </a:pPr>
            <a:r>
              <a:rPr lang="en-US" sz="2800">
                <a:solidFill>
                  <a:srgbClr val="0070C0"/>
                </a:solidFill>
                <a:highlight>
                  <a:srgbClr val="FFFFFF"/>
                </a:highlight>
                <a:ea typeface="Calibri"/>
                <a:cs typeface="Calibri"/>
              </a:rPr>
              <a:t>How UID fits into the Data Collection Process.</a:t>
            </a:r>
          </a:p>
          <a:p>
            <a:pPr marL="574675" lvl="1" indent="-171450">
              <a:lnSpc>
                <a:spcPct val="106000"/>
              </a:lnSpc>
              <a:spcBef>
                <a:spcPts val="660"/>
              </a:spcBef>
              <a:spcAft>
                <a:spcPts val="330"/>
              </a:spcAft>
              <a:buSzPct val="70000"/>
            </a:pPr>
            <a:endParaRPr lang="en-US" sz="1050">
              <a:solidFill>
                <a:srgbClr val="0070C0"/>
              </a:solidFill>
              <a:highlight>
                <a:srgbClr val="FFFFFF"/>
              </a:highlight>
              <a:ea typeface="Calibri" panose="020F0502020204030204"/>
              <a:cs typeface="Calibri" panose="020F0502020204030204"/>
            </a:endParaRPr>
          </a:p>
          <a:p>
            <a:pPr marL="1005840" lvl="1" indent="-601980">
              <a:lnSpc>
                <a:spcPct val="106000"/>
              </a:lnSpc>
              <a:spcBef>
                <a:spcPts val="660"/>
              </a:spcBef>
              <a:spcAft>
                <a:spcPts val="330"/>
              </a:spcAft>
              <a:buSzPct val="70000"/>
            </a:pPr>
            <a:r>
              <a:rPr lang="en-US" sz="2800">
                <a:solidFill>
                  <a:srgbClr val="0070C0"/>
                </a:solidFill>
                <a:highlight>
                  <a:srgbClr val="FFFFFF"/>
                </a:highlight>
              </a:rPr>
              <a:t>The UID Assignment Process. </a:t>
            </a:r>
            <a:endParaRPr lang="en-US" sz="2800">
              <a:solidFill>
                <a:srgbClr val="0070C0"/>
              </a:solidFill>
              <a:highlight>
                <a:srgbClr val="FFFFFF"/>
              </a:highlight>
              <a:ea typeface="Calibri"/>
              <a:cs typeface="Calibri"/>
            </a:endParaRPr>
          </a:p>
          <a:p>
            <a:pPr marL="403383" lvl="1" indent="0" defTabSz="1005840">
              <a:lnSpc>
                <a:spcPct val="106000"/>
              </a:lnSpc>
              <a:spcBef>
                <a:spcPts val="660"/>
              </a:spcBef>
              <a:spcAft>
                <a:spcPts val="330"/>
              </a:spcAft>
              <a:buSzPct val="100000"/>
              <a:buNone/>
              <a:defRPr/>
            </a:pPr>
            <a:endParaRPr lang="en-US" sz="1320">
              <a:solidFill>
                <a:schemeClr val="accent1">
                  <a:lumMod val="75000"/>
                </a:schemeClr>
              </a:solidFill>
              <a:highlight>
                <a:srgbClr val="FFFFFF"/>
              </a:highlight>
              <a:cs typeface="Arial" pitchFamily="34" charset="0"/>
            </a:endParaRPr>
          </a:p>
        </p:txBody>
      </p:sp>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pPr defTabSz="1005840"/>
            <a:fld id="{69C126A4-BD19-47E2-8A0E-0DE1B9D8C925}" type="slidenum">
              <a:rPr lang="en-US" sz="1100">
                <a:solidFill>
                  <a:srgbClr val="0D6CB9"/>
                </a:solidFill>
                <a:latin typeface="Calibri" panose="020F0502020204030204"/>
              </a:rPr>
              <a:pPr defTabSz="1005840"/>
              <a:t>64</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901203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153" y="3484420"/>
            <a:ext cx="7264051" cy="1077218"/>
          </a:xfrm>
          <a:prstGeom prst="rect">
            <a:avLst/>
          </a:prstGeom>
        </p:spPr>
        <p:txBody>
          <a:bodyPr vert="horz" wrap="square" lIns="0" tIns="0" rIns="0" bIns="0" rtlCol="0">
            <a:spAutoFit/>
          </a:bodyPr>
          <a:lstStyle/>
          <a:p>
            <a:pPr algn="ctr" defTabSz="754380">
              <a:lnSpc>
                <a:spcPts val="3675"/>
              </a:lnSpc>
              <a:defRPr/>
            </a:pPr>
            <a:r>
              <a:rPr sz="4125" b="1" kern="0">
                <a:solidFill>
                  <a:srgbClr val="3B6DBD"/>
                </a:solidFill>
                <a:latin typeface="Calibri"/>
                <a:cs typeface="Calibri"/>
              </a:rPr>
              <a:t>TITLE</a:t>
            </a:r>
            <a:r>
              <a:rPr sz="4125" b="1" kern="0" spc="-25">
                <a:solidFill>
                  <a:srgbClr val="3B6DBD"/>
                </a:solidFill>
                <a:latin typeface="Calibri"/>
                <a:cs typeface="Calibri"/>
              </a:rPr>
              <a:t> </a:t>
            </a:r>
            <a:r>
              <a:rPr sz="4125" b="1" kern="0">
                <a:solidFill>
                  <a:srgbClr val="3B6DBD"/>
                </a:solidFill>
                <a:latin typeface="Calibri"/>
                <a:cs typeface="Calibri"/>
              </a:rPr>
              <a:t>SLIDE:</a:t>
            </a:r>
            <a:r>
              <a:rPr sz="4125" b="1" kern="0" spc="-29">
                <a:solidFill>
                  <a:srgbClr val="3B6DBD"/>
                </a:solidFill>
                <a:latin typeface="Calibri"/>
                <a:cs typeface="Calibri"/>
              </a:rPr>
              <a:t> </a:t>
            </a:r>
            <a:r>
              <a:rPr sz="4125" b="1" kern="0">
                <a:solidFill>
                  <a:srgbClr val="3B6DBD"/>
                </a:solidFill>
                <a:latin typeface="Calibri"/>
                <a:cs typeface="Calibri"/>
              </a:rPr>
              <a:t>TSDS</a:t>
            </a:r>
            <a:r>
              <a:rPr sz="4125" b="1" kern="0" spc="-33">
                <a:solidFill>
                  <a:srgbClr val="3B6DBD"/>
                </a:solidFill>
                <a:latin typeface="Calibri"/>
                <a:cs typeface="Calibri"/>
              </a:rPr>
              <a:t> </a:t>
            </a:r>
            <a:r>
              <a:rPr sz="4125" b="1" kern="0">
                <a:solidFill>
                  <a:srgbClr val="3B6DBD"/>
                </a:solidFill>
                <a:latin typeface="Calibri"/>
                <a:cs typeface="Calibri"/>
              </a:rPr>
              <a:t>ODS</a:t>
            </a:r>
            <a:r>
              <a:rPr sz="4125" b="1" kern="0" spc="-21">
                <a:solidFill>
                  <a:srgbClr val="3B6DBD"/>
                </a:solidFill>
                <a:latin typeface="Calibri"/>
                <a:cs typeface="Calibri"/>
              </a:rPr>
              <a:t> </a:t>
            </a:r>
            <a:r>
              <a:rPr sz="4125" b="1" kern="0">
                <a:solidFill>
                  <a:srgbClr val="3B6DBD"/>
                </a:solidFill>
                <a:latin typeface="Calibri"/>
                <a:cs typeface="Calibri"/>
              </a:rPr>
              <a:t>3.x</a:t>
            </a:r>
            <a:r>
              <a:rPr sz="4125" b="1" kern="0" spc="-17">
                <a:solidFill>
                  <a:srgbClr val="3B6DBD"/>
                </a:solidFill>
                <a:latin typeface="Calibri"/>
                <a:cs typeface="Calibri"/>
              </a:rPr>
              <a:t> </a:t>
            </a:r>
            <a:r>
              <a:rPr sz="4125" b="1" kern="0" spc="-9">
                <a:solidFill>
                  <a:srgbClr val="3B6DBD"/>
                </a:solidFill>
                <a:latin typeface="Calibri"/>
                <a:cs typeface="Calibri"/>
              </a:rPr>
              <a:t>Project</a:t>
            </a:r>
            <a:endParaRPr sz="4125" kern="0">
              <a:solidFill>
                <a:sysClr val="windowText" lastClr="000000"/>
              </a:solidFill>
              <a:latin typeface="Calibri"/>
              <a:cs typeface="Calibri"/>
            </a:endParaRPr>
          </a:p>
          <a:p>
            <a:pPr marL="1048" algn="ctr" defTabSz="754380">
              <a:lnSpc>
                <a:spcPts val="4703"/>
              </a:lnSpc>
              <a:defRPr/>
            </a:pPr>
            <a:r>
              <a:rPr sz="4125" b="1" kern="0" spc="-9">
                <a:solidFill>
                  <a:srgbClr val="3B6DBD"/>
                </a:solidFill>
                <a:latin typeface="Calibri"/>
                <a:cs typeface="Calibri"/>
              </a:rPr>
              <a:t>Updates</a:t>
            </a:r>
            <a:endParaRPr sz="4125" kern="0">
              <a:solidFill>
                <a:sysClr val="windowText" lastClr="000000"/>
              </a:solidFill>
              <a:latin typeface="Calibri"/>
              <a:cs typeface="Calibri"/>
            </a:endParaRPr>
          </a:p>
        </p:txBody>
      </p:sp>
      <p:pic>
        <p:nvPicPr>
          <p:cNvPr id="4" name="object 4"/>
          <p:cNvPicPr/>
          <p:nvPr/>
        </p:nvPicPr>
        <p:blipFill rotWithShape="1">
          <a:blip r:embed="rId3">
            <a:extLst>
              <a:ext uri="{28A0092B-C50C-407E-A947-70E740481C1C}">
                <a14:useLocalDpi xmlns:a14="http://schemas.microsoft.com/office/drawing/2010/main" val="0"/>
              </a:ext>
            </a:extLst>
          </a:blip>
          <a:srcRect l="31442" t="7187" r="12927" b="54185"/>
          <a:stretch/>
        </p:blipFill>
        <p:spPr>
          <a:xfrm>
            <a:off x="1561062" y="1830654"/>
            <a:ext cx="8462596" cy="4656133"/>
          </a:xfrm>
          <a:prstGeom prst="rect">
            <a:avLst/>
          </a:prstGeom>
        </p:spPr>
      </p:pic>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spTree>
    <p:extLst>
      <p:ext uri="{BB962C8B-B14F-4D97-AF65-F5344CB8AC3E}">
        <p14:creationId xmlns:p14="http://schemas.microsoft.com/office/powerpoint/2010/main" val="5470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4E8E9D-FA73-A1A0-6D25-297E361E9BDA}"/>
              </a:ext>
            </a:extLst>
          </p:cNvPr>
          <p:cNvSpPr/>
          <p:nvPr/>
        </p:nvSpPr>
        <p:spPr>
          <a:xfrm>
            <a:off x="1534886" y="2281818"/>
            <a:ext cx="7266214" cy="3485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5785">
              <a:defRPr/>
            </a:pPr>
            <a:endParaRPr lang="en-US" sz="1114">
              <a:solidFill>
                <a:prstClr val="white"/>
              </a:solidFill>
              <a:latin typeface="Calibri" panose="020F0502020204030204"/>
            </a:endParaRPr>
          </a:p>
        </p:txBody>
      </p:sp>
      <p:sp>
        <p:nvSpPr>
          <p:cNvPr id="11" name="Title 10">
            <a:extLst>
              <a:ext uri="{FF2B5EF4-FFF2-40B4-BE49-F238E27FC236}">
                <a16:creationId xmlns:a16="http://schemas.microsoft.com/office/drawing/2014/main" id="{590265DC-D757-6984-EB05-0C4B7539B628}"/>
              </a:ext>
            </a:extLst>
          </p:cNvPr>
          <p:cNvSpPr>
            <a:spLocks noGrp="1"/>
          </p:cNvSpPr>
          <p:nvPr>
            <p:ph type="title"/>
          </p:nvPr>
        </p:nvSpPr>
        <p:spPr/>
        <p:txBody>
          <a:bodyPr>
            <a:normAutofit/>
          </a:bodyPr>
          <a:lstStyle/>
          <a:p>
            <a:pPr algn="ctr"/>
            <a:r>
              <a:rPr lang="en-US" sz="4400"/>
              <a:t>HIGH-LEVEL ARCHITECTURE</a:t>
            </a:r>
          </a:p>
        </p:txBody>
      </p:sp>
      <p:sp>
        <p:nvSpPr>
          <p:cNvPr id="3" name="Rectangle 2">
            <a:extLst>
              <a:ext uri="{FF2B5EF4-FFF2-40B4-BE49-F238E27FC236}">
                <a16:creationId xmlns:a16="http://schemas.microsoft.com/office/drawing/2014/main" id="{B0F52317-6A78-426D-1175-55D668FBEDDD}"/>
              </a:ext>
            </a:extLst>
          </p:cNvPr>
          <p:cNvSpPr/>
          <p:nvPr/>
        </p:nvSpPr>
        <p:spPr>
          <a:xfrm>
            <a:off x="1534885" y="1890159"/>
            <a:ext cx="1062875" cy="524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2CFE12-9AA7-AB0C-F14F-30237B42CE38}"/>
              </a:ext>
            </a:extLst>
          </p:cNvPr>
          <p:cNvSpPr/>
          <p:nvPr/>
        </p:nvSpPr>
        <p:spPr>
          <a:xfrm>
            <a:off x="1534885" y="5767708"/>
            <a:ext cx="1850275" cy="96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25AB0B-D1FE-A356-EAF7-D125349E421F}"/>
              </a:ext>
            </a:extLst>
          </p:cNvPr>
          <p:cNvPicPr>
            <a:picLocks noChangeAspect="1"/>
          </p:cNvPicPr>
          <p:nvPr/>
        </p:nvPicPr>
        <p:blipFill>
          <a:blip r:embed="rId3"/>
          <a:stretch>
            <a:fillRect/>
          </a:stretch>
        </p:blipFill>
        <p:spPr>
          <a:xfrm>
            <a:off x="1534885" y="1041108"/>
            <a:ext cx="8109821" cy="6393649"/>
          </a:xfrm>
          <a:prstGeom prst="rect">
            <a:avLst/>
          </a:prstGeom>
        </p:spPr>
      </p:pic>
      <p:sp>
        <p:nvSpPr>
          <p:cNvPr id="2" name="Slide Number Placeholder 2">
            <a:extLst>
              <a:ext uri="{FF2B5EF4-FFF2-40B4-BE49-F238E27FC236}">
                <a16:creationId xmlns:a16="http://schemas.microsoft.com/office/drawing/2014/main" id="{694C019A-DC9A-103D-5C01-4F95F7D9B6A6}"/>
              </a:ext>
            </a:extLst>
          </p:cNvPr>
          <p:cNvSpPr>
            <a:spLocks noGrp="1"/>
          </p:cNvSpPr>
          <p:nvPr>
            <p:ph type="sldNum" sz="quarter" idx="12"/>
          </p:nvPr>
        </p:nvSpPr>
        <p:spPr>
          <a:xfrm>
            <a:off x="7598807" y="7358591"/>
            <a:ext cx="2263140" cy="413808"/>
          </a:xfrm>
        </p:spPr>
        <p:txBody>
          <a:bodyPr/>
          <a:lstStyle/>
          <a:p>
            <a:fld id="{25037DA4-2335-4A87-8586-64B2BAB08211}" type="slidenum">
              <a:rPr lang="en-US" sz="1000" smtClean="0"/>
              <a:pPr/>
              <a:t>7</a:t>
            </a:fld>
            <a:endParaRPr lang="en-US" sz="1000"/>
          </a:p>
        </p:txBody>
      </p:sp>
    </p:spTree>
    <p:extLst>
      <p:ext uri="{BB962C8B-B14F-4D97-AF65-F5344CB8AC3E}">
        <p14:creationId xmlns:p14="http://schemas.microsoft.com/office/powerpoint/2010/main" val="53346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582" y="381186"/>
            <a:ext cx="8030151" cy="632650"/>
          </a:xfrm>
          <a:prstGeom prst="rect">
            <a:avLst/>
          </a:prstGeom>
        </p:spPr>
        <p:txBody>
          <a:bodyPr>
            <a:noAutofit/>
          </a:bodyPr>
          <a:lstStyle/>
          <a:p>
            <a:pPr algn="ctr"/>
            <a:r>
              <a:rPr lang="en-US" sz="4400">
                <a:solidFill>
                  <a:srgbClr val="0070C0"/>
                </a:solidFill>
              </a:rPr>
              <a:t>LEA TEAL ROLES – UNIQUE ID</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defTabSz="1005840">
              <a:defRPr/>
            </a:pPr>
            <a:fld id="{25037DA4-2335-4A87-8586-64B2BAB08211}" type="slidenum">
              <a:rPr lang="en-US" sz="1000">
                <a:solidFill>
                  <a:srgbClr val="0070C0"/>
                </a:solidFill>
                <a:latin typeface="Calibri" panose="020F0502020204030204"/>
              </a:rPr>
              <a:pPr defTabSz="1005840">
                <a:defRPr/>
              </a:pPr>
              <a:t>8</a:t>
            </a:fld>
            <a:endParaRPr lang="en-US" sz="1000">
              <a:solidFill>
                <a:srgbClr val="0070C0"/>
              </a:solidFill>
              <a:latin typeface="Calibri" panose="020F0502020204030204"/>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906614" y="1827088"/>
            <a:ext cx="3681095" cy="2354622"/>
          </a:xfrm>
          <a:prstGeom prst="rect">
            <a:avLst/>
          </a:prstGeom>
          <a:solidFill>
            <a:srgbClr val="FFA953"/>
          </a:solidFill>
        </p:spPr>
        <p:txBody>
          <a:bodyPr/>
          <a:lstStyle/>
          <a:p>
            <a:pPr marL="0" indent="0">
              <a:buNone/>
            </a:pPr>
            <a:r>
              <a:rPr lang="en-US" sz="2800">
                <a:solidFill>
                  <a:schemeClr val="tx1"/>
                </a:solidFill>
              </a:rPr>
              <a:t>Unique ID LEA</a:t>
            </a:r>
          </a:p>
          <a:p>
            <a:pPr marL="0" indent="0">
              <a:buNone/>
            </a:pPr>
            <a:endParaRPr lang="en-US" sz="1100">
              <a:solidFill>
                <a:schemeClr val="accent1">
                  <a:lumMod val="75000"/>
                </a:schemeClr>
              </a:solidFill>
              <a:latin typeface="Tw Cen MT" panose="020B0602020104020603" pitchFamily="34" charset="0"/>
            </a:endParaRPr>
          </a:p>
          <a:p>
            <a:pPr marL="251460" indent="0">
              <a:buNone/>
            </a:pPr>
            <a:r>
              <a:rPr lang="en-US" sz="2200">
                <a:solidFill>
                  <a:schemeClr val="bg2">
                    <a:lumMod val="10000"/>
                  </a:schemeClr>
                </a:solidFill>
              </a:rPr>
              <a:t>This role gives the user the ability to search, update, and edit information in the UID for the LEA.</a:t>
            </a:r>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4116414" y="4768001"/>
            <a:ext cx="3681095" cy="2100885"/>
          </a:xfrm>
          <a:prstGeom prst="rect">
            <a:avLst/>
          </a:prstGeom>
          <a:solidFill>
            <a:srgbClr val="00BFD7"/>
          </a:solidFill>
        </p:spPr>
        <p:txBody>
          <a:bodyPr/>
          <a:lstStyle/>
          <a:p>
            <a:pPr marL="0" indent="0">
              <a:buNone/>
            </a:pPr>
            <a:r>
              <a:rPr lang="en-US" sz="2800">
                <a:solidFill>
                  <a:schemeClr val="tx1"/>
                </a:solidFill>
              </a:rPr>
              <a:t>Unique ID Search</a:t>
            </a:r>
          </a:p>
          <a:p>
            <a:pPr marL="0" indent="0">
              <a:buNone/>
            </a:pPr>
            <a:endParaRPr lang="en-US" sz="880">
              <a:solidFill>
                <a:schemeClr val="accent1">
                  <a:lumMod val="75000"/>
                </a:schemeClr>
              </a:solidFill>
              <a:latin typeface="Tw Cen MT" panose="020B0602020104020603" pitchFamily="34" charset="0"/>
            </a:endParaRPr>
          </a:p>
          <a:p>
            <a:pPr marL="282893" lvl="1" indent="0">
              <a:buClr>
                <a:schemeClr val="accent2">
                  <a:lumMod val="50000"/>
                </a:schemeClr>
              </a:buClr>
              <a:buSzPct val="70000"/>
              <a:buNone/>
            </a:pPr>
            <a:r>
              <a:rPr lang="en-US" sz="2200">
                <a:solidFill>
                  <a:schemeClr val="bg2">
                    <a:lumMod val="10000"/>
                  </a:schemeClr>
                </a:solidFill>
              </a:rPr>
              <a:t>This role gives the user the ability only to search and view information in UID.</a:t>
            </a:r>
          </a:p>
          <a:p>
            <a:pPr marL="0" indent="0">
              <a:buNone/>
            </a:pPr>
            <a:endParaRPr lang="en-US"/>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6180852" y="1827088"/>
            <a:ext cx="3681095" cy="2354623"/>
          </a:xfrm>
          <a:prstGeom prst="rect">
            <a:avLst/>
          </a:prstGeom>
          <a:solidFill>
            <a:srgbClr val="75CBA6"/>
          </a:solidFill>
        </p:spPr>
        <p:txBody>
          <a:bodyPr/>
          <a:lstStyle/>
          <a:p>
            <a:pPr marL="0" indent="0">
              <a:buNone/>
            </a:pPr>
            <a:r>
              <a:rPr lang="en-US" sz="2800">
                <a:solidFill>
                  <a:schemeClr val="tx1"/>
                </a:solidFill>
              </a:rPr>
              <a:t>Unique ID Campus</a:t>
            </a:r>
          </a:p>
          <a:p>
            <a:pPr marL="0" indent="0">
              <a:buNone/>
            </a:pPr>
            <a:endParaRPr lang="en-US" sz="880">
              <a:solidFill>
                <a:schemeClr val="accent1">
                  <a:lumMod val="75000"/>
                </a:schemeClr>
              </a:solidFill>
            </a:endParaRPr>
          </a:p>
          <a:p>
            <a:pPr marL="282893" lvl="1" indent="0">
              <a:buClr>
                <a:schemeClr val="accent2">
                  <a:lumMod val="50000"/>
                </a:schemeClr>
              </a:buClr>
              <a:buSzPct val="70000"/>
              <a:buNone/>
            </a:pPr>
            <a:r>
              <a:rPr lang="en-US" sz="2200">
                <a:solidFill>
                  <a:schemeClr val="bg2">
                    <a:lumMod val="10000"/>
                  </a:schemeClr>
                </a:solidFill>
              </a:rPr>
              <a:t>This role allows the user to search, update, and edit information in the UID for a specific campus.</a:t>
            </a:r>
          </a:p>
          <a:p>
            <a:pPr marL="0" indent="0">
              <a:buNone/>
            </a:pPr>
            <a:endParaRPr lang="en-US"/>
          </a:p>
        </p:txBody>
      </p:sp>
      <p:sp>
        <p:nvSpPr>
          <p:cNvPr id="6" name="Thought Bubble: Cloud 5">
            <a:extLst>
              <a:ext uri="{FF2B5EF4-FFF2-40B4-BE49-F238E27FC236}">
                <a16:creationId xmlns:a16="http://schemas.microsoft.com/office/drawing/2014/main" id="{68D6BBDC-31E9-F659-AE54-46FD18646525}"/>
              </a:ext>
            </a:extLst>
          </p:cNvPr>
          <p:cNvSpPr/>
          <p:nvPr/>
        </p:nvSpPr>
        <p:spPr>
          <a:xfrm>
            <a:off x="8021399" y="4852319"/>
            <a:ext cx="1757302" cy="1569995"/>
          </a:xfrm>
          <a:prstGeom prst="cloudCallou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rPr>
              <a:t>More details covered in the  Introduction to UID Video.</a:t>
            </a:r>
          </a:p>
        </p:txBody>
      </p:sp>
    </p:spTree>
    <p:custDataLst>
      <p:tags r:id="rId1"/>
    </p:custDataLst>
    <p:extLst>
      <p:ext uri="{BB962C8B-B14F-4D97-AF65-F5344CB8AC3E}">
        <p14:creationId xmlns:p14="http://schemas.microsoft.com/office/powerpoint/2010/main" val="101949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a:xfrm>
            <a:off x="1613833" y="316895"/>
            <a:ext cx="8407457" cy="619864"/>
          </a:xfrm>
        </p:spPr>
        <p:txBody>
          <a:bodyPr>
            <a:noAutofit/>
          </a:bodyPr>
          <a:lstStyle/>
          <a:p>
            <a:pPr algn="ctr"/>
            <a:r>
              <a:rPr lang="en-US" sz="4400"/>
              <a:t>TEAL ROLES FOR UID</a:t>
            </a: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1893609" y="1832229"/>
            <a:ext cx="3681825" cy="3589854"/>
          </a:xfrm>
        </p:spPr>
        <p:txBody>
          <a:bodyPr/>
          <a:lstStyle/>
          <a:p>
            <a:pPr marL="0" indent="0">
              <a:buNone/>
            </a:pPr>
            <a:r>
              <a:rPr lang="en-US" sz="2400"/>
              <a:t>Log into </a:t>
            </a:r>
            <a:r>
              <a:rPr lang="en-US" sz="2400" b="1">
                <a:hlinkClick r:id="rId3"/>
              </a:rPr>
              <a:t>TEAL</a:t>
            </a:r>
            <a:r>
              <a:rPr lang="en-US" sz="2400"/>
              <a:t> with your username and password. </a:t>
            </a:r>
          </a:p>
        </p:txBody>
      </p:sp>
      <p:sp>
        <p:nvSpPr>
          <p:cNvPr id="6" name="Content Placeholder 5">
            <a:extLst>
              <a:ext uri="{FF2B5EF4-FFF2-40B4-BE49-F238E27FC236}">
                <a16:creationId xmlns:a16="http://schemas.microsoft.com/office/drawing/2014/main" id="{D81DEFA9-0087-86DA-B90D-235A8B74712B}"/>
              </a:ext>
            </a:extLst>
          </p:cNvPr>
          <p:cNvSpPr>
            <a:spLocks noGrp="1"/>
          </p:cNvSpPr>
          <p:nvPr>
            <p:ph idx="13"/>
          </p:nvPr>
        </p:nvSpPr>
        <p:spPr>
          <a:xfrm>
            <a:off x="5838051" y="1832229"/>
            <a:ext cx="4220349" cy="3589854"/>
          </a:xfrm>
        </p:spPr>
        <p:txBody>
          <a:bodyPr/>
          <a:lstStyle/>
          <a:p>
            <a:pPr marL="0" indent="0">
              <a:buNone/>
            </a:pPr>
            <a:r>
              <a:rPr lang="en-US" sz="2400"/>
              <a:t>Select</a:t>
            </a:r>
            <a:r>
              <a:rPr lang="en-US" sz="2400" b="1"/>
              <a:t> Add/Modify Access </a:t>
            </a:r>
            <a:r>
              <a:rPr lang="en-US" sz="2400"/>
              <a:t>in the Texas Student Data System Portal.</a:t>
            </a:r>
          </a:p>
        </p:txBody>
      </p:sp>
      <p:pic>
        <p:nvPicPr>
          <p:cNvPr id="8" name="Picture 7">
            <a:extLst>
              <a:ext uri="{FF2B5EF4-FFF2-40B4-BE49-F238E27FC236}">
                <a16:creationId xmlns:a16="http://schemas.microsoft.com/office/drawing/2014/main" id="{75140AED-E27B-2F74-DC39-FD05B54C6713}"/>
              </a:ext>
            </a:extLst>
          </p:cNvPr>
          <p:cNvPicPr>
            <a:picLocks noChangeAspect="1"/>
          </p:cNvPicPr>
          <p:nvPr/>
        </p:nvPicPr>
        <p:blipFill rotWithShape="1">
          <a:blip r:embed="rId4"/>
          <a:srcRect t="23550"/>
          <a:stretch/>
        </p:blipFill>
        <p:spPr>
          <a:xfrm>
            <a:off x="1853009" y="3656370"/>
            <a:ext cx="3607277" cy="2014120"/>
          </a:xfrm>
          <a:prstGeom prst="rect">
            <a:avLst/>
          </a:prstGeom>
        </p:spPr>
      </p:pic>
      <p:pic>
        <p:nvPicPr>
          <p:cNvPr id="20" name="Picture 19">
            <a:extLst>
              <a:ext uri="{FF2B5EF4-FFF2-40B4-BE49-F238E27FC236}">
                <a16:creationId xmlns:a16="http://schemas.microsoft.com/office/drawing/2014/main" id="{1A9C691A-F116-72EA-FEF3-F110FDE817D2}"/>
              </a:ext>
            </a:extLst>
          </p:cNvPr>
          <p:cNvPicPr>
            <a:picLocks noChangeAspect="1"/>
          </p:cNvPicPr>
          <p:nvPr/>
        </p:nvPicPr>
        <p:blipFill rotWithShape="1">
          <a:blip r:embed="rId5"/>
          <a:srcRect t="6738" r="38593" b="39274"/>
          <a:stretch/>
        </p:blipFill>
        <p:spPr>
          <a:xfrm>
            <a:off x="5838589" y="3724008"/>
            <a:ext cx="3435716" cy="254548"/>
          </a:xfrm>
          <a:prstGeom prst="rect">
            <a:avLst/>
          </a:prstGeom>
        </p:spPr>
      </p:pic>
      <p:sp>
        <p:nvSpPr>
          <p:cNvPr id="2" name="Rectangle 1">
            <a:extLst>
              <a:ext uri="{FF2B5EF4-FFF2-40B4-BE49-F238E27FC236}">
                <a16:creationId xmlns:a16="http://schemas.microsoft.com/office/drawing/2014/main" id="{2847D35C-E6B4-9EF6-C0FD-31C918D677A8}"/>
              </a:ext>
            </a:extLst>
          </p:cNvPr>
          <p:cNvSpPr/>
          <p:nvPr/>
        </p:nvSpPr>
        <p:spPr>
          <a:xfrm>
            <a:off x="1651481" y="3633778"/>
            <a:ext cx="4034569" cy="2815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3" name="Rectangle 2">
            <a:extLst>
              <a:ext uri="{FF2B5EF4-FFF2-40B4-BE49-F238E27FC236}">
                <a16:creationId xmlns:a16="http://schemas.microsoft.com/office/drawing/2014/main" id="{940AB811-D47B-F3A1-24AE-E585D3FC4A66}"/>
              </a:ext>
            </a:extLst>
          </p:cNvPr>
          <p:cNvSpPr/>
          <p:nvPr/>
        </p:nvSpPr>
        <p:spPr>
          <a:xfrm>
            <a:off x="5817562" y="4074795"/>
            <a:ext cx="4126318" cy="2374281"/>
          </a:xfrm>
          <a:prstGeom prst="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9" name="Slide Number Placeholder 8">
            <a:extLst>
              <a:ext uri="{FF2B5EF4-FFF2-40B4-BE49-F238E27FC236}">
                <a16:creationId xmlns:a16="http://schemas.microsoft.com/office/drawing/2014/main" id="{53515E9C-FD4B-19B4-3DDE-FB1CE93B0BCB}"/>
              </a:ext>
            </a:extLst>
          </p:cNvPr>
          <p:cNvSpPr>
            <a:spLocks noGrp="1"/>
          </p:cNvSpPr>
          <p:nvPr>
            <p:ph type="sldNum" sz="quarter" idx="12"/>
          </p:nvPr>
        </p:nvSpPr>
        <p:spPr/>
        <p:txBody>
          <a:bodyPr/>
          <a:lstStyle/>
          <a:p>
            <a:pPr defTabSz="754380"/>
            <a:fld id="{69C126A4-BD19-47E2-8A0E-0DE1B9D8C925}" type="slidenum">
              <a:rPr lang="en-US" sz="1100">
                <a:solidFill>
                  <a:srgbClr val="0070C0"/>
                </a:solidFill>
                <a:latin typeface="Calibri" panose="020F0502020204030204"/>
              </a:rPr>
              <a:pPr defTabSz="754380"/>
              <a:t>9</a:t>
            </a:fld>
            <a:endParaRPr lang="en-US" sz="1100">
              <a:solidFill>
                <a:srgbClr val="0070C0"/>
              </a:solidFill>
              <a:latin typeface="Calibri" panose="020F0502020204030204"/>
            </a:endParaRPr>
          </a:p>
        </p:txBody>
      </p:sp>
      <p:sp>
        <p:nvSpPr>
          <p:cNvPr id="11" name="Rectangle 10">
            <a:extLst>
              <a:ext uri="{FF2B5EF4-FFF2-40B4-BE49-F238E27FC236}">
                <a16:creationId xmlns:a16="http://schemas.microsoft.com/office/drawing/2014/main" id="{1949D3A3-AA10-F0C2-BBC8-95C9921E5FFE}"/>
              </a:ext>
            </a:extLst>
          </p:cNvPr>
          <p:cNvSpPr/>
          <p:nvPr/>
        </p:nvSpPr>
        <p:spPr>
          <a:xfrm>
            <a:off x="1671339" y="2281259"/>
            <a:ext cx="8070809" cy="45704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13" name="Rectangle 12">
            <a:extLst>
              <a:ext uri="{FF2B5EF4-FFF2-40B4-BE49-F238E27FC236}">
                <a16:creationId xmlns:a16="http://schemas.microsoft.com/office/drawing/2014/main" id="{2FDF29BF-8998-D970-85A1-BE0D1C552E75}"/>
              </a:ext>
            </a:extLst>
          </p:cNvPr>
          <p:cNvSpPr/>
          <p:nvPr/>
        </p:nvSpPr>
        <p:spPr>
          <a:xfrm>
            <a:off x="1791923" y="3391202"/>
            <a:ext cx="3729451" cy="2492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16" name="Rectangle 15">
            <a:extLst>
              <a:ext uri="{FF2B5EF4-FFF2-40B4-BE49-F238E27FC236}">
                <a16:creationId xmlns:a16="http://schemas.microsoft.com/office/drawing/2014/main" id="{8D815E41-F564-BD7F-1EA4-8D065B62ED41}"/>
              </a:ext>
            </a:extLst>
          </p:cNvPr>
          <p:cNvSpPr/>
          <p:nvPr/>
        </p:nvSpPr>
        <p:spPr>
          <a:xfrm>
            <a:off x="5677120" y="3373611"/>
            <a:ext cx="4220349" cy="252769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pic>
        <p:nvPicPr>
          <p:cNvPr id="22" name="Picture 21">
            <a:extLst>
              <a:ext uri="{FF2B5EF4-FFF2-40B4-BE49-F238E27FC236}">
                <a16:creationId xmlns:a16="http://schemas.microsoft.com/office/drawing/2014/main" id="{C6A8A74F-7FDD-95D6-2E1E-CE971CE85A97}"/>
              </a:ext>
            </a:extLst>
          </p:cNvPr>
          <p:cNvPicPr>
            <a:picLocks noChangeAspect="1"/>
          </p:cNvPicPr>
          <p:nvPr/>
        </p:nvPicPr>
        <p:blipFill>
          <a:blip r:embed="rId6"/>
          <a:stretch>
            <a:fillRect/>
          </a:stretch>
        </p:blipFill>
        <p:spPr>
          <a:xfrm>
            <a:off x="5817561" y="4030701"/>
            <a:ext cx="3821638" cy="857370"/>
          </a:xfrm>
          <a:prstGeom prst="rect">
            <a:avLst/>
          </a:prstGeom>
        </p:spPr>
      </p:pic>
      <p:pic>
        <p:nvPicPr>
          <p:cNvPr id="25" name="Picture 24">
            <a:extLst>
              <a:ext uri="{FF2B5EF4-FFF2-40B4-BE49-F238E27FC236}">
                <a16:creationId xmlns:a16="http://schemas.microsoft.com/office/drawing/2014/main" id="{E71F4E8A-B042-3F65-475D-4029660AD015}"/>
              </a:ext>
            </a:extLst>
          </p:cNvPr>
          <p:cNvPicPr>
            <a:picLocks noChangeAspect="1"/>
          </p:cNvPicPr>
          <p:nvPr/>
        </p:nvPicPr>
        <p:blipFill>
          <a:blip r:embed="rId7"/>
          <a:stretch>
            <a:fillRect/>
          </a:stretch>
        </p:blipFill>
        <p:spPr>
          <a:xfrm>
            <a:off x="8353146" y="5041427"/>
            <a:ext cx="1286054" cy="276264"/>
          </a:xfrm>
          <a:prstGeom prst="rect">
            <a:avLst/>
          </a:prstGeom>
        </p:spPr>
      </p:pic>
      <p:cxnSp>
        <p:nvCxnSpPr>
          <p:cNvPr id="7" name="Straight Arrow Connector 6">
            <a:extLst>
              <a:ext uri="{FF2B5EF4-FFF2-40B4-BE49-F238E27FC236}">
                <a16:creationId xmlns:a16="http://schemas.microsoft.com/office/drawing/2014/main" id="{4CFBAFA7-0CAA-1933-987D-1309EECE290D}"/>
              </a:ext>
            </a:extLst>
          </p:cNvPr>
          <p:cNvCxnSpPr>
            <a:cxnSpLocks/>
          </p:cNvCxnSpPr>
          <p:nvPr/>
        </p:nvCxnSpPr>
        <p:spPr>
          <a:xfrm flipH="1">
            <a:off x="9443239" y="4193268"/>
            <a:ext cx="232205" cy="34168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025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84F38B6-1237-44C8-8751-89D31E5FCCDD}&quot;/&gt;&lt;isInvalidForFieldText val=&quot;0&quot;/&gt;&lt;Image&gt;&lt;filename val=&quot;C:\Users\ddeberry\AppData\Local\Temp\CP29624872796812Session\CPTrustFolder29624872796812\PPTImport29624885925765\data\asimages\{D84F38B6-1237-44C8-8751-89D31E5FCCDD}_16.png&quot;/&gt;&lt;left val=&quot;32&quot;/&gt;&lt;top val=&quot;226&quot;/&gt;&lt;width val=&quot;1029&quot;/&gt;&lt;height val=&quot;48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quot;/&gt;&lt;lineCharCount val=&quot;2&quot;/&gt;&lt;lineCharCount val=&quot;2&quot;/&gt;&lt;lineCharCount val=&quot;2&quot;/&gt;&lt;lineCharCount val=&quot;2&quot;/&gt;&lt;lineCharCount val=&quot;1&quot;/&gt;&lt;/TableIndex&gt;&lt;/ShapeTextInfo&gt;"/>
  <p:tag name="HTML_SHAPEINFO" val="&lt;ThreeDShapeInfo&gt;&lt;uuid val=&quot;{136C7A1B-AD7E-4F85-872A-B9A77158AF72}&quot;/&gt;&lt;isInvalidForFieldText val=&quot;0&quot;/&gt;&lt;Image&gt;&lt;filename val=&quot;C:\Users\ddeberry\AppData\Local\Temp\CP29624872796812Session\CPTrustFolder29624872796812\PPTImport29624885925765\data\asimages\{136C7A1B-AD7E-4F85-872A-B9A77158AF72}_18.png&quot;/&gt;&lt;left val=&quot;105&quot;/&gt;&lt;top val=&quot;128&quot;/&gt;&lt;width val=&quot;22&quot;/&gt;&lt;height val=&quot;8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quot;/&gt;&lt;lineCharCount val=&quot;2&quot;/&gt;&lt;lineCharCount val=&quot;2&quot;/&gt;&lt;lineCharCount val=&quot;2&quot;/&gt;&lt;lineCharCount val=&quot;2&quot;/&gt;&lt;lineCharCount val=&quot;1&quot;/&gt;&lt;/TableIndex&gt;&lt;/ShapeTextInfo&gt;"/>
  <p:tag name="HTML_SHAPEINFO" val="&lt;ThreeDShapeInfo&gt;&lt;uuid val=&quot;{9020AE77-24EB-4815-8F61-CAAB4B1AE303}&quot;/&gt;&lt;isInvalidForFieldText val=&quot;0&quot;/&gt;&lt;Image&gt;&lt;filename val=&quot;C:\Users\ddeberry\AppData\Local\Temp\CP29624872796812Session\CPTrustFolder29624872796812\PPTImport29624885925765\data\asimages\{9020AE77-24EB-4815-8F61-CAAB4B1AE303}_18.png&quot;/&gt;&lt;left val=&quot;107&quot;/&gt;&lt;top val=&quot;301&quot;/&gt;&lt;width val=&quot;24&quot;/&gt;&lt;height val=&quot;88&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quot;/&gt;&lt;lineCharCount val=&quot;2&quot;/&gt;&lt;lineCharCount val=&quot;2&quot;/&gt;&lt;lineCharCount val=&quot;2&quot;/&gt;&lt;lineCharCount val=&quot;2&quot;/&gt;&lt;lineCharCount val=&quot;2&quot;/&gt;&lt;lineCharCount val=&quot;1&quot;/&gt;&lt;/TableIndex&gt;&lt;/ShapeTextInfo&gt;"/>
  <p:tag name="HTML_SHAPEINFO" val="&lt;ThreeDShapeInfo&gt;&lt;uuid val=&quot;{E1141E60-1EAC-45E6-A554-6014F2AB94C5}&quot;/&gt;&lt;isInvalidForFieldText val=&quot;0&quot;/&gt;&lt;Image&gt;&lt;filename val=&quot;C:\Users\ddeberry\AppData\Local\Temp\CP29624872796812Session\CPTrustFolder29624872796812\PPTImport29624885925765\data\asimages\{E1141E60-1EAC-45E6-A554-6014F2AB94C5}_18.png&quot;/&gt;&lt;left val=&quot;109&quot;/&gt;&lt;top val=&quot;481&quot;/&gt;&lt;width val=&quot;22&quot;/&gt;&lt;height val=&quot;10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26&quot;/&gt;&lt;/TableIndex&gt;&lt;/ShapeTextInfo&gt;"/>
  <p:tag name="HTML_SHAPEINFO" val="&lt;ThreeDShapeInfo&gt;&lt;uuid val=&quot;{2835FD56-E05A-443E-A8C6-15420A454CEE}&quot;/&gt;&lt;isInvalidForFieldText val=&quot;0&quot;/&gt;&lt;Image&gt;&lt;filename val=&quot;C:\Users\ddeberry\AppData\Local\Temp\CP29624872796812Session\CPTrustFolder29624872796812\PPTImport29624885925765\data\asimages\{2835FD56-E05A-443E-A8C6-15420A454CEE}_18.png&quot;/&gt;&lt;left val=&quot;148&quot;/&gt;&lt;top val=&quot;115&quot;/&gt;&lt;width val=&quot;839&quot;/&gt;&lt;height val=&quot;11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8&quot;/&gt;&lt;lineCharCount val=&quot;59&quot;/&gt;&lt;lineCharCount val=&quot;70&quot;/&gt;&lt;lineCharCount val=&quot;69&quot;/&gt;&lt;lineCharCount val=&quot;43&quot;/&gt;&lt;/TableIndex&gt;&lt;/ShapeTextInfo&gt;"/>
  <p:tag name="HTML_SHAPEINFO" val="&lt;ThreeDShapeInfo&gt;&lt;uuid val=&quot;{C3A0707E-E19C-49EA-95F5-6353E1CEEFA3}&quot;/&gt;&lt;isInvalidForFieldText val=&quot;0&quot;/&gt;&lt;Image&gt;&lt;filename val=&quot;C:\Users\ddeberry\AppData\Local\Temp\CP29624872796812Session\CPTrustFolder29624872796812\PPTImport29624885925765\data\asimages\{C3A0707E-E19C-49EA-95F5-6353E1CEEFA3}_18.png&quot;/&gt;&lt;left val=&quot;145&quot;/&gt;&lt;top val=&quot;239&quot;/&gt;&lt;width val=&quot;871&quot;/&gt;&lt;height val=&quot;24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302A2B1B-3F51-462F-AC70-DF479B3801CF}&quot;/&gt;&lt;isInvalidForFieldText val=&quot;0&quot;/&gt;&lt;Image&gt;&lt;filename val=&quot;C:\Users\ddeberry\AppData\Local\Temp\CP29624872796812Session\CPTrustFolder29624872796812\PPTImport29624885925765\data\asimages\{302A2B1B-3F51-462F-AC70-DF479B3801CF}_18.png&quot;/&gt;&lt;left val=&quot;145&quot;/&gt;&lt;top val=&quot;480&quot;/&gt;&lt;width val=&quot;226&quot;/&gt;&lt;height val=&quot;7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8&quot;/&gt;&lt;lineCharCount val=&quot;72&quot;/&gt;&lt;lineCharCount val=&quot;103&quot;/&gt;&lt;lineCharCount val=&quot;79&quot;/&gt;&lt;/TableIndex&gt;&lt;/ShapeTextInfo&gt;"/>
  <p:tag name="HTML_SHAPEINFO" val="&lt;ThreeDShapeInfo&gt;&lt;uuid val=&quot;{8A7E179A-0898-4CAA-94A9-40590174C56A}&quot;/&gt;&lt;isInvalidForFieldText val=&quot;0&quot;/&gt;&lt;Image&gt;&lt;filename val=&quot;C:\Users\ddeberry\AppData\Local\Temp\CP29624872796812Session\CPTrustFolder29624872796812\PPTImport29624885925765\data\asimages\{8A7E179A-0898-4CAA-94A9-40590174C56A}_18.png&quot;/&gt;&lt;left val=&quot;59&quot;/&gt;&lt;top val=&quot;590&quot;/&gt;&lt;width val=&quot;990&quot;/&gt;&lt;height val=&quot;128&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02F38249-7EDE-4AE8-A1EC-D8B0E86393F5}&quot;/&gt;&lt;isInvalidForFieldText val=&quot;0&quot;/&gt;&lt;Image&gt;&lt;filename val=&quot;C:\Users\ddeberry\AppData\Local\Temp\CP29624872796812Session\CPTrustFolder29624872796812\PPTImport29624885925765\data\asimages\{02F38249-7EDE-4AE8-A1EC-D8B0E86393F5}_18.png&quot;/&gt;&lt;left val=&quot;43&quot;/&gt;&lt;top val=&quot;587&quot;/&gt;&lt;width val=&quot;1013&quot;/&gt;&lt;height val=&quot;12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1B80EC-34E6-4F7D-B609-3582B4B62F33}&quot;/&gt;&lt;isInvalidForFieldText val=&quot;0&quot;/&gt;&lt;Image&gt;&lt;filename val=&quot;C:\Users\ddeberry\AppData\Local\Temp\CP29624872796812Session\CPTrustFolder29624872796812\PPTImport29624885925765\data\asimages\{081B80EC-34E6-4F7D-B609-3582B4B62F33}_27.png&quot;/&gt;&lt;left val=&quot;55&quot;/&gt;&lt;top val=&quot;121&quot;/&gt;&lt;width val=&quot;949&quot;/&gt;&lt;height val=&quot;51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1B80EC-34E6-4F7D-B609-3582B4B62F33}&quot;/&gt;&lt;isInvalidForFieldText val=&quot;0&quot;/&gt;&lt;Image&gt;&lt;filename val=&quot;C:\Users\ddeberry\AppData\Local\Temp\CP29624872796812Session\CPTrustFolder29624872796812\PPTImport29624885925765\data\asimages\{081B80EC-34E6-4F7D-B609-3582B4B62F33}_27.png&quot;/&gt;&lt;left val=&quot;55&quot;/&gt;&lt;top val=&quot;121&quot;/&gt;&lt;width val=&quot;949&quot;/&gt;&lt;height val=&quot;51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1&quot;/&gt;&lt;/TableIndex&gt;&lt;/ShapeTextInfo&gt;"/>
  <p:tag name="HTML_SHAPEINFO" val="&lt;ThreeDShapeInfo&gt;&lt;uuid val=&quot;{7A7E772C-A351-4143-A866-A363ED45CFD7}&quot;/&gt;&lt;isInvalidForFieldText val=&quot;0&quot;/&gt;&lt;Image&gt;&lt;filename val=&quot;C:\Users\ddeberry\AppData\Local\Temp\CP29624872796812Session\CPTrustFolder29624872796812\PPTImport29624885925765\data\asimages\{7A7E772C-A351-4143-A866-A363ED45CFD7}_2.png&quot;/&gt;&lt;left val=&quot;336&quot;/&gt;&lt;top val=&quot;755&quot;/&gt;&lt;width val=&quot;410&quot;/&gt;&lt;height val=&quot;40&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3&quot;/&gt;&lt;lineCharCount val=&quot;11&quot;/&gt;&lt;lineCharCount val=&quot;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0.xml><?xml version="1.0" encoding="utf-8"?>
<a:theme xmlns:a="http://schemas.openxmlformats.org/drawingml/2006/main" name="7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  -  Read-Only" id="{51B78AC0-AFF6-4EEF-B223-48C3C0036FA0}" vid="{9E6A2CE1-1205-4138-991D-7261B14D9F4C}"/>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5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9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2C63937BB2F94EBD997F10CCE1947C" ma:contentTypeVersion="12" ma:contentTypeDescription="Create a new document." ma:contentTypeScope="" ma:versionID="f4dc0e8cfe0f95618b779cf5d7a55891">
  <xsd:schema xmlns:xsd="http://www.w3.org/2001/XMLSchema" xmlns:xs="http://www.w3.org/2001/XMLSchema" xmlns:p="http://schemas.microsoft.com/office/2006/metadata/properties" xmlns:ns2="35f781a9-e71b-49c6-8106-b7c75ed6bd41" xmlns:ns3="87e2d1a1-bc46-4a2e-9183-f6cd616358bc" targetNamespace="http://schemas.microsoft.com/office/2006/metadata/properties" ma:root="true" ma:fieldsID="1bb6e1f35ccb6e436c72b4353d527594" ns2:_="" ns3:_="">
    <xsd:import namespace="35f781a9-e71b-49c6-8106-b7c75ed6bd41"/>
    <xsd:import namespace="87e2d1a1-bc46-4a2e-9183-f6cd616358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781a9-e71b-49c6-8106-b7c75ed6b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e2d1a1-bc46-4a2e-9183-f6cd616358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D0FF39-D434-4101-9820-BD82A83BA468}">
  <ds:schemaRefs>
    <ds:schemaRef ds:uri="35f781a9-e71b-49c6-8106-b7c75ed6bd41"/>
    <ds:schemaRef ds:uri="87e2d1a1-bc46-4a2e-9183-f6cd61635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81A5BC-345E-40E0-B372-34B5299258C3}">
  <ds:schemaRefs>
    <ds:schemaRef ds:uri="http://schemas.microsoft.com/sharepoint/v3/contenttype/forms"/>
  </ds:schemaRefs>
</ds:datastoreItem>
</file>

<file path=customXml/itemProps3.xml><?xml version="1.0" encoding="utf-8"?>
<ds:datastoreItem xmlns:ds="http://schemas.openxmlformats.org/officeDocument/2006/customXml" ds:itemID="{908E0BB8-6E2C-4A4D-8DE1-808F87CF2BC8}">
  <ds:schemaRefs>
    <ds:schemaRef ds:uri="35f781a9-e71b-49c6-8106-b7c75ed6bd41"/>
    <ds:schemaRef ds:uri="87e2d1a1-bc46-4a2e-9183-f6cd6163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Custom</PresentationFormat>
  <Slides>65</Slides>
  <Notes>65</Notes>
  <HiddenSlides>0</HiddenSlides>
  <ScaleCrop>false</ScaleCrop>
  <HeadingPairs>
    <vt:vector size="4" baseType="variant">
      <vt:variant>
        <vt:lpstr>Theme</vt:lpstr>
      </vt:variant>
      <vt:variant>
        <vt:i4>10</vt:i4>
      </vt:variant>
      <vt:variant>
        <vt:lpstr>Slide Titles</vt:lpstr>
      </vt:variant>
      <vt:variant>
        <vt:i4>65</vt:i4>
      </vt:variant>
    </vt:vector>
  </HeadingPairs>
  <TitlesOfParts>
    <vt:vector size="75" baseType="lpstr">
      <vt:lpstr>2_Office Theme</vt:lpstr>
      <vt:lpstr>4_Office Theme</vt:lpstr>
      <vt:lpstr>3_Office Theme</vt:lpstr>
      <vt:lpstr>6_Office Theme</vt:lpstr>
      <vt:lpstr>1_Office Theme</vt:lpstr>
      <vt:lpstr>8_Office Theme</vt:lpstr>
      <vt:lpstr>5_Office Theme</vt:lpstr>
      <vt:lpstr>9_Office Theme</vt:lpstr>
      <vt:lpstr>10_Office Theme</vt:lpstr>
      <vt:lpstr>7_Office Theme</vt:lpstr>
      <vt:lpstr>PowerPoint Presentation</vt:lpstr>
      <vt:lpstr>KEY TERMS</vt:lpstr>
      <vt:lpstr>LEARNING OBJECTIVES</vt:lpstr>
      <vt:lpstr>WHY IS THIS COURSE IMPORTANT</vt:lpstr>
      <vt:lpstr>COURSE AGENDA</vt:lpstr>
      <vt:lpstr>PowerPoint Presentation</vt:lpstr>
      <vt:lpstr>HIGH-LEVEL ARCHITECTURE</vt:lpstr>
      <vt:lpstr>LEA TEAL ROLES – UNIQUE ID</vt:lpstr>
      <vt:lpstr>TEAL ROLES FOR UID</vt:lpstr>
      <vt:lpstr>UID TEAL ROLE AND PRIVILEGE</vt:lpstr>
      <vt:lpstr>DEMO</vt:lpstr>
      <vt:lpstr>PowerPoint Presentation</vt:lpstr>
      <vt:lpstr>KEY TERMS FOR ID ASSIGNMENT</vt:lpstr>
      <vt:lpstr>UNIQUE ID ASSIGNMENT</vt:lpstr>
      <vt:lpstr>ID ASSIGNMENT PROCESS</vt:lpstr>
      <vt:lpstr>UID ASSIGNMENT FILE</vt:lpstr>
      <vt:lpstr>UID FILE VALIDATION</vt:lpstr>
      <vt:lpstr>UID ASSIGNMENT FILE NAME</vt:lpstr>
      <vt:lpstr>UID ASSIGNMENT FILE FORMAT</vt:lpstr>
      <vt:lpstr>MATCH PROCESS</vt:lpstr>
      <vt:lpstr>UID MATCH PROCESS</vt:lpstr>
      <vt:lpstr>UID MATCH PROCESS</vt:lpstr>
      <vt:lpstr>MATCH SCORE EXCEPTIONS</vt:lpstr>
      <vt:lpstr>PowerPoint Presentation</vt:lpstr>
      <vt:lpstr>NEAR MATCH RESOLUTION</vt:lpstr>
      <vt:lpstr>VIEWING NEAR MATCHES</vt:lpstr>
      <vt:lpstr>MATCH PROBABILITY SCORES</vt:lpstr>
      <vt:lpstr>NEAR MATCH DIFFERENCES</vt:lpstr>
      <vt:lpstr>UID MATCH PROCESS</vt:lpstr>
      <vt:lpstr>PowerPoint Presentation</vt:lpstr>
      <vt:lpstr>EXTRACT &amp; DOWNLOAD UIDs</vt:lpstr>
      <vt:lpstr>DOWNLOAD UNIQUE IDs</vt:lpstr>
      <vt:lpstr>DOWNLOADING UNIQUE IDs</vt:lpstr>
      <vt:lpstr>EXTRACT AND DOWNLOAD</vt:lpstr>
      <vt:lpstr>FILTERING AND EXTRACT FILES</vt:lpstr>
      <vt:lpstr>DOWNLOAD EXTRACT FILE</vt:lpstr>
      <vt:lpstr>DOWNLOAD CART</vt:lpstr>
      <vt:lpstr>UID ASSIGNED EXTRACT FILE</vt:lpstr>
      <vt:lpstr>NEAR MATCH EXTRACT FILE</vt:lpstr>
      <vt:lpstr>UID DISCREPANCIES</vt:lpstr>
      <vt:lpstr>PowerPoint Presentation</vt:lpstr>
      <vt:lpstr>SEARCHING IN UID</vt:lpstr>
      <vt:lpstr>SEARCH LOADED BATCH FILES</vt:lpstr>
      <vt:lpstr>UNIQUE ID SEARCH</vt:lpstr>
      <vt:lpstr>UID SEARCH BATCH FILE</vt:lpstr>
      <vt:lpstr>UID SEARCH FILE FORMAT</vt:lpstr>
      <vt:lpstr>UID SEARCH FILE RESULTS</vt:lpstr>
      <vt:lpstr>EXTRACT &amp; DOWNLOAD SEARCH</vt:lpstr>
      <vt:lpstr>PERSON SEARCH IN UID</vt:lpstr>
      <vt:lpstr>PowerPoint Presentation</vt:lpstr>
      <vt:lpstr>PRACTICE EXERCISE</vt:lpstr>
      <vt:lpstr>TROUBLESHOOTING 1</vt:lpstr>
      <vt:lpstr>TROUBLESHOOTING 2</vt:lpstr>
      <vt:lpstr>TROUBLESHOOTING 3</vt:lpstr>
      <vt:lpstr>KNOWLEDGE CHECK 1</vt:lpstr>
      <vt:lpstr>KNOWLEDGE CHECK 2</vt:lpstr>
      <vt:lpstr>KNOWLEDGE CHECK 3</vt:lpstr>
      <vt:lpstr>KNOWLEDGE CHECK 4</vt:lpstr>
      <vt:lpstr>KNOWLEDGE CHECK 5</vt:lpstr>
      <vt:lpstr>PowerPoint Presentation</vt:lpstr>
      <vt:lpstr>KEY TAKEAWAYS</vt:lpstr>
      <vt:lpstr>  ADDITIONAL RESOURCES</vt:lpstr>
      <vt:lpstr>NEXT STEPS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TSDS_Unique_ID_Instructor_Materials.pptx</dc:title>
  <dc:creator>ddeberry</dc:creator>
  <cp:revision>1</cp:revision>
  <cp:lastPrinted>2022-02-09T15:51:53Z</cp:lastPrinted>
  <dcterms:created xsi:type="dcterms:W3CDTF">2018-08-16T07:37:43Z</dcterms:created>
  <dcterms:modified xsi:type="dcterms:W3CDTF">2025-08-05T20:48:39Z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2018-08-16T00:00:00Z</vt:filetime>
  </property>
  <property fmtid="{D5CDD505-2E9C-101B-9397-08002B2CF9AE}" pid="3" name="Creator">
    <vt:lpwstr>PScript5.dll Version 5.2.2</vt:lpwstr>
  </property>
  <property fmtid="{D5CDD505-2E9C-101B-9397-08002B2CF9AE}" pid="4" name="LastSaved">
    <vt:filetime>2018-08-16T00:00:00Z</vt:filetime>
  </property>
  <property fmtid="{D5CDD505-2E9C-101B-9397-08002B2CF9AE}" pid="5" name="ContentTypeId">
    <vt:lpwstr>0x010100032C63937BB2F94EBD997F10CCE1947C</vt:lpwstr>
  </property>
</Properties>
</file>