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6.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8.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811" r:id="rId5"/>
    <p:sldMasterId id="2147483843" r:id="rId6"/>
    <p:sldMasterId id="2147483883" r:id="rId7"/>
    <p:sldMasterId id="2147483913" r:id="rId8"/>
    <p:sldMasterId id="2147483920" r:id="rId9"/>
    <p:sldMasterId id="2147483951" r:id="rId10"/>
    <p:sldMasterId id="2147483993" r:id="rId11"/>
    <p:sldMasterId id="2147484024" r:id="rId12"/>
    <p:sldMasterId id="2147484066" r:id="rId13"/>
  </p:sldMasterIdLst>
  <p:notesMasterIdLst>
    <p:notesMasterId r:id="rId64"/>
  </p:notesMasterIdLst>
  <p:handoutMasterIdLst>
    <p:handoutMasterId r:id="rId65"/>
  </p:handoutMasterIdLst>
  <p:sldIdLst>
    <p:sldId id="2145707039" r:id="rId14"/>
    <p:sldId id="2145707382" r:id="rId15"/>
    <p:sldId id="2145707035" r:id="rId16"/>
    <p:sldId id="2145707373" r:id="rId17"/>
    <p:sldId id="2145707045" r:id="rId18"/>
    <p:sldId id="2145707037" r:id="rId19"/>
    <p:sldId id="2145707074" r:id="rId20"/>
    <p:sldId id="2145707236" r:id="rId21"/>
    <p:sldId id="2145707080" r:id="rId22"/>
    <p:sldId id="2145707322" r:id="rId23"/>
    <p:sldId id="2145707374" r:id="rId24"/>
    <p:sldId id="2145707151" r:id="rId25"/>
    <p:sldId id="2145707378" r:id="rId26"/>
    <p:sldId id="2145707361" r:id="rId27"/>
    <p:sldId id="319" r:id="rId28"/>
    <p:sldId id="328" r:id="rId29"/>
    <p:sldId id="330" r:id="rId30"/>
    <p:sldId id="331" r:id="rId31"/>
    <p:sldId id="333" r:id="rId32"/>
    <p:sldId id="335" r:id="rId33"/>
    <p:sldId id="336" r:id="rId34"/>
    <p:sldId id="337" r:id="rId35"/>
    <p:sldId id="340" r:id="rId36"/>
    <p:sldId id="338" r:id="rId37"/>
    <p:sldId id="341" r:id="rId38"/>
    <p:sldId id="2145707379" r:id="rId39"/>
    <p:sldId id="2145707364" r:id="rId40"/>
    <p:sldId id="349" r:id="rId41"/>
    <p:sldId id="350" r:id="rId42"/>
    <p:sldId id="346" r:id="rId43"/>
    <p:sldId id="345" r:id="rId44"/>
    <p:sldId id="347" r:id="rId45"/>
    <p:sldId id="2145707319" r:id="rId46"/>
    <p:sldId id="2145707367" r:id="rId47"/>
    <p:sldId id="1260" r:id="rId48"/>
    <p:sldId id="2145707309" r:id="rId49"/>
    <p:sldId id="2145707376" r:id="rId50"/>
    <p:sldId id="2145707377" r:id="rId51"/>
    <p:sldId id="2145707381" r:id="rId52"/>
    <p:sldId id="2145707310" r:id="rId53"/>
    <p:sldId id="2145707311" r:id="rId54"/>
    <p:sldId id="2145707312" r:id="rId55"/>
    <p:sldId id="2145707313" r:id="rId56"/>
    <p:sldId id="2145707355" r:id="rId57"/>
    <p:sldId id="2145707307" r:id="rId58"/>
    <p:sldId id="2145707383" r:id="rId59"/>
    <p:sldId id="1163" r:id="rId60"/>
    <p:sldId id="2145707304" r:id="rId61"/>
    <p:sldId id="2145707264" r:id="rId62"/>
    <p:sldId id="2145707056" r:id="rId63"/>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C9518D25-69F9-9526-63B2-C15EB6E068CC}" name="Butler, David" initials="DB" userId="S::David.Butler@tea.texas.gov::e5831356-7759-43f3-884a-24eb754c7293" providerId="AD"/>
  <p188:author id="{CE9B4954-21C3-B375-C3F7-3D361BE7A56A}" name="Momin, Shabana" initials="SM" userId="S::Shabana.Momin@tea.texas.gov::3fcd5f48-006f-4521-992d-30a906b0c166" providerId="AD"/>
  <p188:author id="{94E8E657-BE84-5DCD-0B20-67E8B1793911}" name="Scott Johnson" initials="SJ" userId="S::Scott.Johnson@tea.texas.gov::bec97677-f0c6-4bfb-b610-83dc74061801" providerId="AD"/>
  <p188:author id="{04816165-A551-92C0-EA48-4DFCE1FE46A9}" name="Simons, Leanne" initials="SL" userId="S::leanne.simons@tea.texas.gov::f0b41770-584b-4844-b5c5-b29dec998724" providerId="AD"/>
  <p188:author id="{0EDAE688-48AF-04B4-4C1B-0C171595B470}" name="Butler, David" initials="BD" userId="S::david.butler@tea.texas.gov::e5831356-7759-43f3-884a-24eb754c7293"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8A196ACA-1377-3FE6-8C2F-70991DF090D2}" name="Deberry, Deborah" initials="DD" userId="S::deborah.deberry@tea.texas.gov::ac2d9e4d-2345-459f-a982-32e1430dfa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berry, Deborah" initials="DD" lastIdx="196" clrIdx="0">
    <p:extLst>
      <p:ext uri="{19B8F6BF-5375-455C-9EA6-DF929625EA0E}">
        <p15:presenceInfo xmlns:p15="http://schemas.microsoft.com/office/powerpoint/2012/main" userId="S::Deborah.Deberry@tea.texas.gov::ac2d9e4d-2345-459f-a982-32e1430dfa5e" providerId="AD"/>
      </p:ext>
    </p:extLst>
  </p:cmAuthor>
  <p:cmAuthor id="2" name="Butler, David" initials="BD" lastIdx="2" clrIdx="1">
    <p:extLst>
      <p:ext uri="{19B8F6BF-5375-455C-9EA6-DF929625EA0E}">
        <p15:presenceInfo xmlns:p15="http://schemas.microsoft.com/office/powerpoint/2012/main" userId="S::david.butler@tea.texas.gov::e5831356-7759-43f3-884a-24eb754c7293" providerId="AD"/>
      </p:ext>
    </p:extLst>
  </p:cmAuthor>
  <p:cmAuthor id="3" name="Johnson, Scott" initials="JS" lastIdx="4" clrIdx="2">
    <p:extLst>
      <p:ext uri="{19B8F6BF-5375-455C-9EA6-DF929625EA0E}">
        <p15:presenceInfo xmlns:p15="http://schemas.microsoft.com/office/powerpoint/2012/main" userId="S::scott.johnson@tea.texas.gov::bec97677-f0c6-4bfb-b610-83dc74061801" providerId="AD"/>
      </p:ext>
    </p:extLst>
  </p:cmAuthor>
  <p:cmAuthor id="4" name="Hanson, Terri" initials="HT" lastIdx="15" clrIdx="3">
    <p:extLst>
      <p:ext uri="{19B8F6BF-5375-455C-9EA6-DF929625EA0E}">
        <p15:presenceInfo xmlns:p15="http://schemas.microsoft.com/office/powerpoint/2012/main" userId="S::terri.hanson@tea.texas.gov::a02fd813-d4f3-43fd-83dd-7393041517de" providerId="AD"/>
      </p:ext>
    </p:extLst>
  </p:cmAuthor>
  <p:cmAuthor id="5" name="Reese, John" initials="RJ" lastIdx="1" clrIdx="4">
    <p:extLst>
      <p:ext uri="{19B8F6BF-5375-455C-9EA6-DF929625EA0E}">
        <p15:presenceInfo xmlns:p15="http://schemas.microsoft.com/office/powerpoint/2012/main" userId="S::john.reese@tea.texas.gov::8427cab8-ecc8-4a74-a2ec-269c5160d082" providerId="AD"/>
      </p:ext>
    </p:extLst>
  </p:cmAuthor>
  <p:cmAuthor id="6" name="Simons, Leanne" initials="SL" lastIdx="5" clrIdx="5">
    <p:extLst>
      <p:ext uri="{19B8F6BF-5375-455C-9EA6-DF929625EA0E}">
        <p15:presenceInfo xmlns:p15="http://schemas.microsoft.com/office/powerpoint/2012/main" userId="S::leanne.simons@tea.texas.gov::f0b41770-584b-4844-b5c5-b29dec99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008482"/>
    <a:srgbClr val="DFEFFD"/>
    <a:srgbClr val="F9A451"/>
    <a:srgbClr val="2DC2D4"/>
    <a:srgbClr val="75CAA6"/>
    <a:srgbClr val="FBB774"/>
    <a:srgbClr val="FFA953"/>
    <a:srgbClr val="0086CE"/>
    <a:srgbClr val="F9A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908" y="9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erry, Deborah" userId="ac2d9e4d-2345-459f-a982-32e1430dfa5e" providerId="ADAL" clId="{6AB404E7-FFC6-4183-BC59-DCDF00DC618A}"/>
    <pc:docChg chg="delSld">
      <pc:chgData name="Deberry, Deborah" userId="ac2d9e4d-2345-459f-a982-32e1430dfa5e" providerId="ADAL" clId="{6AB404E7-FFC6-4183-BC59-DCDF00DC618A}" dt="2025-08-05T20:43:08.929" v="1" actId="2696"/>
      <pc:docMkLst>
        <pc:docMk/>
      </pc:docMkLst>
      <pc:sldChg chg="del">
        <pc:chgData name="Deberry, Deborah" userId="ac2d9e4d-2345-459f-a982-32e1430dfa5e" providerId="ADAL" clId="{6AB404E7-FFC6-4183-BC59-DCDF00DC618A}" dt="2025-08-05T20:43:03.231" v="0" actId="2696"/>
        <pc:sldMkLst>
          <pc:docMk/>
          <pc:sldMk cId="1756117045" sldId="2145707317"/>
        </pc:sldMkLst>
      </pc:sldChg>
      <pc:sldChg chg="del">
        <pc:chgData name="Deberry, Deborah" userId="ac2d9e4d-2345-459f-a982-32e1430dfa5e" providerId="ADAL" clId="{6AB404E7-FFC6-4183-BC59-DCDF00DC618A}" dt="2025-08-05T20:43:08.929" v="1" actId="2696"/>
        <pc:sldMkLst>
          <pc:docMk/>
          <pc:sldMk cId="692046817" sldId="2145707354"/>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image" Target="../media/image57.png"/><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image" Target="../media/image57.png"/><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00BFD7"/>
        </a:solidFill>
      </dgm:spPr>
      <dgm:t>
        <a:bodyPr/>
        <a:lstStyle/>
        <a:p>
          <a:r>
            <a:rPr lang="en-US" sz="2600">
              <a:solidFill>
                <a:schemeClr val="bg2">
                  <a:lumMod val="10000"/>
                </a:schemeClr>
              </a:solidFill>
              <a:latin typeface="+mn-lt"/>
              <a:cs typeface="Tw Cen MT"/>
            </a:rPr>
            <a:t>For enrollment data to be of value in recovering leavers and for other special projects, it is imperative that </a:t>
          </a:r>
          <a:r>
            <a:rPr lang="en-US" sz="2600" b="1">
              <a:solidFill>
                <a:schemeClr val="bg2">
                  <a:lumMod val="10000"/>
                </a:schemeClr>
              </a:solidFill>
              <a:latin typeface="+mn-lt"/>
              <a:cs typeface="Tw Cen MT"/>
            </a:rPr>
            <a:t>all</a:t>
          </a:r>
          <a:r>
            <a:rPr lang="en-US" sz="2600">
              <a:solidFill>
                <a:schemeClr val="bg2">
                  <a:lumMod val="10000"/>
                </a:schemeClr>
              </a:solidFill>
              <a:latin typeface="+mn-lt"/>
              <a:cs typeface="Tw Cen MT"/>
            </a:rPr>
            <a:t> LEAs submit this data for </a:t>
          </a:r>
          <a:r>
            <a:rPr lang="en-US" sz="2600" b="1">
              <a:solidFill>
                <a:schemeClr val="bg2">
                  <a:lumMod val="10000"/>
                </a:schemeClr>
              </a:solidFill>
              <a:latin typeface="+mn-lt"/>
              <a:cs typeface="Tw Cen MT"/>
            </a:rPr>
            <a:t>all</a:t>
          </a:r>
          <a:r>
            <a:rPr lang="en-US" sz="2600">
              <a:solidFill>
                <a:schemeClr val="bg2">
                  <a:lumMod val="10000"/>
                </a:schemeClr>
              </a:solidFill>
              <a:latin typeface="+mn-lt"/>
              <a:cs typeface="Tw Cen MT"/>
            </a:rPr>
            <a:t> students at the beginning of the year. (Remember, at the beginning of the year </a:t>
          </a:r>
          <a:r>
            <a:rPr lang="en-US" sz="2600" b="1">
              <a:solidFill>
                <a:schemeClr val="bg2">
                  <a:lumMod val="10000"/>
                </a:schemeClr>
              </a:solidFill>
              <a:latin typeface="+mn-lt"/>
              <a:cs typeface="Tw Cen MT"/>
            </a:rPr>
            <a:t>all</a:t>
          </a:r>
          <a:r>
            <a:rPr lang="en-US" sz="2600">
              <a:solidFill>
                <a:schemeClr val="bg2">
                  <a:lumMod val="10000"/>
                </a:schemeClr>
              </a:solidFill>
              <a:latin typeface="+mn-lt"/>
              <a:cs typeface="Tw Cen MT"/>
            </a:rPr>
            <a:t> students will have a new entry date and should be included on the ET batch file.)</a:t>
          </a:r>
          <a:endParaRPr lang="en-US" sz="260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66C4263C-E2B5-4280-8DED-821A426C5ADF}">
      <dgm:prSet phldrT="[Text]" custT="1"/>
      <dgm:spPr>
        <a:solidFill>
          <a:srgbClr val="FFC000"/>
        </a:solidFill>
      </dgm:spPr>
      <dgm:t>
        <a:bodyPr/>
        <a:lstStyle/>
        <a:p>
          <a:pPr>
            <a:buSzPct val="70000"/>
            <a:buFont typeface="Wingdings" panose="05000000000000000000" pitchFamily="2" charset="2"/>
            <a:buChar char="q"/>
          </a:pPr>
          <a:r>
            <a:rPr lang="en-US" sz="2600" dirty="0">
              <a:solidFill>
                <a:schemeClr val="tx1"/>
              </a:solidFill>
              <a:latin typeface="+mn-lt"/>
            </a:rPr>
            <a:t>LEAs extract and upload UID Enrollment Tracking batch files to populate student enrollment and withdrawal information in the UID system throughout </a:t>
          </a:r>
          <a:r>
            <a:rPr lang="en-US" sz="2600" dirty="0">
              <a:solidFill>
                <a:schemeClr val="bg2">
                  <a:lumMod val="10000"/>
                </a:schemeClr>
              </a:solidFill>
              <a:latin typeface="+mn-lt"/>
              <a:cs typeface="Tw Cen MT"/>
            </a:rPr>
            <a:t>the school year as students enter and withdraw. (After the initial ET batch file is submitted, LEAs will only submit student records that have new enroll/withdrawal information.) </a:t>
          </a:r>
          <a:endParaRPr lang="en-US" sz="2600" b="0" dirty="0">
            <a:solidFill>
              <a:schemeClr val="tx1"/>
            </a:solidFill>
            <a:latin typeface="+mn-lt"/>
          </a:endParaRPr>
        </a:p>
      </dgm:t>
    </dgm:pt>
    <dgm:pt modelId="{BCEF1EDB-7292-4546-B28F-1671F825BD22}" type="parTrans" cxnId="{068DC341-B53A-41B5-8B9F-2B2D3358E039}">
      <dgm:prSet/>
      <dgm:spPr/>
      <dgm:t>
        <a:bodyPr/>
        <a:lstStyle/>
        <a:p>
          <a:endParaRPr lang="en-US"/>
        </a:p>
      </dgm:t>
    </dgm:pt>
    <dgm:pt modelId="{1A88F177-4A83-4664-8A85-750E37D7CFD2}" type="sibTrans" cxnId="{068DC341-B53A-41B5-8B9F-2B2D3358E039}">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2">
        <dgm:presLayoutVars>
          <dgm:chMax val="0"/>
          <dgm:bulletEnabled val="1"/>
        </dgm:presLayoutVars>
      </dgm:prSet>
      <dgm:spPr/>
    </dgm:pt>
    <dgm:pt modelId="{A2DEF37F-548E-4A29-9A88-8B2CB3D0BE70}" type="pres">
      <dgm:prSet presAssocID="{8DD74532-F5E6-4511-8892-C57A0116CBE2}" presName="spacer" presStyleCnt="0"/>
      <dgm:spPr/>
    </dgm:pt>
    <dgm:pt modelId="{49F897F7-E0C5-4933-8225-A5FB61985CE0}" type="pres">
      <dgm:prSet presAssocID="{66C4263C-E2B5-4280-8DED-821A426C5ADF}" presName="parentText" presStyleLbl="node1" presStyleIdx="1" presStyleCnt="2" custLinFactY="127" custLinFactNeighborX="10620" custLinFactNeighborY="100000">
        <dgm:presLayoutVars>
          <dgm:chMax val="0"/>
          <dgm:bulletEnabled val="1"/>
        </dgm:presLayoutVars>
      </dgm:prSet>
      <dgm:spPr/>
    </dgm:pt>
  </dgm:ptLst>
  <dgm:cxnLst>
    <dgm:cxn modelId="{068DC341-B53A-41B5-8B9F-2B2D3358E039}" srcId="{709C6AF6-ADAD-4353-805D-7C40D7787A9C}" destId="{66C4263C-E2B5-4280-8DED-821A426C5ADF}" srcOrd="1" destOrd="0" parTransId="{BCEF1EDB-7292-4546-B28F-1671F825BD22}" sibTransId="{1A88F177-4A83-4664-8A85-750E37D7CFD2}"/>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A47B66A0-9E74-4C1B-9905-64ADCB8DA912}" type="presOf" srcId="{66C4263C-E2B5-4280-8DED-821A426C5ADF}" destId="{49F897F7-E0C5-4933-8225-A5FB61985CE0}"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 modelId="{0EF3BF33-D66C-44E3-AA2A-209F8F9586C5}" type="presParOf" srcId="{E3660E3F-E06D-4BC6-9AA4-DC76D772DD05}" destId="{A2DEF37F-548E-4A29-9A88-8B2CB3D0BE70}" srcOrd="1" destOrd="0" presId="urn:microsoft.com/office/officeart/2005/8/layout/vList2"/>
    <dgm:cxn modelId="{C38064B3-0435-4873-B4AD-E61B1E0F96B0}" type="presParOf" srcId="{E3660E3F-E06D-4BC6-9AA4-DC76D772DD05}" destId="{49F897F7-E0C5-4933-8225-A5FB61985CE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00BFD7"/>
        </a:solidFill>
      </dgm:spPr>
      <dgm:t>
        <a:bodyPr/>
        <a:lstStyle/>
        <a:p>
          <a:r>
            <a:rPr lang="en-US" sz="2600" dirty="0">
              <a:solidFill>
                <a:schemeClr val="bg2">
                  <a:lumMod val="10000"/>
                </a:schemeClr>
              </a:solidFill>
              <a:latin typeface="+mn-lt"/>
              <a:cs typeface="Tw Cen MT"/>
            </a:rPr>
            <a:t>Master Record Ownership will be updated based on the most current enrollment date.</a:t>
          </a:r>
        </a:p>
        <a:p>
          <a:r>
            <a:rPr lang="en-US" sz="2600" dirty="0">
              <a:solidFill>
                <a:schemeClr val="bg2">
                  <a:lumMod val="10000"/>
                </a:schemeClr>
              </a:solidFill>
              <a:latin typeface="+mn-lt"/>
            </a:rPr>
            <a:t>	</a:t>
          </a:r>
          <a:r>
            <a:rPr lang="en-US" sz="2200" dirty="0">
              <a:solidFill>
                <a:schemeClr val="bg2">
                  <a:lumMod val="10000"/>
                </a:schemeClr>
              </a:solidFill>
              <a:latin typeface="+mn-lt"/>
            </a:rPr>
            <a:t>The LEA with the latest (most current) enrollment date 	will “own” the master record.</a:t>
          </a:r>
          <a:endParaRPr lang="en-US" sz="2200" dirty="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66C4263C-E2B5-4280-8DED-821A426C5ADF}">
      <dgm:prSet phldrT="[Text]" custT="1"/>
      <dgm:spPr>
        <a:solidFill>
          <a:srgbClr val="FFC000"/>
        </a:solidFill>
      </dgm:spPr>
      <dgm:t>
        <a:bodyPr/>
        <a:lstStyle/>
        <a:p>
          <a:pPr>
            <a:lnSpc>
              <a:spcPct val="90000"/>
            </a:lnSpc>
            <a:spcAft>
              <a:spcPts val="0"/>
            </a:spcAft>
            <a:buSzPct val="70000"/>
            <a:buFont typeface="Wingdings" panose="05000000000000000000" pitchFamily="2" charset="2"/>
            <a:buChar char="q"/>
          </a:pPr>
          <a:endParaRPr lang="en-US" sz="2200" b="0" dirty="0">
            <a:solidFill>
              <a:schemeClr val="tx1"/>
            </a:solidFill>
            <a:latin typeface="+mn-lt"/>
          </a:endParaRPr>
        </a:p>
      </dgm:t>
    </dgm:pt>
    <dgm:pt modelId="{BCEF1EDB-7292-4546-B28F-1671F825BD22}" type="parTrans" cxnId="{068DC341-B53A-41B5-8B9F-2B2D3358E039}">
      <dgm:prSet/>
      <dgm:spPr/>
      <dgm:t>
        <a:bodyPr/>
        <a:lstStyle/>
        <a:p>
          <a:endParaRPr lang="en-US"/>
        </a:p>
      </dgm:t>
    </dgm:pt>
    <dgm:pt modelId="{1A88F177-4A83-4664-8A85-750E37D7CFD2}" type="sibTrans" cxnId="{068DC341-B53A-41B5-8B9F-2B2D3358E039}">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2" custScaleY="127959">
        <dgm:presLayoutVars>
          <dgm:chMax val="0"/>
          <dgm:bulletEnabled val="1"/>
        </dgm:presLayoutVars>
      </dgm:prSet>
      <dgm:spPr/>
    </dgm:pt>
    <dgm:pt modelId="{A2DEF37F-548E-4A29-9A88-8B2CB3D0BE70}" type="pres">
      <dgm:prSet presAssocID="{8DD74532-F5E6-4511-8892-C57A0116CBE2}" presName="spacer" presStyleCnt="0"/>
      <dgm:spPr/>
    </dgm:pt>
    <dgm:pt modelId="{49F897F7-E0C5-4933-8225-A5FB61985CE0}" type="pres">
      <dgm:prSet presAssocID="{66C4263C-E2B5-4280-8DED-821A426C5ADF}" presName="parentText" presStyleLbl="node1" presStyleIdx="1" presStyleCnt="2" custScaleY="133983" custLinFactY="127" custLinFactNeighborX="10620" custLinFactNeighborY="100000">
        <dgm:presLayoutVars>
          <dgm:chMax val="0"/>
          <dgm:bulletEnabled val="1"/>
        </dgm:presLayoutVars>
      </dgm:prSet>
      <dgm:spPr/>
    </dgm:pt>
  </dgm:ptLst>
  <dgm:cxnLst>
    <dgm:cxn modelId="{068DC341-B53A-41B5-8B9F-2B2D3358E039}" srcId="{709C6AF6-ADAD-4353-805D-7C40D7787A9C}" destId="{66C4263C-E2B5-4280-8DED-821A426C5ADF}" srcOrd="1" destOrd="0" parTransId="{BCEF1EDB-7292-4546-B28F-1671F825BD22}" sibTransId="{1A88F177-4A83-4664-8A85-750E37D7CFD2}"/>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A47B66A0-9E74-4C1B-9905-64ADCB8DA912}" type="presOf" srcId="{66C4263C-E2B5-4280-8DED-821A426C5ADF}" destId="{49F897F7-E0C5-4933-8225-A5FB61985CE0}"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 modelId="{0EF3BF33-D66C-44E3-AA2A-209F8F9586C5}" type="presParOf" srcId="{E3660E3F-E06D-4BC6-9AA4-DC76D772DD05}" destId="{A2DEF37F-548E-4A29-9A88-8B2CB3D0BE70}" srcOrd="1" destOrd="0" presId="urn:microsoft.com/office/officeart/2005/8/layout/vList2"/>
    <dgm:cxn modelId="{C38064B3-0435-4873-B4AD-E61B1E0F96B0}" type="presParOf" srcId="{E3660E3F-E06D-4BC6-9AA4-DC76D772DD05}" destId="{49F897F7-E0C5-4933-8225-A5FB61985CE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D82119-22A7-43F2-A7E5-9BDCBD2AA9BB}">
      <dgm:prSet custT="1"/>
      <dgm:spPr/>
      <dgm:t>
        <a:bodyPr/>
        <a:lstStyle/>
        <a:p>
          <a:pPr>
            <a:lnSpc>
              <a:spcPct val="100000"/>
            </a:lnSpc>
          </a:pPr>
          <a:r>
            <a:rPr lang="en-US" sz="1600" b="0" dirty="0">
              <a:solidFill>
                <a:schemeClr val="tx1"/>
              </a:solidFill>
            </a:rPr>
            <a:t>Every student and LEA/ESC staff member must have a Unique ID to be reported for TSDS state reporting.</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lstStyle/>
        <a:p>
          <a:pPr>
            <a:lnSpc>
              <a:spcPct val="100000"/>
            </a:lnSpc>
          </a:pPr>
          <a:r>
            <a:rPr lang="en-US" sz="1600" b="0" dirty="0">
              <a:solidFill>
                <a:schemeClr val="tx1"/>
              </a:solidFill>
            </a:rPr>
            <a:t>LEAs should resolve all near match records before importing new UIDs into their local system.</a:t>
          </a:r>
          <a:endParaRPr lang="en-US" sz="1600" dirty="0">
            <a:solidFill>
              <a:schemeClr val="tx1"/>
            </a:solidFill>
          </a:endParaRPr>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600" b="0" dirty="0">
              <a:solidFill>
                <a:schemeClr val="tx1"/>
              </a:solidFill>
            </a:rPr>
            <a:t>Enrollment Tracking information in UID will assist LEAs as they verify student enrollment and track leavers</a:t>
          </a:r>
          <a:r>
            <a:rPr lang="en-US" sz="1600" b="0" dirty="0">
              <a:solidFill>
                <a:srgbClr val="0070C0"/>
              </a:solidFill>
            </a:rPr>
            <a:t>.</a:t>
          </a:r>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25F4D30D-B72E-464F-8A20-0A530DA80C9B}">
      <dgm:prSet custT="1"/>
      <dgm:spPr/>
      <dgm:t>
        <a:bodyPr anchor="ctr" anchorCtr="0"/>
        <a:lstStyle/>
        <a:p>
          <a:pPr>
            <a:lnSpc>
              <a:spcPct val="100000"/>
            </a:lnSpc>
          </a:pPr>
          <a:r>
            <a:rPr lang="en-US" sz="1600" b="0" dirty="0">
              <a:solidFill>
                <a:schemeClr val="tx1"/>
              </a:solidFill>
            </a:rPr>
            <a:t>ID Assignment tasks can be batch uploaded or manually entered in the UID system.</a:t>
          </a:r>
          <a:endParaRPr lang="en-US" sz="1800" b="0" dirty="0">
            <a:solidFill>
              <a:schemeClr val="tx1"/>
            </a:solidFill>
          </a:endParaRPr>
        </a:p>
      </dgm:t>
    </dgm:pt>
    <dgm:pt modelId="{C2406D30-8123-4F5E-B403-B1B3FCB34B71}" type="sibTrans" cxnId="{A68AC32B-28B1-4F05-95D3-C932320D0AE9}">
      <dgm:prSet/>
      <dgm:spPr/>
      <dgm:t>
        <a:bodyPr/>
        <a:lstStyle/>
        <a:p>
          <a:endParaRPr lang="en-US"/>
        </a:p>
      </dgm:t>
    </dgm:pt>
    <dgm:pt modelId="{33327C62-3D7D-40A2-8758-64D856EC2178}" type="parTrans" cxnId="{A68AC32B-28B1-4F05-95D3-C932320D0AE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custScaleY="122096"/>
      <dgm:spPr/>
    </dgm:pt>
    <dgm:pt modelId="{3D9E6714-B90C-486F-84EA-6FB8F8760170}" type="pres">
      <dgm:prSet presAssocID="{25F4D30D-B72E-464F-8A20-0A530DA80C9B}" presName="iconRect" presStyleLbl="node1" presStyleIdx="0" presStyleCnt="4" custScaleX="161589" custScaleY="161589" custLinFactNeighborX="-11341" custLinFactNeighborY="1"/>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X="104181" custScaleY="97155" custLinFactNeighborX="6589" custLinFactNeighborY="8066">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746" custLinFactNeighborY="743"/>
      <dgm:spPr/>
    </dgm:pt>
    <dgm:pt modelId="{3C9C8D17-6300-4660-A1F1-6A9892CE9041}" type="pres">
      <dgm:prSet presAssocID="{35D82119-22A7-43F2-A7E5-9BDCBD2AA9BB}" presName="iconRect" presStyleLbl="node1" presStyleIdx="1" presStyleCnt="4" custScaleX="161589" custScaleY="161589"/>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custScaleX="107034" custLinFactNeighborX="1805" custLinFactNeighborY="-1624">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dgm:spPr/>
    </dgm:pt>
    <dgm:pt modelId="{AF82FCC2-9709-4FF9-B7EE-DCC0E54A822B}" type="pres">
      <dgm:prSet presAssocID="{A8F25083-BC3E-47BA-8EB0-3A718A14EAE5}" presName="iconRect" presStyleLbl="node1" presStyleIdx="2" presStyleCnt="4" custScaleX="161589" custScaleY="161589" custLinFactNeighborX="-6675" custLinFactNeighborY="-10013"/>
      <dgm:spPr>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custScaleX="100430" custLinFactNeighborX="307" custLinFactNeighborY="-1272">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dgm:spPr/>
    </dgm:pt>
    <dgm:pt modelId="{E4D36D34-F92B-4722-8F1F-C4428A78967E}" type="pres">
      <dgm:prSet presAssocID="{36DC280A-CD55-4665-B5E4-5E8E0F906C65}" presName="iconRect" presStyleLbl="node1" presStyleIdx="3" presStyleCnt="4" custScaleX="171621" custScaleY="171621"/>
      <dgm:spPr>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Exponential Graph with solid fill"/>
        </a:ext>
      </dgm:extLst>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custScaleX="100493" custLinFactNeighborX="2992" custLinFactNeighborY="1152">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0" y="47380"/>
          <a:ext cx="8085505" cy="2661750"/>
        </a:xfrm>
        <a:prstGeom prst="roundRect">
          <a:avLst/>
        </a:prstGeom>
        <a:solidFill>
          <a:srgbClr val="00BF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bg2">
                  <a:lumMod val="10000"/>
                </a:schemeClr>
              </a:solidFill>
              <a:latin typeface="+mn-lt"/>
              <a:cs typeface="Tw Cen MT"/>
            </a:rPr>
            <a:t>For enrollment data to be of value in recovering leavers and for other special projects, it is imperative that </a:t>
          </a:r>
          <a:r>
            <a:rPr lang="en-US" sz="2600" b="1" kern="1200">
              <a:solidFill>
                <a:schemeClr val="bg2">
                  <a:lumMod val="10000"/>
                </a:schemeClr>
              </a:solidFill>
              <a:latin typeface="+mn-lt"/>
              <a:cs typeface="Tw Cen MT"/>
            </a:rPr>
            <a:t>all</a:t>
          </a:r>
          <a:r>
            <a:rPr lang="en-US" sz="2600" kern="1200">
              <a:solidFill>
                <a:schemeClr val="bg2">
                  <a:lumMod val="10000"/>
                </a:schemeClr>
              </a:solidFill>
              <a:latin typeface="+mn-lt"/>
              <a:cs typeface="Tw Cen MT"/>
            </a:rPr>
            <a:t> LEAs submit this data for </a:t>
          </a:r>
          <a:r>
            <a:rPr lang="en-US" sz="2600" b="1" kern="1200">
              <a:solidFill>
                <a:schemeClr val="bg2">
                  <a:lumMod val="10000"/>
                </a:schemeClr>
              </a:solidFill>
              <a:latin typeface="+mn-lt"/>
              <a:cs typeface="Tw Cen MT"/>
            </a:rPr>
            <a:t>all</a:t>
          </a:r>
          <a:r>
            <a:rPr lang="en-US" sz="2600" kern="1200">
              <a:solidFill>
                <a:schemeClr val="bg2">
                  <a:lumMod val="10000"/>
                </a:schemeClr>
              </a:solidFill>
              <a:latin typeface="+mn-lt"/>
              <a:cs typeface="Tw Cen MT"/>
            </a:rPr>
            <a:t> students at the beginning of the year. (Remember, at the beginning of the year </a:t>
          </a:r>
          <a:r>
            <a:rPr lang="en-US" sz="2600" b="1" kern="1200">
              <a:solidFill>
                <a:schemeClr val="bg2">
                  <a:lumMod val="10000"/>
                </a:schemeClr>
              </a:solidFill>
              <a:latin typeface="+mn-lt"/>
              <a:cs typeface="Tw Cen MT"/>
            </a:rPr>
            <a:t>all</a:t>
          </a:r>
          <a:r>
            <a:rPr lang="en-US" sz="2600" kern="1200">
              <a:solidFill>
                <a:schemeClr val="bg2">
                  <a:lumMod val="10000"/>
                </a:schemeClr>
              </a:solidFill>
              <a:latin typeface="+mn-lt"/>
              <a:cs typeface="Tw Cen MT"/>
            </a:rPr>
            <a:t> students will have a new entry date and should be included on the ET batch file.)</a:t>
          </a:r>
          <a:endParaRPr lang="en-US" sz="2600" kern="1200">
            <a:solidFill>
              <a:schemeClr val="tx1"/>
            </a:solidFill>
            <a:latin typeface="+mn-lt"/>
          </a:endParaRPr>
        </a:p>
      </dsp:txBody>
      <dsp:txXfrm>
        <a:off x="129936" y="177316"/>
        <a:ext cx="7825633" cy="2401878"/>
      </dsp:txXfrm>
    </dsp:sp>
    <dsp:sp modelId="{49F897F7-E0C5-4933-8225-A5FB61985CE0}">
      <dsp:nvSpPr>
        <dsp:cNvPr id="0" name=""/>
        <dsp:cNvSpPr/>
      </dsp:nvSpPr>
      <dsp:spPr>
        <a:xfrm>
          <a:off x="0" y="2943711"/>
          <a:ext cx="8085505" cy="266175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SzPct val="70000"/>
            <a:buFont typeface="Wingdings" panose="05000000000000000000" pitchFamily="2" charset="2"/>
            <a:buNone/>
          </a:pPr>
          <a:r>
            <a:rPr lang="en-US" sz="2600" kern="1200" dirty="0">
              <a:solidFill>
                <a:schemeClr val="tx1"/>
              </a:solidFill>
              <a:latin typeface="+mn-lt"/>
            </a:rPr>
            <a:t>LEAs extract and upload UID Enrollment Tracking batch files to populate student enrollment and withdrawal information in the UID system throughout </a:t>
          </a:r>
          <a:r>
            <a:rPr lang="en-US" sz="2600" kern="1200" dirty="0">
              <a:solidFill>
                <a:schemeClr val="bg2">
                  <a:lumMod val="10000"/>
                </a:schemeClr>
              </a:solidFill>
              <a:latin typeface="+mn-lt"/>
              <a:cs typeface="Tw Cen MT"/>
            </a:rPr>
            <a:t>the school year as students enter and withdraw. (After the initial ET batch file is submitted, LEAs will only submit student records that have new enroll/withdrawal information.) </a:t>
          </a:r>
          <a:endParaRPr lang="en-US" sz="2600" b="0" kern="1200" dirty="0">
            <a:solidFill>
              <a:schemeClr val="tx1"/>
            </a:solidFill>
            <a:latin typeface="+mn-lt"/>
          </a:endParaRPr>
        </a:p>
      </dsp:txBody>
      <dsp:txXfrm>
        <a:off x="129936" y="3073647"/>
        <a:ext cx="7825633" cy="2401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0" y="328951"/>
          <a:ext cx="8085505" cy="2481476"/>
        </a:xfrm>
        <a:prstGeom prst="roundRect">
          <a:avLst/>
        </a:prstGeom>
        <a:solidFill>
          <a:srgbClr val="00BF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2">
                  <a:lumMod val="10000"/>
                </a:schemeClr>
              </a:solidFill>
              <a:latin typeface="+mn-lt"/>
              <a:cs typeface="Tw Cen MT"/>
            </a:rPr>
            <a:t>Master Record Ownership will be updated based on the most current enrollment date.</a:t>
          </a:r>
        </a:p>
        <a:p>
          <a:pPr marL="0" lvl="0" indent="0" algn="l" defTabSz="1155700">
            <a:lnSpc>
              <a:spcPct val="90000"/>
            </a:lnSpc>
            <a:spcBef>
              <a:spcPct val="0"/>
            </a:spcBef>
            <a:spcAft>
              <a:spcPct val="35000"/>
            </a:spcAft>
            <a:buNone/>
          </a:pPr>
          <a:r>
            <a:rPr lang="en-US" sz="2600" kern="1200" dirty="0">
              <a:solidFill>
                <a:schemeClr val="bg2">
                  <a:lumMod val="10000"/>
                </a:schemeClr>
              </a:solidFill>
              <a:latin typeface="+mn-lt"/>
            </a:rPr>
            <a:t>	</a:t>
          </a:r>
          <a:r>
            <a:rPr lang="en-US" sz="2200" kern="1200" dirty="0">
              <a:solidFill>
                <a:schemeClr val="bg2">
                  <a:lumMod val="10000"/>
                </a:schemeClr>
              </a:solidFill>
              <a:latin typeface="+mn-lt"/>
            </a:rPr>
            <a:t>The LEA with the latest (most current) enrollment date 	will “own” the master record.</a:t>
          </a:r>
          <a:endParaRPr lang="en-US" sz="2200" kern="1200" dirty="0">
            <a:solidFill>
              <a:schemeClr val="tx1"/>
            </a:solidFill>
            <a:latin typeface="+mn-lt"/>
          </a:endParaRPr>
        </a:p>
      </dsp:txBody>
      <dsp:txXfrm>
        <a:off x="121136" y="450087"/>
        <a:ext cx="7843233" cy="2239204"/>
      </dsp:txXfrm>
    </dsp:sp>
    <dsp:sp modelId="{49F897F7-E0C5-4933-8225-A5FB61985CE0}">
      <dsp:nvSpPr>
        <dsp:cNvPr id="0" name=""/>
        <dsp:cNvSpPr/>
      </dsp:nvSpPr>
      <dsp:spPr>
        <a:xfrm>
          <a:off x="0" y="3187290"/>
          <a:ext cx="8085505" cy="259829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ts val="0"/>
            </a:spcAft>
            <a:buSzPct val="70000"/>
            <a:buFont typeface="Wingdings" panose="05000000000000000000" pitchFamily="2" charset="2"/>
            <a:buNone/>
          </a:pPr>
          <a:endParaRPr lang="en-US" sz="2200" b="0" kern="1200" dirty="0">
            <a:solidFill>
              <a:schemeClr val="tx1"/>
            </a:solidFill>
            <a:latin typeface="+mn-lt"/>
          </a:endParaRPr>
        </a:p>
      </dsp:txBody>
      <dsp:txXfrm>
        <a:off x="126838" y="3314128"/>
        <a:ext cx="7831829" cy="2344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6384400" cy="951866"/>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solidFill>
                <a:schemeClr val="tx1"/>
              </a:solidFill>
            </a:rPr>
            <a:t>Ready</a:t>
          </a:r>
        </a:p>
      </dsp:txBody>
      <dsp:txXfrm>
        <a:off x="27879" y="27879"/>
        <a:ext cx="5357262" cy="896108"/>
      </dsp:txXfrm>
    </dsp:sp>
    <dsp:sp modelId="{13C106B1-4CAA-452F-AA66-E5E8F85BAFB5}">
      <dsp:nvSpPr>
        <dsp:cNvPr id="0" name=""/>
        <dsp:cNvSpPr/>
      </dsp:nvSpPr>
      <dsp:spPr>
        <a:xfrm>
          <a:off x="563329" y="1110510"/>
          <a:ext cx="6384400" cy="951866"/>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solidFill>
                <a:schemeClr val="tx1"/>
              </a:solidFill>
            </a:rPr>
            <a:t>Set</a:t>
          </a:r>
        </a:p>
      </dsp:txBody>
      <dsp:txXfrm>
        <a:off x="591208" y="1138389"/>
        <a:ext cx="5146599" cy="896108"/>
      </dsp:txXfrm>
    </dsp:sp>
    <dsp:sp modelId="{0C67E674-FD7D-463B-A260-D04C033466D2}">
      <dsp:nvSpPr>
        <dsp:cNvPr id="0" name=""/>
        <dsp:cNvSpPr/>
      </dsp:nvSpPr>
      <dsp:spPr>
        <a:xfrm>
          <a:off x="1126658" y="2221020"/>
          <a:ext cx="6384400" cy="951866"/>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solidFill>
                <a:schemeClr val="tx1"/>
              </a:solidFill>
            </a:rPr>
            <a:t>Go</a:t>
          </a:r>
        </a:p>
      </dsp:txBody>
      <dsp:txXfrm>
        <a:off x="1154537" y="2248899"/>
        <a:ext cx="5146599" cy="896108"/>
      </dsp:txXfrm>
    </dsp:sp>
    <dsp:sp modelId="{1B61E77A-6BB8-46AC-8A8D-E765E6094CD7}">
      <dsp:nvSpPr>
        <dsp:cNvPr id="0" name=""/>
        <dsp:cNvSpPr/>
      </dsp:nvSpPr>
      <dsp:spPr>
        <a:xfrm>
          <a:off x="5765687" y="721831"/>
          <a:ext cx="618712" cy="618712"/>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904897" y="721831"/>
        <a:ext cx="340292" cy="465581"/>
      </dsp:txXfrm>
    </dsp:sp>
    <dsp:sp modelId="{FA1BB1E8-A32E-4A62-B7AE-4F6A57872813}">
      <dsp:nvSpPr>
        <dsp:cNvPr id="0" name=""/>
        <dsp:cNvSpPr/>
      </dsp:nvSpPr>
      <dsp:spPr>
        <a:xfrm>
          <a:off x="6329016" y="1825996"/>
          <a:ext cx="618712" cy="618712"/>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468226" y="1825996"/>
        <a:ext cx="340292" cy="465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49623" y="81767"/>
          <a:ext cx="4462986" cy="114842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16928" y="238015"/>
          <a:ext cx="835942" cy="835942"/>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966567" y="270252"/>
          <a:ext cx="3498143" cy="86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ID Assignment tasks can be batch uploaded or manually entered in the UID system.</a:t>
          </a:r>
          <a:endParaRPr lang="en-US" sz="1800" b="0" kern="1200" dirty="0">
            <a:solidFill>
              <a:schemeClr val="tx1"/>
            </a:solidFill>
          </a:endParaRPr>
        </a:p>
      </dsp:txBody>
      <dsp:txXfrm>
        <a:off x="966567" y="270252"/>
        <a:ext cx="3498143" cy="865914"/>
      </dsp:txXfrm>
    </dsp:sp>
    <dsp:sp modelId="{D9196AF9-7D27-4D5F-AD70-40915B758B67}">
      <dsp:nvSpPr>
        <dsp:cNvPr id="0" name=""/>
        <dsp:cNvSpPr/>
      </dsp:nvSpPr>
      <dsp:spPr>
        <a:xfrm>
          <a:off x="-49623" y="1472780"/>
          <a:ext cx="4462986" cy="94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75598" y="1518117"/>
          <a:ext cx="835942" cy="835942"/>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918669" y="1451317"/>
          <a:ext cx="3593940" cy="89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Every student and LEA/ESC staff member must have a Unique ID to be reported for TSDS state reporting.</a:t>
          </a:r>
        </a:p>
      </dsp:txBody>
      <dsp:txXfrm>
        <a:off x="918669" y="1451317"/>
        <a:ext cx="3593940" cy="891271"/>
      </dsp:txXfrm>
    </dsp:sp>
    <dsp:sp modelId="{32EC2B26-DC2E-4184-8BE4-1344C879720C}">
      <dsp:nvSpPr>
        <dsp:cNvPr id="0" name=""/>
        <dsp:cNvSpPr/>
      </dsp:nvSpPr>
      <dsp:spPr>
        <a:xfrm>
          <a:off x="-49623" y="2641982"/>
          <a:ext cx="4462986" cy="94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41066" y="2642508"/>
          <a:ext cx="835942" cy="835942"/>
        </a:xfrm>
        <a:prstGeom prst="rect">
          <a:avLst/>
        </a:prstGeom>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1039850" y="2630645"/>
          <a:ext cx="3372193" cy="89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LEAs should resolve all near match records before importing new UIDs into their local system.</a:t>
          </a:r>
          <a:endParaRPr lang="en-US" sz="1600" kern="1200" dirty="0">
            <a:solidFill>
              <a:schemeClr val="tx1"/>
            </a:solidFill>
          </a:endParaRPr>
        </a:p>
      </dsp:txBody>
      <dsp:txXfrm>
        <a:off x="1039850" y="2630645"/>
        <a:ext cx="3372193" cy="891271"/>
      </dsp:txXfrm>
    </dsp:sp>
    <dsp:sp modelId="{68BD6996-D400-4D00-8693-FA5F10A0358F}">
      <dsp:nvSpPr>
        <dsp:cNvPr id="0" name=""/>
        <dsp:cNvSpPr/>
      </dsp:nvSpPr>
      <dsp:spPr>
        <a:xfrm>
          <a:off x="-49623" y="3818173"/>
          <a:ext cx="4462986" cy="9405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49648" y="3844549"/>
          <a:ext cx="887840" cy="887840"/>
        </a:xfrm>
        <a:prstGeom prst="rect">
          <a:avLst/>
        </a:prstGeom>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1088676" y="3828440"/>
          <a:ext cx="3374309" cy="891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6" tIns="94326" rIns="94326" bIns="94326" numCol="1" spcCol="1270" anchor="ctr" anchorCtr="0">
          <a:noAutofit/>
        </a:bodyPr>
        <a:lstStyle/>
        <a:p>
          <a:pPr marL="0" lvl="0" indent="0" algn="l" defTabSz="711200">
            <a:lnSpc>
              <a:spcPct val="100000"/>
            </a:lnSpc>
            <a:spcBef>
              <a:spcPct val="0"/>
            </a:spcBef>
            <a:spcAft>
              <a:spcPct val="35000"/>
            </a:spcAft>
            <a:buNone/>
          </a:pPr>
          <a:r>
            <a:rPr lang="en-US" sz="1600" b="0" kern="1200" dirty="0">
              <a:solidFill>
                <a:schemeClr val="tx1"/>
              </a:solidFill>
            </a:rPr>
            <a:t>Enrollment Tracking information in UID will assist LEAs as they verify student enrollment and track leavers</a:t>
          </a:r>
          <a:r>
            <a:rPr lang="en-US" sz="1600" b="0" kern="1200" dirty="0">
              <a:solidFill>
                <a:srgbClr val="0070C0"/>
              </a:solidFill>
            </a:rPr>
            <a:t>.</a:t>
          </a:r>
        </a:p>
      </dsp:txBody>
      <dsp:txXfrm>
        <a:off x="1088676" y="3828440"/>
        <a:ext cx="3374309" cy="8912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5469030" cy="1175733"/>
          </a:xfrm>
          <a:prstGeom prst="rect">
            <a:avLst/>
          </a:prstGeom>
        </p:spPr>
        <p:txBody>
          <a:bodyPr vert="horz" lIns="151103" tIns="75551" rIns="151103" bIns="75551" rtlCol="0"/>
          <a:lstStyle>
            <a:lvl1pPr algn="l">
              <a:defRPr sz="2000"/>
            </a:lvl1pPr>
          </a:lstStyle>
          <a:p>
            <a:endParaRPr lang="en-US"/>
          </a:p>
        </p:txBody>
      </p:sp>
      <p:sp>
        <p:nvSpPr>
          <p:cNvPr id="3" name="Date Placeholder 2"/>
          <p:cNvSpPr>
            <a:spLocks noGrp="1"/>
          </p:cNvSpPr>
          <p:nvPr>
            <p:ph type="dt" sz="quarter" idx="1"/>
          </p:nvPr>
        </p:nvSpPr>
        <p:spPr>
          <a:xfrm>
            <a:off x="7147982" y="1"/>
            <a:ext cx="5469030" cy="1175733"/>
          </a:xfrm>
          <a:prstGeom prst="rect">
            <a:avLst/>
          </a:prstGeom>
        </p:spPr>
        <p:txBody>
          <a:bodyPr vert="horz" lIns="151103" tIns="75551" rIns="151103" bIns="75551" rtlCol="0"/>
          <a:lstStyle>
            <a:lvl1pPr algn="r">
              <a:defRPr sz="2000"/>
            </a:lvl1pPr>
          </a:lstStyle>
          <a:p>
            <a:fld id="{D133204C-8F7D-45A8-83B3-BC1F86F8CAAB}" type="datetimeFigureOut">
              <a:rPr lang="en-US" smtClean="0"/>
              <a:t>8/5/2025</a:t>
            </a:fld>
            <a:endParaRPr lang="en-US"/>
          </a:p>
        </p:txBody>
      </p:sp>
      <p:sp>
        <p:nvSpPr>
          <p:cNvPr id="4" name="Footer Placeholder 3"/>
          <p:cNvSpPr>
            <a:spLocks noGrp="1"/>
          </p:cNvSpPr>
          <p:nvPr>
            <p:ph type="ftr" sz="quarter" idx="2"/>
          </p:nvPr>
        </p:nvSpPr>
        <p:spPr>
          <a:xfrm>
            <a:off x="2" y="22319735"/>
            <a:ext cx="5469030" cy="1175730"/>
          </a:xfrm>
          <a:prstGeom prst="rect">
            <a:avLst/>
          </a:prstGeom>
        </p:spPr>
        <p:txBody>
          <a:bodyPr vert="horz" lIns="151103" tIns="75551" rIns="151103" bIns="75551" rtlCol="0" anchor="b"/>
          <a:lstStyle>
            <a:lvl1pPr algn="l">
              <a:defRPr sz="2000"/>
            </a:lvl1pPr>
          </a:lstStyle>
          <a:p>
            <a:endParaRPr lang="en-US"/>
          </a:p>
        </p:txBody>
      </p:sp>
      <p:sp>
        <p:nvSpPr>
          <p:cNvPr id="5" name="Slide Number Placeholder 4"/>
          <p:cNvSpPr>
            <a:spLocks noGrp="1"/>
          </p:cNvSpPr>
          <p:nvPr>
            <p:ph type="sldNum" sz="quarter" idx="3"/>
          </p:nvPr>
        </p:nvSpPr>
        <p:spPr>
          <a:xfrm>
            <a:off x="7147982" y="22319735"/>
            <a:ext cx="5469030" cy="1175730"/>
          </a:xfrm>
          <a:prstGeom prst="rect">
            <a:avLst/>
          </a:prstGeom>
        </p:spPr>
        <p:txBody>
          <a:bodyPr vert="horz" lIns="151103" tIns="75551" rIns="151103" bIns="75551" rtlCol="0" anchor="b"/>
          <a:lstStyle>
            <a:lvl1pPr algn="r">
              <a:defRPr sz="2000"/>
            </a:lvl1pPr>
          </a:lstStyle>
          <a:p>
            <a:fld id="{F762AD36-A48E-4812-98A9-64BF8A83BC11}" type="slidenum">
              <a:rPr lang="en-US" smtClean="0"/>
              <a:t>‹#›</a:t>
            </a:fld>
            <a:endParaRPr lang="en-US"/>
          </a:p>
        </p:txBody>
      </p:sp>
    </p:spTree>
    <p:extLst>
      <p:ext uri="{BB962C8B-B14F-4D97-AF65-F5344CB8AC3E}">
        <p14:creationId xmlns:p14="http://schemas.microsoft.com/office/powerpoint/2010/main" val="390191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Header Placeholder 32">
            <a:extLst>
              <a:ext uri="{FF2B5EF4-FFF2-40B4-BE49-F238E27FC236}">
                <a16:creationId xmlns:a16="http://schemas.microsoft.com/office/drawing/2014/main" id="{42FD3FE6-6350-467A-A514-A85F6E752B7C}"/>
              </a:ext>
            </a:extLst>
          </p:cNvPr>
          <p:cNvSpPr>
            <a:spLocks noGrp="1"/>
          </p:cNvSpPr>
          <p:nvPr>
            <p:ph type="hdr" sz="quarter"/>
          </p:nvPr>
        </p:nvSpPr>
        <p:spPr>
          <a:xfrm>
            <a:off x="0" y="2"/>
            <a:ext cx="4028440" cy="351956"/>
          </a:xfrm>
          <a:prstGeom prst="rect">
            <a:avLst/>
          </a:prstGeom>
        </p:spPr>
        <p:txBody>
          <a:bodyPr vert="horz" lIns="91440" tIns="45720" rIns="91440" bIns="45720" rtlCol="0"/>
          <a:lstStyle>
            <a:lvl1pPr algn="l">
              <a:defRPr sz="1200"/>
            </a:lvl1pPr>
          </a:lstStyle>
          <a:p>
            <a:endParaRPr lang="en-US"/>
          </a:p>
        </p:txBody>
      </p:sp>
      <p:sp>
        <p:nvSpPr>
          <p:cNvPr id="34" name="Slide Image Placeholder 33">
            <a:extLst>
              <a:ext uri="{FF2B5EF4-FFF2-40B4-BE49-F238E27FC236}">
                <a16:creationId xmlns:a16="http://schemas.microsoft.com/office/drawing/2014/main" id="{6BF28291-7D7B-4BD6-B971-771E34A00941}"/>
              </a:ext>
            </a:extLst>
          </p:cNvPr>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1440" tIns="45720" rIns="91440" bIns="45720" rtlCol="0" anchor="ctr"/>
          <a:lstStyle/>
          <a:p>
            <a:endParaRPr lang="en-US"/>
          </a:p>
        </p:txBody>
      </p:sp>
      <p:sp>
        <p:nvSpPr>
          <p:cNvPr id="35" name="Footer Placeholder 34">
            <a:extLst>
              <a:ext uri="{FF2B5EF4-FFF2-40B4-BE49-F238E27FC236}">
                <a16:creationId xmlns:a16="http://schemas.microsoft.com/office/drawing/2014/main" id="{3F8A2AB4-B853-4683-A470-7D82A1BDCAD4}"/>
              </a:ext>
            </a:extLst>
          </p:cNvPr>
          <p:cNvSpPr>
            <a:spLocks noGrp="1"/>
          </p:cNvSpPr>
          <p:nvPr>
            <p:ph type="ftr" sz="quarter" idx="4"/>
          </p:nvPr>
        </p:nvSpPr>
        <p:spPr>
          <a:xfrm>
            <a:off x="0" y="6658444"/>
            <a:ext cx="4028440" cy="351956"/>
          </a:xfrm>
          <a:prstGeom prst="rect">
            <a:avLst/>
          </a:prstGeom>
        </p:spPr>
        <p:txBody>
          <a:bodyPr vert="horz" lIns="91440" tIns="45720" rIns="91440" bIns="45720" rtlCol="0" anchor="b"/>
          <a:lstStyle>
            <a:lvl1pPr algn="l">
              <a:defRPr sz="1200"/>
            </a:lvl1pPr>
          </a:lstStyle>
          <a:p>
            <a:endParaRPr lang="en-US"/>
          </a:p>
        </p:txBody>
      </p:sp>
      <p:sp>
        <p:nvSpPr>
          <p:cNvPr id="36" name="Date Placeholder 35">
            <a:extLst>
              <a:ext uri="{FF2B5EF4-FFF2-40B4-BE49-F238E27FC236}">
                <a16:creationId xmlns:a16="http://schemas.microsoft.com/office/drawing/2014/main" id="{288E27BB-696E-4F8F-9E9C-9A9D6D483711}"/>
              </a:ext>
            </a:extLst>
          </p:cNvPr>
          <p:cNvSpPr>
            <a:spLocks noGrp="1"/>
          </p:cNvSpPr>
          <p:nvPr>
            <p:ph type="dt" idx="1"/>
          </p:nvPr>
        </p:nvSpPr>
        <p:spPr>
          <a:xfrm>
            <a:off x="5265809" y="2"/>
            <a:ext cx="4028440" cy="351956"/>
          </a:xfrm>
          <a:prstGeom prst="rect">
            <a:avLst/>
          </a:prstGeom>
        </p:spPr>
        <p:txBody>
          <a:bodyPr vert="horz" lIns="91440" tIns="45720" rIns="91440" bIns="45720" rtlCol="0"/>
          <a:lstStyle>
            <a:lvl1pPr algn="r">
              <a:defRPr sz="1200"/>
            </a:lvl1pPr>
          </a:lstStyle>
          <a:p>
            <a:fld id="{BBE4F77E-6D29-4C8A-A78C-6C0D1B332878}" type="datetimeFigureOut">
              <a:rPr lang="en-US" smtClean="0"/>
              <a:t>8/5/2025</a:t>
            </a:fld>
            <a:endParaRPr lang="en-US"/>
          </a:p>
        </p:txBody>
      </p:sp>
      <p:sp>
        <p:nvSpPr>
          <p:cNvPr id="37" name="Notes Placeholder 36">
            <a:extLst>
              <a:ext uri="{FF2B5EF4-FFF2-40B4-BE49-F238E27FC236}">
                <a16:creationId xmlns:a16="http://schemas.microsoft.com/office/drawing/2014/main" id="{5AC4A79D-012F-40C3-9F49-61CDF53DE3FB}"/>
              </a:ext>
            </a:extLst>
          </p:cNvPr>
          <p:cNvSpPr>
            <a:spLocks noGrp="1"/>
          </p:cNvSpPr>
          <p:nvPr>
            <p:ph type="body" sz="quarter" idx="3"/>
          </p:nvPr>
        </p:nvSpPr>
        <p:spPr>
          <a:xfrm>
            <a:off x="929640" y="3373516"/>
            <a:ext cx="7437120" cy="2760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Slide Number Placeholder 37">
            <a:extLst>
              <a:ext uri="{FF2B5EF4-FFF2-40B4-BE49-F238E27FC236}">
                <a16:creationId xmlns:a16="http://schemas.microsoft.com/office/drawing/2014/main" id="{628A5D81-2E51-4BDB-BB0E-3328CA48DD32}"/>
              </a:ext>
            </a:extLst>
          </p:cNvPr>
          <p:cNvSpPr>
            <a:spLocks noGrp="1"/>
          </p:cNvSpPr>
          <p:nvPr>
            <p:ph type="sldNum" sz="quarter" idx="5"/>
          </p:nvPr>
        </p:nvSpPr>
        <p:spPr>
          <a:xfrm>
            <a:off x="5265809" y="6658444"/>
            <a:ext cx="4028440" cy="351956"/>
          </a:xfrm>
          <a:prstGeom prst="rect">
            <a:avLst/>
          </a:prstGeom>
        </p:spPr>
        <p:txBody>
          <a:bodyPr vert="horz" lIns="91440" tIns="45720" rIns="91440" bIns="45720" rtlCol="0" anchor="b"/>
          <a:lstStyle>
            <a:lvl1pPr algn="r">
              <a:defRPr sz="1200"/>
            </a:lvl1pPr>
          </a:lstStyle>
          <a:p>
            <a:fld id="{B34DB9BE-180A-431A-9BF5-FAA912212341}" type="slidenum">
              <a:rPr lang="en-US" smtClean="0"/>
              <a:t>‹#›</a:t>
            </a:fld>
            <a:endParaRPr lang="en-US"/>
          </a:p>
        </p:txBody>
      </p:sp>
    </p:spTree>
    <p:extLst>
      <p:ext uri="{BB962C8B-B14F-4D97-AF65-F5344CB8AC3E}">
        <p14:creationId xmlns:p14="http://schemas.microsoft.com/office/powerpoint/2010/main" val="251647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Provide a high-level demo showing the functionality within the UID application. Then, we will present the requirements and details users will need to understand for UID Enrollment Tracking.</a:t>
            </a:r>
          </a:p>
          <a:p>
            <a:endParaRPr lang="en-US"/>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11</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p:sp>
    </p:spTree>
    <p:extLst>
      <p:ext uri="{BB962C8B-B14F-4D97-AF65-F5344CB8AC3E}">
        <p14:creationId xmlns:p14="http://schemas.microsoft.com/office/powerpoint/2010/main" val="349176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D1D6952C-04E7-4212-B554-2CB4C63E97EE}"/>
              </a:ext>
            </a:extLst>
          </p:cNvPr>
          <p:cNvSpPr>
            <a:spLocks noGrp="1" noRot="1" noChangeAspect="1"/>
          </p:cNvSpPr>
          <p:nvPr>
            <p:ph type="sldImg"/>
          </p:nvPr>
        </p:nvSpPr>
        <p:spPr/>
      </p:sp>
    </p:spTree>
    <p:extLst>
      <p:ext uri="{BB962C8B-B14F-4D97-AF65-F5344CB8AC3E}">
        <p14:creationId xmlns:p14="http://schemas.microsoft.com/office/powerpoint/2010/main" val="94333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73020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#6 Missing ET Submission during the school start window</a:t>
            </a:r>
          </a:p>
          <a:p>
            <a:r>
              <a:rPr lang="en-US"/>
              <a:t>#7 Did not complete at least one ET submission during the previous school year</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15</a:t>
            </a:fld>
            <a:endParaRPr lang="en-US"/>
          </a:p>
        </p:txBody>
      </p:sp>
      <p:sp>
        <p:nvSpPr>
          <p:cNvPr id="7" name="Slide Image Placeholder 6">
            <a:extLst>
              <a:ext uri="{FF2B5EF4-FFF2-40B4-BE49-F238E27FC236}">
                <a16:creationId xmlns:a16="http://schemas.microsoft.com/office/drawing/2014/main" id="{388003F9-D4D8-448E-9667-705D95BDCDE5}"/>
              </a:ext>
            </a:extLst>
          </p:cNvPr>
          <p:cNvSpPr>
            <a:spLocks noGrp="1" noRot="1" noChangeAspect="1"/>
          </p:cNvSpPr>
          <p:nvPr>
            <p:ph type="sldImg"/>
          </p:nvPr>
        </p:nvSpPr>
        <p:spPr/>
      </p:sp>
    </p:spTree>
    <p:extLst>
      <p:ext uri="{BB962C8B-B14F-4D97-AF65-F5344CB8AC3E}">
        <p14:creationId xmlns:p14="http://schemas.microsoft.com/office/powerpoint/2010/main" val="2981091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LEA will submit the UID Assignment file and work through the assignment process just as they are accustomed to doing. </a:t>
            </a:r>
          </a:p>
          <a:p>
            <a:r>
              <a:rPr lang="en-US"/>
              <a:t>LEAs will extract an ET Event file from their Student Information System each week that will contain only changes since the last enrollment event file was successfully loaded and processed into the UID system. This ET Event file will be uploaded in the UID system and will replace their weekly PET submission. </a:t>
            </a:r>
          </a:p>
          <a:p>
            <a:r>
              <a:rPr lang="en-US"/>
              <a:t>LEAs should always submit the UID Assignment File first before the ET Event file to ensure that all individuals on the ET Event file have a UID#.</a:t>
            </a:r>
          </a:p>
          <a:p>
            <a:r>
              <a:rPr lang="en-US"/>
              <a:t>All files submitted to the UID system will be delimited files. Enrollment tracking files will have either the .txt, .csv, or .zip file extension.</a:t>
            </a:r>
          </a:p>
          <a:p>
            <a:endParaRPr lang="en-US"/>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16</a:t>
            </a:fld>
            <a:endParaRPr lang="en-US"/>
          </a:p>
        </p:txBody>
      </p:sp>
      <p:sp>
        <p:nvSpPr>
          <p:cNvPr id="7" name="Slide Image Placeholder 6">
            <a:extLst>
              <a:ext uri="{FF2B5EF4-FFF2-40B4-BE49-F238E27FC236}">
                <a16:creationId xmlns:a16="http://schemas.microsoft.com/office/drawing/2014/main" id="{696D73B8-0880-453A-B420-1706E9340805}"/>
              </a:ext>
            </a:extLst>
          </p:cNvPr>
          <p:cNvSpPr>
            <a:spLocks noGrp="1" noRot="1" noChangeAspect="1"/>
          </p:cNvSpPr>
          <p:nvPr>
            <p:ph type="sldImg"/>
          </p:nvPr>
        </p:nvSpPr>
        <p:spPr/>
      </p:sp>
    </p:spTree>
    <p:extLst>
      <p:ext uri="{BB962C8B-B14F-4D97-AF65-F5344CB8AC3E}">
        <p14:creationId xmlns:p14="http://schemas.microsoft.com/office/powerpoint/2010/main" val="154324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Submission Type Code indicates whether this is an UID Assignment Record or an Enrollment Event Record.</a:t>
            </a:r>
          </a:p>
          <a:p>
            <a:r>
              <a:rPr lang="en-US"/>
              <a:t>Person Type Code on the ET file will always be 02-student; on the UID Assignment file is will be either 02-student or 03-staff.</a:t>
            </a:r>
          </a:p>
          <a:p>
            <a:r>
              <a:rPr lang="en-US"/>
              <a:t>Enroll/Withdraw Date </a:t>
            </a:r>
          </a:p>
          <a:p>
            <a:r>
              <a:rPr lang="en-US"/>
              <a:t>Enroll/Withdraw Type Code indicates if it is an enrollment-01 or withdrawal-02 (optional format with V. 11 tentatively set to roll out on October 18, 2019)</a:t>
            </a:r>
          </a:p>
          <a:p>
            <a:r>
              <a:rPr lang="en-US"/>
              <a:t>Enroll/Withdraw Verified Flag – Optional </a:t>
            </a:r>
          </a:p>
          <a:p>
            <a:r>
              <a:rPr lang="en-US"/>
              <a:t>Verified = the registrar verified the student was enrolled (and was physically present) or actually withdrew on the posted date.</a:t>
            </a:r>
          </a:p>
          <a:p>
            <a:r>
              <a:rPr lang="en-US"/>
              <a:t>Calendar = an overlap in enroll/withdraw dates is attributable to a difference between the two campus calendars.</a:t>
            </a:r>
          </a:p>
          <a:p>
            <a:r>
              <a:rPr lang="en-US"/>
              <a:t>Delete = the event record was deleted. The record is NOT deleted from the database but is flagged “Delete” and displays on-screen with a strikethrough. Records that are flagged Delete will not appear on the UID Enrollment Reports. TEA is working to ensure that when an enrollment record is deleted it is ignored and ownership stays with the organization with the latest enrollment record.</a:t>
            </a:r>
          </a:p>
          <a:p>
            <a:endParaRPr lang="en-US"/>
          </a:p>
          <a:p>
            <a:r>
              <a:rPr lang="en-US"/>
              <a:t>The File format does allow for these optional Enroll/Withdraw Verified Flags. However these flags are usually manually added not through the upload process.  - If an LEA found that they had the incorrect entry date on 100 students. They could flag these 100 students with the “delete” code in a couple of different ways:</a:t>
            </a:r>
          </a:p>
          <a:p>
            <a:r>
              <a:rPr lang="en-US"/>
              <a:t>A manual on-line entry within the UID system on each student. 100 manual updates in UID, OR</a:t>
            </a:r>
          </a:p>
          <a:p>
            <a:r>
              <a:rPr lang="en-US"/>
              <a:t>Enter the “Delete” code directly on the batch file and upload a new file that contains the “4” delete code. Then the LEA would extract and upload another ET event file with the correct enrollment date. (User would do a find and replace --  find – “01”,””,””,    and then replace - “01”,””,”4”,  This would put the 4 (delete code) on every student record on the batch file.)</a:t>
            </a:r>
          </a:p>
          <a:p>
            <a:r>
              <a:rPr lang="en-US"/>
              <a:t>It is possible that some SIS vendors’ software allows the users to enter these codes directly in their SIS and extract the flag to the batch file, but that may vary from vendor to vendor.</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17</a:t>
            </a:fld>
            <a:endParaRPr lang="en-US"/>
          </a:p>
        </p:txBody>
      </p:sp>
      <p:sp>
        <p:nvSpPr>
          <p:cNvPr id="7" name="Slide Image Placeholder 6">
            <a:extLst>
              <a:ext uri="{FF2B5EF4-FFF2-40B4-BE49-F238E27FC236}">
                <a16:creationId xmlns:a16="http://schemas.microsoft.com/office/drawing/2014/main" id="{2A020322-D61F-42DB-BFAB-B72AF8144041}"/>
              </a:ext>
            </a:extLst>
          </p:cNvPr>
          <p:cNvSpPr>
            <a:spLocks noGrp="1" noRot="1" noChangeAspect="1"/>
          </p:cNvSpPr>
          <p:nvPr>
            <p:ph type="sldImg"/>
          </p:nvPr>
        </p:nvSpPr>
        <p:spPr/>
      </p:sp>
    </p:spTree>
    <p:extLst>
      <p:ext uri="{BB962C8B-B14F-4D97-AF65-F5344CB8AC3E}">
        <p14:creationId xmlns:p14="http://schemas.microsoft.com/office/powerpoint/2010/main" val="22146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Enrollment Tracking Event File Format</a:t>
            </a:r>
          </a:p>
          <a:p>
            <a:r>
              <a:rPr lang="en-US"/>
              <a:t>A valid Unique ID is required on each enrollment event record as this is the only matching criteria used.</a:t>
            </a:r>
          </a:p>
          <a:p>
            <a:r>
              <a:rPr lang="en-US"/>
              <a:t>Submission type will always be 002 – ET event</a:t>
            </a:r>
          </a:p>
          <a:p>
            <a:r>
              <a:rPr lang="en-US"/>
              <a:t>Person type will always be 02 – student</a:t>
            </a:r>
          </a:p>
          <a:p>
            <a:r>
              <a:rPr lang="en-US"/>
              <a:t>Each record must have an enroll/withdraw date and an enroll/withdraw type code -  01 to indicate that this is an enrollment event or 02 for a withdrawal.</a:t>
            </a:r>
          </a:p>
          <a:p>
            <a:r>
              <a:rPr lang="en-US"/>
              <a:t>Verified flag is an optional field.</a:t>
            </a:r>
          </a:p>
          <a:p>
            <a:endParaRPr lang="en-US"/>
          </a:p>
          <a:p>
            <a:r>
              <a:rPr lang="en-US"/>
              <a:t>We will talk about the verified flag in more detail later in the presentation.</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18</a:t>
            </a:fld>
            <a:endParaRPr lang="en-US"/>
          </a:p>
        </p:txBody>
      </p:sp>
      <p:sp>
        <p:nvSpPr>
          <p:cNvPr id="7" name="Slide Image Placeholder 6">
            <a:extLst>
              <a:ext uri="{FF2B5EF4-FFF2-40B4-BE49-F238E27FC236}">
                <a16:creationId xmlns:a16="http://schemas.microsoft.com/office/drawing/2014/main" id="{438F5D96-510A-4AC0-AB19-CEC3EC5C0E67}"/>
              </a:ext>
            </a:extLst>
          </p:cNvPr>
          <p:cNvSpPr>
            <a:spLocks noGrp="1" noRot="1" noChangeAspect="1"/>
          </p:cNvSpPr>
          <p:nvPr>
            <p:ph type="sldImg"/>
          </p:nvPr>
        </p:nvSpPr>
        <p:spPr/>
      </p:sp>
    </p:spTree>
    <p:extLst>
      <p:ext uri="{BB962C8B-B14F-4D97-AF65-F5344CB8AC3E}">
        <p14:creationId xmlns:p14="http://schemas.microsoft.com/office/powerpoint/2010/main" val="2819700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Loading an ET Event Batch File</a:t>
            </a:r>
          </a:p>
          <a:p>
            <a:r>
              <a:rPr lang="en-US"/>
              <a:t>Notice near the top of the page under Assign you have an option to Upload File.  This where LEAs will upload their UID Assignment files.</a:t>
            </a:r>
          </a:p>
          <a:p>
            <a:r>
              <a:rPr lang="en-US"/>
              <a:t>Near the bottom of the page under Enrollment Event you see another Upload File option.  This where they will upload their Enrollment Event files.</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19</a:t>
            </a:fld>
            <a:endParaRPr lang="en-US"/>
          </a:p>
        </p:txBody>
      </p:sp>
      <p:sp>
        <p:nvSpPr>
          <p:cNvPr id="7" name="Slide Image Placeholder 6">
            <a:extLst>
              <a:ext uri="{FF2B5EF4-FFF2-40B4-BE49-F238E27FC236}">
                <a16:creationId xmlns:a16="http://schemas.microsoft.com/office/drawing/2014/main" id="{DB8131FB-8345-49A4-8E07-56F349865E7B}"/>
              </a:ext>
            </a:extLst>
          </p:cNvPr>
          <p:cNvSpPr>
            <a:spLocks noGrp="1" noRot="1" noChangeAspect="1"/>
          </p:cNvSpPr>
          <p:nvPr>
            <p:ph type="sldImg"/>
          </p:nvPr>
        </p:nvSpPr>
        <p:spPr/>
      </p:sp>
    </p:spTree>
    <p:extLst>
      <p:ext uri="{BB962C8B-B14F-4D97-AF65-F5344CB8AC3E}">
        <p14:creationId xmlns:p14="http://schemas.microsoft.com/office/powerpoint/2010/main" val="240900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ET Dashboard</a:t>
            </a:r>
          </a:p>
          <a:p>
            <a:r>
              <a:rPr lang="en-US"/>
              <a:t>Now let’s look at the Enrollment Tracking Dashboard screen. On the ET Dashboard we can see recent ET Event batch files with the status of the file and the next action. </a:t>
            </a:r>
          </a:p>
          <a:p>
            <a:r>
              <a:rPr lang="en-US"/>
              <a:t>In the status column you will see </a:t>
            </a:r>
            <a:r>
              <a:rPr lang="en-US" b="1"/>
              <a:t>“Event Creation Complete”, “Rejected” or “Batch does not contain any records to process</a:t>
            </a:r>
            <a:r>
              <a:rPr lang="en-US"/>
              <a:t>”.</a:t>
            </a:r>
          </a:p>
          <a:p>
            <a:r>
              <a:rPr lang="en-US"/>
              <a:t>On the files where the submission type is Online, you will see “Download Events”.  All online submissions will be processed and you can download the file for that 1 event that you entered online which was processed.</a:t>
            </a:r>
          </a:p>
          <a:p>
            <a:r>
              <a:rPr lang="en-US"/>
              <a:t>On the other files, you will see “</a:t>
            </a:r>
            <a:r>
              <a:rPr lang="en-US" b="1"/>
              <a:t>Download” and the gear icon on the right side</a:t>
            </a:r>
            <a:r>
              <a:rPr lang="en-US"/>
              <a:t>.  </a:t>
            </a:r>
            <a:r>
              <a:rPr lang="en-US" b="1"/>
              <a:t>Best practice – always click on the gear icon</a:t>
            </a:r>
            <a:r>
              <a:rPr lang="en-US"/>
              <a:t>.  Let’s take a look at batch 705.  The record count show us that there were 4 of 6 records processed.  </a:t>
            </a:r>
            <a:r>
              <a:rPr lang="en-US" b="1"/>
              <a:t>If I click </a:t>
            </a:r>
            <a:r>
              <a:rPr lang="en-US"/>
              <a:t>on “Download”, the download file will only contain </a:t>
            </a:r>
            <a:r>
              <a:rPr lang="en-US" b="1"/>
              <a:t>the 4 records that processes</a:t>
            </a:r>
            <a:r>
              <a:rPr lang="en-US"/>
              <a:t>.  </a:t>
            </a:r>
            <a:r>
              <a:rPr lang="en-US" b="1"/>
              <a:t>I still won’t know why the other 2 records did not process</a:t>
            </a:r>
            <a:r>
              <a:rPr lang="en-US"/>
              <a:t>.  However, </a:t>
            </a:r>
            <a:r>
              <a:rPr lang="en-US" b="1"/>
              <a:t>if I click on the gear icon </a:t>
            </a:r>
            <a:r>
              <a:rPr lang="en-US"/>
              <a:t>I will be able to see my </a:t>
            </a:r>
            <a:r>
              <a:rPr lang="en-US" b="1"/>
              <a:t>processed records and my canceled records</a:t>
            </a:r>
            <a:r>
              <a:rPr lang="en-US"/>
              <a:t>.</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20</a:t>
            </a:fld>
            <a:endParaRPr lang="en-US"/>
          </a:p>
        </p:txBody>
      </p:sp>
      <p:sp>
        <p:nvSpPr>
          <p:cNvPr id="7" name="Slide Image Placeholder 6">
            <a:extLst>
              <a:ext uri="{FF2B5EF4-FFF2-40B4-BE49-F238E27FC236}">
                <a16:creationId xmlns:a16="http://schemas.microsoft.com/office/drawing/2014/main" id="{84D34825-99F0-42EE-9A92-07ED64DC3EB4}"/>
              </a:ext>
            </a:extLst>
          </p:cNvPr>
          <p:cNvSpPr>
            <a:spLocks noGrp="1" noRot="1" noChangeAspect="1"/>
          </p:cNvSpPr>
          <p:nvPr>
            <p:ph type="sldImg"/>
          </p:nvPr>
        </p:nvSpPr>
        <p:spPr/>
      </p:sp>
    </p:spTree>
    <p:extLst>
      <p:ext uri="{BB962C8B-B14F-4D97-AF65-F5344CB8AC3E}">
        <p14:creationId xmlns:p14="http://schemas.microsoft.com/office/powerpoint/2010/main" val="339341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When you click on the gear icon, you will see the records that processed as well as any records that canceled. By clicking on the radio button beside the status you will be able to download the file for the processed and then for the canceled records.</a:t>
            </a:r>
          </a:p>
          <a:p>
            <a:r>
              <a:rPr lang="en-US"/>
              <a:t>The download file will list each record on the file and give you details about that record.</a:t>
            </a:r>
          </a:p>
          <a:p>
            <a:endParaRPr lang="en-US"/>
          </a:p>
          <a:p>
            <a:r>
              <a:rPr lang="en-US" b="1"/>
              <a:t>TEA recommends that LEAs always save these downloads locally</a:t>
            </a:r>
            <a:r>
              <a:rPr lang="en-US"/>
              <a:t>.  These will be helpful when verifying when they uploaded the last ET Events and the status of the records on the batch file and for working through any errors. (Can’t always base tracking on when they extracted from their SIS – Suppose something happened and the extract from the SIS never got loaded into UID or was rejected.)</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21</a:t>
            </a:fld>
            <a:endParaRPr lang="en-US"/>
          </a:p>
        </p:txBody>
      </p:sp>
      <p:sp>
        <p:nvSpPr>
          <p:cNvPr id="7" name="Slide Image Placeholder 6">
            <a:extLst>
              <a:ext uri="{FF2B5EF4-FFF2-40B4-BE49-F238E27FC236}">
                <a16:creationId xmlns:a16="http://schemas.microsoft.com/office/drawing/2014/main" id="{83D197F3-3F37-4687-8859-722B54770A17}"/>
              </a:ext>
            </a:extLst>
          </p:cNvPr>
          <p:cNvSpPr>
            <a:spLocks noGrp="1" noRot="1" noChangeAspect="1"/>
          </p:cNvSpPr>
          <p:nvPr>
            <p:ph type="sldImg"/>
          </p:nvPr>
        </p:nvSpPr>
        <p:spPr/>
      </p:sp>
    </p:spTree>
    <p:extLst>
      <p:ext uri="{BB962C8B-B14F-4D97-AF65-F5344CB8AC3E}">
        <p14:creationId xmlns:p14="http://schemas.microsoft.com/office/powerpoint/2010/main" val="68462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Here is a download file for an ET Enrollment File for record that “Processed”. In blue you can see the details about this record.</a:t>
            </a:r>
          </a:p>
          <a:p>
            <a:r>
              <a:rPr lang="en-US"/>
              <a:t>Things to ask: “Looking at this record detail type into the question area of your control panel why do you think the record status is what you see?”     </a:t>
            </a:r>
          </a:p>
          <a:p>
            <a:r>
              <a:rPr lang="en-US"/>
              <a:t>Answer: “Looking at the date it is likely a beginning of year enrollment and student was also at your campus last year, thus no Master Record Update.”</a:t>
            </a:r>
          </a:p>
          <a:p>
            <a:endParaRPr lang="en-US"/>
          </a:p>
          <a:p>
            <a:r>
              <a:rPr lang="en-US"/>
              <a:t>The fields after the message are for tracking purposes – first a tracking number, next the user number, and then the date file was uploaded.</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22</a:t>
            </a:fld>
            <a:endParaRPr lang="en-US"/>
          </a:p>
        </p:txBody>
      </p:sp>
      <p:sp>
        <p:nvSpPr>
          <p:cNvPr id="7" name="Slide Image Placeholder 6">
            <a:extLst>
              <a:ext uri="{FF2B5EF4-FFF2-40B4-BE49-F238E27FC236}">
                <a16:creationId xmlns:a16="http://schemas.microsoft.com/office/drawing/2014/main" id="{62673216-51A1-4961-8560-3B9C419EC6BA}"/>
              </a:ext>
            </a:extLst>
          </p:cNvPr>
          <p:cNvSpPr>
            <a:spLocks noGrp="1" noRot="1" noChangeAspect="1"/>
          </p:cNvSpPr>
          <p:nvPr>
            <p:ph type="sldImg"/>
          </p:nvPr>
        </p:nvSpPr>
        <p:spPr/>
      </p:sp>
    </p:spTree>
    <p:extLst>
      <p:ext uri="{BB962C8B-B14F-4D97-AF65-F5344CB8AC3E}">
        <p14:creationId xmlns:p14="http://schemas.microsoft.com/office/powerpoint/2010/main" val="37725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These are the comments you could see for each record on a Processed Files. </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23</a:t>
            </a:fld>
            <a:endParaRPr lang="en-US"/>
          </a:p>
        </p:txBody>
      </p:sp>
      <p:sp>
        <p:nvSpPr>
          <p:cNvPr id="7" name="Slide Image Placeholder 6">
            <a:extLst>
              <a:ext uri="{FF2B5EF4-FFF2-40B4-BE49-F238E27FC236}">
                <a16:creationId xmlns:a16="http://schemas.microsoft.com/office/drawing/2014/main" id="{35904A0A-C473-4CF9-B67C-4A74C5828A87}"/>
              </a:ext>
            </a:extLst>
          </p:cNvPr>
          <p:cNvSpPr>
            <a:spLocks noGrp="1" noRot="1" noChangeAspect="1"/>
          </p:cNvSpPr>
          <p:nvPr>
            <p:ph type="sldImg"/>
          </p:nvPr>
        </p:nvSpPr>
        <p:spPr/>
      </p:sp>
    </p:spTree>
    <p:extLst>
      <p:ext uri="{BB962C8B-B14F-4D97-AF65-F5344CB8AC3E}">
        <p14:creationId xmlns:p14="http://schemas.microsoft.com/office/powerpoint/2010/main" val="291944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Here is an example of a download file for an ET Enrollment File for a record that was “Canceled”. In blue you can see the details about this record.</a:t>
            </a:r>
          </a:p>
          <a:p>
            <a:r>
              <a:rPr lang="en-US"/>
              <a:t>This record was canceled because it has a Delete Verified Flag but there was not an enrollment event for this student with this date.</a:t>
            </a:r>
          </a:p>
          <a:p>
            <a:endParaRPr lang="en-US"/>
          </a:p>
          <a:p>
            <a:r>
              <a:rPr lang="en-US"/>
              <a:t>Since this file was canceled, there are no fields after the message for tracking purposes.</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24</a:t>
            </a:fld>
            <a:endParaRPr lang="en-US"/>
          </a:p>
        </p:txBody>
      </p:sp>
      <p:sp>
        <p:nvSpPr>
          <p:cNvPr id="7" name="Slide Image Placeholder 6">
            <a:extLst>
              <a:ext uri="{FF2B5EF4-FFF2-40B4-BE49-F238E27FC236}">
                <a16:creationId xmlns:a16="http://schemas.microsoft.com/office/drawing/2014/main" id="{87B5F4DC-B76A-42BD-A6D7-83F1C7CD7322}"/>
              </a:ext>
            </a:extLst>
          </p:cNvPr>
          <p:cNvSpPr>
            <a:spLocks noGrp="1" noRot="1" noChangeAspect="1"/>
          </p:cNvSpPr>
          <p:nvPr>
            <p:ph type="sldImg"/>
          </p:nvPr>
        </p:nvSpPr>
        <p:spPr/>
      </p:sp>
    </p:spTree>
    <p:extLst>
      <p:ext uri="{BB962C8B-B14F-4D97-AF65-F5344CB8AC3E}">
        <p14:creationId xmlns:p14="http://schemas.microsoft.com/office/powerpoint/2010/main" val="66713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These are the comments you could see for each record on a Canceled File.</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25</a:t>
            </a:fld>
            <a:endParaRPr lang="en-US"/>
          </a:p>
        </p:txBody>
      </p:sp>
      <p:sp>
        <p:nvSpPr>
          <p:cNvPr id="7" name="Slide Image Placeholder 6">
            <a:extLst>
              <a:ext uri="{FF2B5EF4-FFF2-40B4-BE49-F238E27FC236}">
                <a16:creationId xmlns:a16="http://schemas.microsoft.com/office/drawing/2014/main" id="{AFEEB86B-8BA1-4B7A-9343-3B7FCA56E10E}"/>
              </a:ext>
            </a:extLst>
          </p:cNvPr>
          <p:cNvSpPr>
            <a:spLocks noGrp="1" noRot="1" noChangeAspect="1"/>
          </p:cNvSpPr>
          <p:nvPr>
            <p:ph type="sldImg"/>
          </p:nvPr>
        </p:nvSpPr>
        <p:spPr/>
      </p:sp>
    </p:spTree>
    <p:extLst>
      <p:ext uri="{BB962C8B-B14F-4D97-AF65-F5344CB8AC3E}">
        <p14:creationId xmlns:p14="http://schemas.microsoft.com/office/powerpoint/2010/main" val="1421911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2805836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On the Enrollment tab, users can see the enrollment/withdrawal history for the student. It shows the LEA and the Entry date or Withdrawal date.</a:t>
            </a:r>
          </a:p>
          <a:p>
            <a:r>
              <a:rPr lang="en-US"/>
              <a:t>The radio button on the far left indicates this is a record from my LEA and I can edit this master record to add an optional flag to this event – Delete, Calendar, or Verified flag.</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p:sp>
    </p:spTree>
    <p:extLst>
      <p:ext uri="{BB962C8B-B14F-4D97-AF65-F5344CB8AC3E}">
        <p14:creationId xmlns:p14="http://schemas.microsoft.com/office/powerpoint/2010/main" val="355169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Email Link – the little envelope can be used for resolving enrollment discrepancies</a:t>
            </a:r>
          </a:p>
          <a:p>
            <a:r>
              <a:rPr lang="en-US"/>
              <a:t>Click on the email link on the ET Event for the LEA you wish to email will generate an email to the Enrollment Tracking Email address in AskTED.</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28</a:t>
            </a:fld>
            <a:endParaRPr lang="en-US"/>
          </a:p>
        </p:txBody>
      </p:sp>
      <p:sp>
        <p:nvSpPr>
          <p:cNvPr id="7" name="Slide Image Placeholder 6">
            <a:extLst>
              <a:ext uri="{FF2B5EF4-FFF2-40B4-BE49-F238E27FC236}">
                <a16:creationId xmlns:a16="http://schemas.microsoft.com/office/drawing/2014/main" id="{5CA80A20-89CD-4CB1-951E-488C928AACE6}"/>
              </a:ext>
            </a:extLst>
          </p:cNvPr>
          <p:cNvSpPr>
            <a:spLocks noGrp="1" noRot="1" noChangeAspect="1"/>
          </p:cNvSpPr>
          <p:nvPr>
            <p:ph type="sldImg"/>
          </p:nvPr>
        </p:nvSpPr>
        <p:spPr/>
      </p:sp>
    </p:spTree>
    <p:extLst>
      <p:ext uri="{BB962C8B-B14F-4D97-AF65-F5344CB8AC3E}">
        <p14:creationId xmlns:p14="http://schemas.microsoft.com/office/powerpoint/2010/main" val="2581698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An email similar to this will be generated.  Bolded data are populated from the Unique ID Master and Enrollment event records.</a:t>
            </a:r>
          </a:p>
          <a:p>
            <a:r>
              <a:rPr lang="en-US"/>
              <a:t>Note – The old campus is included in the subject line enabling LEAs who use one LEA level email address rather than campus. This allows users to determine to which campus the email is directed.</a:t>
            </a:r>
          </a:p>
          <a:p>
            <a:r>
              <a:rPr lang="en-US"/>
              <a:t>The sending LEA can edit or add to the content of the email message. Emails generated through this feature in UID are NOT encrypted as they were in PET.  These emails are going through the LEAs local email system. Unless their local system encrypts the email, they should be very cautious of all FERPA implications if they choose to edit the email template.  </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29</a:t>
            </a:fld>
            <a:endParaRPr lang="en-US"/>
          </a:p>
        </p:txBody>
      </p:sp>
      <p:sp>
        <p:nvSpPr>
          <p:cNvPr id="7" name="Slide Image Placeholder 6">
            <a:extLst>
              <a:ext uri="{FF2B5EF4-FFF2-40B4-BE49-F238E27FC236}">
                <a16:creationId xmlns:a16="http://schemas.microsoft.com/office/drawing/2014/main" id="{8B8BA648-693F-493C-8F10-0581ED00067B}"/>
              </a:ext>
            </a:extLst>
          </p:cNvPr>
          <p:cNvSpPr>
            <a:spLocks noGrp="1" noRot="1" noChangeAspect="1"/>
          </p:cNvSpPr>
          <p:nvPr>
            <p:ph type="sldImg"/>
          </p:nvPr>
        </p:nvSpPr>
        <p:spPr/>
      </p:sp>
    </p:spTree>
    <p:extLst>
      <p:ext uri="{BB962C8B-B14F-4D97-AF65-F5344CB8AC3E}">
        <p14:creationId xmlns:p14="http://schemas.microsoft.com/office/powerpoint/2010/main" val="65082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Email Setup is a Two Part Process</a:t>
            </a:r>
          </a:p>
          <a:p>
            <a:r>
              <a:rPr lang="en-US"/>
              <a:t>Email address is set up locally and those associated with the email are designated</a:t>
            </a:r>
          </a:p>
          <a:p>
            <a:r>
              <a:rPr lang="en-US" b="1"/>
              <a:t>District AskTED administrator at the LEA sets up the email in AskTED.</a:t>
            </a:r>
          </a:p>
          <a:p>
            <a:r>
              <a:rPr lang="en-US"/>
              <a:t>Charter school submit a TIMS ticket to have the new email box set up.</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30</a:t>
            </a:fld>
            <a:endParaRPr lang="en-US"/>
          </a:p>
        </p:txBody>
      </p:sp>
      <p:sp>
        <p:nvSpPr>
          <p:cNvPr id="7" name="Slide Image Placeholder 6">
            <a:extLst>
              <a:ext uri="{FF2B5EF4-FFF2-40B4-BE49-F238E27FC236}">
                <a16:creationId xmlns:a16="http://schemas.microsoft.com/office/drawing/2014/main" id="{194FF3D4-E796-4E99-B09B-D5F34D8F0644}"/>
              </a:ext>
            </a:extLst>
          </p:cNvPr>
          <p:cNvSpPr>
            <a:spLocks noGrp="1" noRot="1" noChangeAspect="1"/>
          </p:cNvSpPr>
          <p:nvPr>
            <p:ph type="sldImg"/>
          </p:nvPr>
        </p:nvSpPr>
        <p:spPr/>
      </p:sp>
    </p:spTree>
    <p:extLst>
      <p:ext uri="{BB962C8B-B14F-4D97-AF65-F5344CB8AC3E}">
        <p14:creationId xmlns:p14="http://schemas.microsoft.com/office/powerpoint/2010/main" val="1294951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Email functionality in UID</a:t>
            </a:r>
          </a:p>
          <a:p>
            <a:r>
              <a:rPr lang="en-US"/>
              <a:t>Each LEA should set up a New Email Inbox   </a:t>
            </a:r>
          </a:p>
          <a:p>
            <a:r>
              <a:rPr lang="en-US"/>
              <a:t>TEA strongly recommends that this be a group inbox and not associated to a specific person. LEAs should ensure that the group email box parameters are properly set in the local email application. Otherwise emails will be blocked.</a:t>
            </a:r>
          </a:p>
          <a:p>
            <a:r>
              <a:rPr lang="en-US"/>
              <a:t>LEAs can optionally set up inboxes for each campus (again, this is optional)</a:t>
            </a:r>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31</a:t>
            </a:fld>
            <a:endParaRPr lang="en-US"/>
          </a:p>
        </p:txBody>
      </p:sp>
      <p:sp>
        <p:nvSpPr>
          <p:cNvPr id="7" name="Slide Image Placeholder 6">
            <a:extLst>
              <a:ext uri="{FF2B5EF4-FFF2-40B4-BE49-F238E27FC236}">
                <a16:creationId xmlns:a16="http://schemas.microsoft.com/office/drawing/2014/main" id="{04DFBFFC-5DB5-4010-8304-35365A33468D}"/>
              </a:ext>
            </a:extLst>
          </p:cNvPr>
          <p:cNvSpPr>
            <a:spLocks noGrp="1" noRot="1" noChangeAspect="1"/>
          </p:cNvSpPr>
          <p:nvPr>
            <p:ph type="sldImg"/>
          </p:nvPr>
        </p:nvSpPr>
        <p:spPr/>
      </p:sp>
    </p:spTree>
    <p:extLst>
      <p:ext uri="{BB962C8B-B14F-4D97-AF65-F5344CB8AC3E}">
        <p14:creationId xmlns:p14="http://schemas.microsoft.com/office/powerpoint/2010/main" val="3708085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AskTED Administrator at the District will Enter and Maintain the Enrollment Tracking Email address in AskTED. </a:t>
            </a:r>
          </a:p>
          <a:p>
            <a:r>
              <a:rPr lang="en-US"/>
              <a:t>After logging in to AskTED they will see a new Enrollment Tracking Email tab.</a:t>
            </a:r>
          </a:p>
          <a:p>
            <a:r>
              <a:rPr lang="en-US"/>
              <a:t>NOTE:  If a school level email is not set up, the district level email will be used.  If no email address is set up for the LEA in AskTED, all Enrollment Tracking emails will go to the Superintendent specified in AskTED.</a:t>
            </a:r>
          </a:p>
          <a:p>
            <a:endParaRPr lang="en-US"/>
          </a:p>
          <a:p>
            <a:endParaRPr lang="en-US"/>
          </a:p>
        </p:txBody>
      </p:sp>
      <p:sp>
        <p:nvSpPr>
          <p:cNvPr id="4" name="Slide Number Placeholder 3"/>
          <p:cNvSpPr>
            <a:spLocks noGrp="1"/>
          </p:cNvSpPr>
          <p:nvPr>
            <p:ph type="sldNum" sz="quarter" idx="10"/>
          </p:nvPr>
        </p:nvSpPr>
        <p:spPr/>
        <p:txBody>
          <a:bodyPr/>
          <a:lstStyle/>
          <a:p>
            <a:fld id="{07FF668D-63C6-4664-9DA2-5C162331DFDC}" type="slidenum">
              <a:rPr lang="en-US" smtClean="0"/>
              <a:pPr/>
              <a:t>32</a:t>
            </a:fld>
            <a:endParaRPr lang="en-US"/>
          </a:p>
        </p:txBody>
      </p:sp>
      <p:sp>
        <p:nvSpPr>
          <p:cNvPr id="7" name="Slide Image Placeholder 6">
            <a:extLst>
              <a:ext uri="{FF2B5EF4-FFF2-40B4-BE49-F238E27FC236}">
                <a16:creationId xmlns:a16="http://schemas.microsoft.com/office/drawing/2014/main" id="{6804D746-03FC-464D-BE55-016DA2BF5388}"/>
              </a:ext>
            </a:extLst>
          </p:cNvPr>
          <p:cNvSpPr>
            <a:spLocks noGrp="1" noRot="1" noChangeAspect="1"/>
          </p:cNvSpPr>
          <p:nvPr>
            <p:ph type="sldImg"/>
          </p:nvPr>
        </p:nvSpPr>
        <p:spPr/>
      </p:sp>
    </p:spTree>
    <p:extLst>
      <p:ext uri="{BB962C8B-B14F-4D97-AF65-F5344CB8AC3E}">
        <p14:creationId xmlns:p14="http://schemas.microsoft.com/office/powerpoint/2010/main" val="2163839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7850" y="876300"/>
            <a:ext cx="3060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203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p:sp>
    </p:spTree>
    <p:extLst>
      <p:ext uri="{BB962C8B-B14F-4D97-AF65-F5344CB8AC3E}">
        <p14:creationId xmlns:p14="http://schemas.microsoft.com/office/powerpoint/2010/main" val="1636377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UIDO-000-006 – Report for ESC and TEA only</a:t>
            </a:r>
          </a:p>
          <a:p>
            <a:r>
              <a:rPr lang="en-US"/>
              <a:t>PDM3-600-002 is available in the TSDS PEIMS Application and should be run to verify that the information submitted on PEIMS files matches the information in the UID System.</a:t>
            </a:r>
          </a:p>
          <a:p>
            <a:endParaRPr lang="en-US"/>
          </a:p>
        </p:txBody>
      </p:sp>
      <p:sp>
        <p:nvSpPr>
          <p:cNvPr id="4" name="Slide Number Placeholder 3"/>
          <p:cNvSpPr>
            <a:spLocks noGrp="1"/>
          </p:cNvSpPr>
          <p:nvPr>
            <p:ph type="sldNum" sz="quarter" idx="5"/>
          </p:nvPr>
        </p:nvSpPr>
        <p:spPr/>
        <p:txBody>
          <a:bodyPr/>
          <a:lstStyle/>
          <a:p>
            <a:fld id="{B34DB9BE-180A-431A-9BF5-FAA912212341}" type="slidenum">
              <a:rPr lang="en-US" smtClean="0"/>
              <a:t>35</a:t>
            </a:fld>
            <a:endParaRPr lang="en-US"/>
          </a:p>
        </p:txBody>
      </p:sp>
    </p:spTree>
    <p:extLst>
      <p:ext uri="{BB962C8B-B14F-4D97-AF65-F5344CB8AC3E}">
        <p14:creationId xmlns:p14="http://schemas.microsoft.com/office/powerpoint/2010/main" val="368469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71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33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880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55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08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060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7850" y="876300"/>
            <a:ext cx="3060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61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t>UID LEA Role – gives the user the ability to search, update, and edit information in UID.</a:t>
            </a:r>
          </a:p>
          <a:p>
            <a:r>
              <a:rPr lang="en-US"/>
              <a:t>UID Campus Role – allows the user to search, update, and edit information in UID for a specific campus.</a:t>
            </a:r>
          </a:p>
          <a:p>
            <a:r>
              <a:rPr lang="en-US"/>
              <a:t>UID Search Role - gives them the ability only to search and view information in UID.</a:t>
            </a:r>
          </a:p>
        </p:txBody>
      </p:sp>
    </p:spTree>
    <p:extLst>
      <p:ext uri="{BB962C8B-B14F-4D97-AF65-F5344CB8AC3E}">
        <p14:creationId xmlns:p14="http://schemas.microsoft.com/office/powerpoint/2010/main" val="372741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25.jp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26.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26.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6.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26.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27.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6.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26.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27.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14.png"/><Relationship Id="rId4" Type="http://schemas.openxmlformats.org/officeDocument/2006/relationships/tags" Target="../tags/tag11.xml"/><Relationship Id="rId9"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92760"/>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spTree>
    <p:extLst>
      <p:ext uri="{BB962C8B-B14F-4D97-AF65-F5344CB8AC3E}">
        <p14:creationId xmlns:p14="http://schemas.microsoft.com/office/powerpoint/2010/main" val="163096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41738E1B-6B02-4F6B-8597-934E32B602F8}"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40483049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B42BB821-B0E0-41FB-8DD7-13339B174B16}" type="datetime1">
              <a:rPr lang="en-US" smtClean="0"/>
              <a:t>8/5/2025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3123398" y="7235267"/>
            <a:ext cx="3773790" cy="320857"/>
          </a:xfrm>
          <a:prstGeom prst="rect">
            <a:avLst/>
          </a:prstGeom>
          <a:solidFill>
            <a:schemeClr val="bg1"/>
          </a:solidFill>
        </p:spPr>
        <p:txBody>
          <a:bodyPr wrap="square" rtlCol="0">
            <a:spAutoFit/>
          </a:bodyPr>
          <a:lstStyle/>
          <a:p>
            <a:pPr algn="ctr"/>
            <a:r>
              <a:rPr lang="en-US" sz="1485"/>
              <a:t>  </a:t>
            </a:r>
            <a:r>
              <a:rPr lang="en-US" sz="660">
                <a:solidFill>
                  <a:schemeClr val="bg1">
                    <a:lumMod val="65000"/>
                  </a:schemeClr>
                </a:solidFill>
              </a:rPr>
              <a:t>© </a:t>
            </a:r>
            <a:r>
              <a:rPr lang="en-US" sz="66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2669062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 name="Date Placeholder 2"/>
          <p:cNvSpPr>
            <a:spLocks noGrp="1"/>
          </p:cNvSpPr>
          <p:nvPr>
            <p:ph type="dt" sz="half" idx="10"/>
          </p:nvPr>
        </p:nvSpPr>
        <p:spPr/>
        <p:txBody>
          <a:bodyPr/>
          <a:lstStyle/>
          <a:p>
            <a:fld id="{42232DD1-8728-4BE3-BE27-8840BE610C51}"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2" y="172723"/>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231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485" baseline="0">
                <a:latin typeface="+mn-lt"/>
              </a:defRPr>
            </a:lvl1pPr>
          </a:lstStyle>
          <a:p>
            <a:pPr>
              <a:spcBef>
                <a:spcPts val="600"/>
              </a:spcBef>
              <a:spcAft>
                <a:spcPts val="600"/>
              </a:spcAft>
              <a:buFont typeface="Wingdings" pitchFamily="2" charset="2"/>
              <a:buChar char="q"/>
            </a:pPr>
            <a:r>
              <a:rPr lang="en-US" sz="2145"/>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193899"/>
          </a:xfrm>
          <a:prstGeom prst="rect">
            <a:avLst/>
          </a:prstGeom>
          <a:noFill/>
        </p:spPr>
        <p:txBody>
          <a:bodyPr wrap="square" rtlCol="0">
            <a:spAutoFit/>
          </a:bodyPr>
          <a:lstStyle/>
          <a:p>
            <a:pPr algn="r"/>
            <a:endParaRPr lang="en-US" sz="660" kern="1200">
              <a:solidFill>
                <a:schemeClr val="tx2"/>
              </a:solidFill>
              <a:effectLst/>
              <a:latin typeface="+mn-lt"/>
              <a:ea typeface="+mn-ea"/>
              <a:cs typeface="+mn-cs"/>
            </a:endParaRPr>
          </a:p>
        </p:txBody>
      </p:sp>
    </p:spTree>
    <p:extLst>
      <p:ext uri="{BB962C8B-B14F-4D97-AF65-F5344CB8AC3E}">
        <p14:creationId xmlns:p14="http://schemas.microsoft.com/office/powerpoint/2010/main" val="9062504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a:p>
        </p:txBody>
      </p:sp>
      <p:pic>
        <p:nvPicPr>
          <p:cNvPr id="11" name="Picture 10" descr="TSDS Logo_Reversed_notext.png"/>
          <p:cNvPicPr>
            <a:picLocks noChangeAspect="1"/>
          </p:cNvPicPr>
          <p:nvPr userDrawn="1"/>
        </p:nvPicPr>
        <p:blipFill>
          <a:blip r:embed="rId2" cstate="print"/>
          <a:stretch>
            <a:fillRect/>
          </a:stretch>
        </p:blipFill>
        <p:spPr>
          <a:xfrm>
            <a:off x="167640" y="172723"/>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4203798569"/>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5AF523A-F09C-4DAB-9813-B6EA2AC052F0}"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2" y="7081303"/>
            <a:ext cx="5963191" cy="413808"/>
          </a:xfrm>
          <a:prstGeom prst="rect">
            <a:avLst/>
          </a:prstGeom>
        </p:spPr>
        <p:txBody>
          <a:bodyPr rtlCol="0"/>
          <a:lstStyle/>
          <a:p>
            <a:endParaRPr lang="en-US"/>
          </a:p>
        </p:txBody>
      </p:sp>
    </p:spTree>
    <p:extLst>
      <p:ext uri="{BB962C8B-B14F-4D97-AF65-F5344CB8AC3E}">
        <p14:creationId xmlns:p14="http://schemas.microsoft.com/office/powerpoint/2010/main" val="2235256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74E7FE1-4D77-4170-ADA5-7C00C88B4F03}"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2" y="7081303"/>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7012810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DABF33-0749-47CC-831B-27D0E0CD050F}" type="datetime1">
              <a:rPr lang="en-US" smtClean="0"/>
              <a:t>8/5/2025</a:t>
            </a:fld>
            <a:endParaRPr lang="en-US"/>
          </a:p>
        </p:txBody>
      </p:sp>
      <p:sp>
        <p:nvSpPr>
          <p:cNvPr id="4" name="Footer Placeholder 3"/>
          <p:cNvSpPr>
            <a:spLocks noGrp="1"/>
          </p:cNvSpPr>
          <p:nvPr>
            <p:ph type="ftr" sz="quarter" idx="11"/>
          </p:nvPr>
        </p:nvSpPr>
        <p:spPr>
          <a:xfrm>
            <a:off x="670562" y="7081303"/>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9571473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3"/>
            <a:ext cx="1844040" cy="413808"/>
          </a:xfrm>
        </p:spPr>
        <p:txBody>
          <a:bodyPr/>
          <a:lstStyle/>
          <a:p>
            <a:fld id="{6B548175-114C-4AF8-B3EF-363144598342}" type="datetime1">
              <a:rPr lang="en-US" smtClean="0"/>
              <a:t>8/5/2025</a:t>
            </a:fld>
            <a:endParaRPr lang="en-US"/>
          </a:p>
        </p:txBody>
      </p:sp>
      <p:sp>
        <p:nvSpPr>
          <p:cNvPr id="3" name="Footer Placeholder 2"/>
          <p:cNvSpPr>
            <a:spLocks noGrp="1"/>
          </p:cNvSpPr>
          <p:nvPr>
            <p:ph type="ftr" sz="quarter" idx="11"/>
          </p:nvPr>
        </p:nvSpPr>
        <p:spPr>
          <a:xfrm>
            <a:off x="670562" y="7081303"/>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7"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307992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51A015-853A-483D-BDE2-0CE236BB34CA}" type="datetime1">
              <a:rPr lang="en-US" smtClean="0"/>
              <a:t>8/5/2025</a:t>
            </a:fld>
            <a:endParaRPr lang="en-US"/>
          </a:p>
        </p:txBody>
      </p:sp>
      <p:sp>
        <p:nvSpPr>
          <p:cNvPr id="5" name="Footer Placeholder 4"/>
          <p:cNvSpPr>
            <a:spLocks noGrp="1"/>
          </p:cNvSpPr>
          <p:nvPr>
            <p:ph type="ftr" sz="quarter" idx="11"/>
          </p:nvPr>
        </p:nvSpPr>
        <p:spPr>
          <a:xfrm>
            <a:off x="670562" y="7081303"/>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806081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1"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3"/>
            <a:ext cx="8605520" cy="904981"/>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78248608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1"/>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74027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4"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E6F0BDC0-FBBB-4561-A35D-31E61EF0B5A5}"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5404632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9106902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960135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14153978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32093793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800547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37633860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9"/>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0176124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BC03402-42E5-40D5-AFC2-EB21564CC613}"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8639737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E6238F4-73A6-4BF2-B221-D1C140D58CB9}"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719989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35EEF95-ACB0-42AA-8B6E-919F54A6BD16}"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95158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80" y="1456814"/>
            <a:ext cx="4459901"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0"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8CB6698-46A4-4048-A949-953801A9865E}"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9322465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8CD182B-9A68-42F0-B7E6-1D560BB144DB}"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9378801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0D5B46DC-11BB-4568-9900-BC2A1A8A4E9F}"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4930336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8"/>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0A00F7BE-65DB-4E15-ABFE-FB20AF39ACB0}"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971790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3FC05DD-E3CD-438C-8C90-04BBD271D27A}"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1872295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C764723E-BBA0-4322-B039-ED109328C0D1}"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42252943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4"/>
            <a:ext cx="1307886" cy="413808"/>
          </a:xfrm>
        </p:spPr>
        <p:txBody>
          <a:bodyPr/>
          <a:lstStyle>
            <a:lvl1pPr algn="ctr">
              <a:defRPr/>
            </a:lvl1pPr>
          </a:lstStyle>
          <a:p>
            <a:fld id="{29DD258E-AE6B-4151-9DA1-713C3485B47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9063774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4"/>
            <a:ext cx="1307886" cy="413808"/>
          </a:xfrm>
        </p:spPr>
        <p:txBody>
          <a:bodyPr/>
          <a:lstStyle>
            <a:lvl1pPr algn="ctr">
              <a:defRPr/>
            </a:lvl1pPr>
          </a:lstStyle>
          <a:p>
            <a:fld id="{83486070-4142-49F7-9DD0-89CE42B3FC72}"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5162119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4"/>
            <a:ext cx="1307886" cy="413808"/>
          </a:xfrm>
        </p:spPr>
        <p:txBody>
          <a:bodyPr/>
          <a:lstStyle>
            <a:lvl1pPr algn="ctr">
              <a:defRPr/>
            </a:lvl1pPr>
          </a:lstStyle>
          <a:p>
            <a:fld id="{28208327-D630-45ED-B0E0-9BA15B14F750}"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6397433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4"/>
            <a:ext cx="1307886" cy="413808"/>
          </a:xfrm>
        </p:spPr>
        <p:txBody>
          <a:bodyPr/>
          <a:lstStyle>
            <a:lvl1pPr algn="ctr">
              <a:defRPr/>
            </a:lvl1pPr>
          </a:lstStyle>
          <a:p>
            <a:fld id="{46A7AF9E-496C-479D-A3BE-CD51C299C599}"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7351609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4"/>
            <a:ext cx="1307886" cy="413808"/>
          </a:xfrm>
        </p:spPr>
        <p:txBody>
          <a:bodyPr/>
          <a:lstStyle>
            <a:lvl1pPr algn="ctr">
              <a:defRPr/>
            </a:lvl1pPr>
          </a:lstStyle>
          <a:p>
            <a:fld id="{04A0E902-F990-4648-B686-9AA77185351A}"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81526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991819"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897414"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9"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49"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7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0" y="270881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C244DA4-EB1C-41C5-B118-343710E5FD74}"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1483058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4"/>
            <a:ext cx="1307886" cy="413808"/>
          </a:xfrm>
        </p:spPr>
        <p:txBody>
          <a:bodyPr/>
          <a:lstStyle>
            <a:lvl1pPr algn="ctr">
              <a:defRPr/>
            </a:lvl1pPr>
          </a:lstStyle>
          <a:p>
            <a:fld id="{2D66CFB8-0A9A-49F3-AF36-6D157BFA3356}"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0702090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4"/>
            <a:ext cx="2263140" cy="413808"/>
          </a:xfrm>
        </p:spPr>
        <p:txBody>
          <a:bodyPr/>
          <a:lstStyle/>
          <a:p>
            <a:fld id="{A10C2FE2-CA79-4793-AD04-3979CA3CB799}"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355712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4"/>
            <a:ext cx="1307886" cy="413808"/>
          </a:xfrm>
        </p:spPr>
        <p:txBody>
          <a:bodyPr/>
          <a:lstStyle>
            <a:lvl1pPr algn="ctr">
              <a:defRPr/>
            </a:lvl1pPr>
          </a:lstStyle>
          <a:p>
            <a:fld id="{44B977D3-4551-4535-8CD8-8B0315FF7A21}"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2128747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4"/>
            <a:ext cx="2263140" cy="413808"/>
          </a:xfrm>
        </p:spPr>
        <p:txBody>
          <a:bodyPr/>
          <a:lstStyle/>
          <a:p>
            <a:fld id="{E967133A-0369-4900-AE7C-45E7FCD7A156}"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3"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50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4"/>
            <a:ext cx="1307886" cy="413808"/>
          </a:xfrm>
        </p:spPr>
        <p:txBody>
          <a:bodyPr/>
          <a:lstStyle>
            <a:lvl1pPr algn="ctr">
              <a:defRPr/>
            </a:lvl1pPr>
          </a:lstStyle>
          <a:p>
            <a:fld id="{4AA0EAE2-6C20-4330-A1CF-552579B29B78}"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426037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8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3"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4"/>
            <a:ext cx="1307886" cy="413808"/>
          </a:xfrm>
        </p:spPr>
        <p:txBody>
          <a:bodyPr/>
          <a:lstStyle>
            <a:lvl1pPr algn="ctr">
              <a:defRPr/>
            </a:lvl1pPr>
          </a:lstStyle>
          <a:p>
            <a:fld id="{175EDBA0-AC98-4AB7-8519-464214107085}"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5683460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4"/>
            <a:ext cx="1307886" cy="413808"/>
          </a:xfrm>
        </p:spPr>
        <p:txBody>
          <a:bodyPr/>
          <a:lstStyle>
            <a:lvl1pPr algn="ctr">
              <a:defRPr/>
            </a:lvl1pPr>
          </a:lstStyle>
          <a:p>
            <a:fld id="{66FF43B8-94C9-48CD-80FE-40F202356824}"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7087021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4"/>
            <a:ext cx="1307886" cy="413808"/>
          </a:xfrm>
        </p:spPr>
        <p:txBody>
          <a:bodyPr/>
          <a:lstStyle>
            <a:lvl1pPr algn="ctr">
              <a:defRPr/>
            </a:lvl1pPr>
          </a:lstStyle>
          <a:p>
            <a:fld id="{71201CA1-DFE7-4845-B87E-F1D0538FBFD7}"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5729045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2" y="221082"/>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485"/>
          </a:p>
        </p:txBody>
      </p:sp>
      <p:sp>
        <p:nvSpPr>
          <p:cNvPr id="2" name="Holder 2"/>
          <p:cNvSpPr>
            <a:spLocks noGrp="1"/>
          </p:cNvSpPr>
          <p:nvPr>
            <p:ph type="ctrTitle"/>
          </p:nvPr>
        </p:nvSpPr>
        <p:spPr>
          <a:xfrm>
            <a:off x="3225682" y="5292779"/>
            <a:ext cx="3607036" cy="575542"/>
          </a:xfrm>
          <a:prstGeom prst="rect">
            <a:avLst/>
          </a:prstGeom>
        </p:spPr>
        <p:txBody>
          <a:bodyPr wrap="square" lIns="0" tIns="0" rIns="0" bIns="0">
            <a:spAutoFit/>
          </a:bodyPr>
          <a:lstStyle>
            <a:lvl1pPr>
              <a:defRPr sz="363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225682" y="5292780"/>
            <a:ext cx="360703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8295708-FEDE-4956-B9C6-1B1437B32C22}" type="datetime1">
              <a:rPr lang="en-US" smtClean="0"/>
              <a:t>8/5/2025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391966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7923" y="59869"/>
            <a:ext cx="8477897" cy="575542"/>
          </a:xfrm>
        </p:spPr>
        <p:txBody>
          <a:bodyPr lIns="0" tIns="0" rIns="0" bIns="0"/>
          <a:lstStyle>
            <a:lvl1pPr>
              <a:defRPr sz="363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A017DF4-8E90-4AF1-A04D-0D8C47616D5B}" type="datetime1">
              <a:rPr lang="en-US" smtClean="0"/>
              <a:t>8/5/2025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7289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587714"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700338"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72693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19" y="145799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8" y="4293671"/>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3"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2"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3E437EE-2E94-4E6A-B8E3-7FE3E974AD4E}"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1171910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6691"/>
            <a:ext cx="199073" cy="181356"/>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485"/>
          </a:p>
        </p:txBody>
      </p:sp>
      <p:sp>
        <p:nvSpPr>
          <p:cNvPr id="17" name="bg object 17"/>
          <p:cNvSpPr/>
          <p:nvPr/>
        </p:nvSpPr>
        <p:spPr>
          <a:xfrm>
            <a:off x="1504987" y="856691"/>
            <a:ext cx="8553831" cy="181356"/>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485"/>
          </a:p>
        </p:txBody>
      </p:sp>
      <p:sp>
        <p:nvSpPr>
          <p:cNvPr id="18" name="bg object 18"/>
          <p:cNvSpPr/>
          <p:nvPr/>
        </p:nvSpPr>
        <p:spPr>
          <a:xfrm>
            <a:off x="198652" y="0"/>
            <a:ext cx="1306545" cy="77724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485"/>
          </a:p>
        </p:txBody>
      </p:sp>
      <p:pic>
        <p:nvPicPr>
          <p:cNvPr id="19" name="bg object 19"/>
          <p:cNvPicPr/>
          <p:nvPr/>
        </p:nvPicPr>
        <p:blipFill>
          <a:blip r:embed="rId2" cstate="print"/>
          <a:stretch>
            <a:fillRect/>
          </a:stretch>
        </p:blipFill>
        <p:spPr>
          <a:xfrm>
            <a:off x="437541" y="236628"/>
            <a:ext cx="822273" cy="450798"/>
          </a:xfrm>
          <a:prstGeom prst="rect">
            <a:avLst/>
          </a:prstGeom>
        </p:spPr>
      </p:pic>
      <p:pic>
        <p:nvPicPr>
          <p:cNvPr id="20" name="bg object 20"/>
          <p:cNvPicPr/>
          <p:nvPr/>
        </p:nvPicPr>
        <p:blipFill>
          <a:blip r:embed="rId3" cstate="print"/>
          <a:stretch>
            <a:fillRect/>
          </a:stretch>
        </p:blipFill>
        <p:spPr>
          <a:xfrm>
            <a:off x="497892" y="6618631"/>
            <a:ext cx="714145" cy="595883"/>
          </a:xfrm>
          <a:prstGeom prst="rect">
            <a:avLst/>
          </a:prstGeom>
        </p:spPr>
      </p:pic>
      <p:sp>
        <p:nvSpPr>
          <p:cNvPr id="2" name="Holder 2"/>
          <p:cNvSpPr>
            <a:spLocks noGrp="1"/>
          </p:cNvSpPr>
          <p:nvPr>
            <p:ph type="title"/>
          </p:nvPr>
        </p:nvSpPr>
        <p:spPr>
          <a:xfrm>
            <a:off x="467923" y="59869"/>
            <a:ext cx="8477897" cy="575542"/>
          </a:xfrm>
        </p:spPr>
        <p:txBody>
          <a:bodyPr lIns="0" tIns="0" rIns="0" bIns="0"/>
          <a:lstStyle>
            <a:lvl1pPr>
              <a:defRPr sz="3630" b="1" i="0">
                <a:solidFill>
                  <a:srgbClr val="0D6CB8"/>
                </a:solidFill>
                <a:latin typeface="Calibri"/>
                <a:cs typeface="Calibri"/>
              </a:defRPr>
            </a:lvl1pPr>
          </a:lstStyle>
          <a:p>
            <a:endParaRPr/>
          </a:p>
        </p:txBody>
      </p:sp>
      <p:sp>
        <p:nvSpPr>
          <p:cNvPr id="3" name="Holder 3"/>
          <p:cNvSpPr>
            <a:spLocks noGrp="1"/>
          </p:cNvSpPr>
          <p:nvPr>
            <p:ph sz="half" idx="2"/>
          </p:nvPr>
        </p:nvSpPr>
        <p:spPr>
          <a:xfrm>
            <a:off x="502920" y="1787653"/>
            <a:ext cx="437540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3"/>
            <a:ext cx="437540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223FBD-7953-492F-AA5F-5BCC168BDCAC}" type="datetime1">
              <a:rPr lang="en-US" smtClean="0"/>
              <a:t>8/5/2025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345835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1965"/>
            <a:ext cx="10058400" cy="38142"/>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485"/>
          </a:p>
        </p:txBody>
      </p:sp>
      <p:pic>
        <p:nvPicPr>
          <p:cNvPr id="17" name="bg object 17"/>
          <p:cNvPicPr/>
          <p:nvPr/>
        </p:nvPicPr>
        <p:blipFill>
          <a:blip r:embed="rId2" cstate="print"/>
          <a:stretch>
            <a:fillRect/>
          </a:stretch>
        </p:blipFill>
        <p:spPr>
          <a:xfrm>
            <a:off x="4618065" y="6870802"/>
            <a:ext cx="822273" cy="452525"/>
          </a:xfrm>
          <a:prstGeom prst="rect">
            <a:avLst/>
          </a:prstGeom>
        </p:spPr>
      </p:pic>
      <p:sp>
        <p:nvSpPr>
          <p:cNvPr id="18" name="bg object 18"/>
          <p:cNvSpPr/>
          <p:nvPr/>
        </p:nvSpPr>
        <p:spPr>
          <a:xfrm>
            <a:off x="0" y="7369963"/>
            <a:ext cx="10058400" cy="14033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485"/>
          </a:p>
        </p:txBody>
      </p:sp>
      <p:pic>
        <p:nvPicPr>
          <p:cNvPr id="19" name="bg object 19"/>
          <p:cNvPicPr/>
          <p:nvPr/>
        </p:nvPicPr>
        <p:blipFill>
          <a:blip r:embed="rId3" cstate="print"/>
          <a:stretch>
            <a:fillRect/>
          </a:stretch>
        </p:blipFill>
        <p:spPr>
          <a:xfrm>
            <a:off x="8982153" y="172722"/>
            <a:ext cx="739291" cy="599337"/>
          </a:xfrm>
          <a:prstGeom prst="rect">
            <a:avLst/>
          </a:prstGeom>
        </p:spPr>
      </p:pic>
      <p:sp>
        <p:nvSpPr>
          <p:cNvPr id="20" name="bg object 20"/>
          <p:cNvSpPr/>
          <p:nvPr/>
        </p:nvSpPr>
        <p:spPr>
          <a:xfrm>
            <a:off x="0" y="948233"/>
            <a:ext cx="10058400" cy="6384163"/>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485"/>
          </a:p>
        </p:txBody>
      </p:sp>
      <p:pic>
        <p:nvPicPr>
          <p:cNvPr id="21" name="bg object 21"/>
          <p:cNvPicPr/>
          <p:nvPr/>
        </p:nvPicPr>
        <p:blipFill>
          <a:blip r:embed="rId4" cstate="print"/>
          <a:stretch>
            <a:fillRect/>
          </a:stretch>
        </p:blipFill>
        <p:spPr>
          <a:xfrm>
            <a:off x="2" y="1025956"/>
            <a:ext cx="10058399" cy="6746442"/>
          </a:xfrm>
          <a:prstGeom prst="rect">
            <a:avLst/>
          </a:prstGeom>
        </p:spPr>
      </p:pic>
      <p:sp>
        <p:nvSpPr>
          <p:cNvPr id="2" name="Holder 2"/>
          <p:cNvSpPr>
            <a:spLocks noGrp="1"/>
          </p:cNvSpPr>
          <p:nvPr>
            <p:ph type="title"/>
          </p:nvPr>
        </p:nvSpPr>
        <p:spPr>
          <a:xfrm>
            <a:off x="467923" y="59869"/>
            <a:ext cx="8477897" cy="575542"/>
          </a:xfrm>
        </p:spPr>
        <p:txBody>
          <a:bodyPr lIns="0" tIns="0" rIns="0" bIns="0"/>
          <a:lstStyle>
            <a:lvl1pPr>
              <a:defRPr sz="363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71C2FDD-C655-4F83-88A2-3EA5B8D87ADE}" type="datetime1">
              <a:rPr lang="en-US" smtClean="0"/>
              <a:t>8/5/2025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46637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2" y="221082"/>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48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75B4294-B45F-4186-9D1B-005942A29C44}" type="datetime1">
              <a:rPr lang="en-US" smtClean="0"/>
              <a:t>8/5/2025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41949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3"/>
            <a:ext cx="1307886" cy="276999"/>
          </a:xfrm>
        </p:spPr>
        <p:txBody>
          <a:bodyPr/>
          <a:lstStyle>
            <a:lvl1pPr algn="ctr">
              <a:defRPr/>
            </a:lvl1pPr>
          </a:lstStyle>
          <a:p>
            <a:fld id="{79FD73C8-6F58-4E39-9CB7-9CD372CAC657}"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136165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1"/>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16930167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3571387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31875098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24437385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30246692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05601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71FF4525-4998-4449-8E49-99E0ECFDBA79}"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9231025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12281414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9"/>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486277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08BA376-7C88-44A0-AF1F-4E237B57113F}"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4048272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5E44308B-B708-485D-8AB5-B06A9C745F3E}"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637997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7D0505A-B6EB-481A-BD01-49102035332A}"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6636959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64D8A23-D6BA-476A-ACF8-13FC7C3F5FCD}"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127820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29954FE4-FF42-4E95-B2DC-997CE0A909B9}"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7126894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8"/>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B37A471-17FB-4B31-8BC3-17FF8B63BA5D}"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2918228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1F9AB7B-E828-4627-BF8C-AB099148A353}"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133022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DF0CA15C-B2FB-43AF-ACD4-49F2231D745F}"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477577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ED487B64-A9CD-441D-9FEE-CC587EA25351}"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736675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4"/>
            <a:ext cx="1307886" cy="413808"/>
          </a:xfrm>
        </p:spPr>
        <p:txBody>
          <a:bodyPr/>
          <a:lstStyle>
            <a:lvl1pPr algn="ctr">
              <a:defRPr/>
            </a:lvl1pPr>
          </a:lstStyle>
          <a:p>
            <a:fld id="{EDE438DE-A6B7-443A-91B6-3ADA1D344E5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6459548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4"/>
            <a:ext cx="1307886" cy="413808"/>
          </a:xfrm>
        </p:spPr>
        <p:txBody>
          <a:bodyPr/>
          <a:lstStyle>
            <a:lvl1pPr algn="ctr">
              <a:defRPr/>
            </a:lvl1pPr>
          </a:lstStyle>
          <a:p>
            <a:fld id="{EC8AF890-DAE5-4053-A1B1-0BE48D640904}"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4797493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4"/>
            <a:ext cx="1307886" cy="413808"/>
          </a:xfrm>
        </p:spPr>
        <p:txBody>
          <a:bodyPr/>
          <a:lstStyle>
            <a:lvl1pPr algn="ctr">
              <a:defRPr/>
            </a:lvl1pPr>
          </a:lstStyle>
          <a:p>
            <a:fld id="{67FEF054-D9C4-45A3-8093-D5992F60B182}"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3565052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4"/>
            <a:ext cx="1307886" cy="413808"/>
          </a:xfrm>
        </p:spPr>
        <p:txBody>
          <a:bodyPr/>
          <a:lstStyle>
            <a:lvl1pPr algn="ctr">
              <a:defRPr/>
            </a:lvl1pPr>
          </a:lstStyle>
          <a:p>
            <a:fld id="{42E8CEB3-CFB4-4D57-B93E-9E3F251623B7}"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0886243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4"/>
            <a:ext cx="1307886" cy="413808"/>
          </a:xfrm>
        </p:spPr>
        <p:txBody>
          <a:bodyPr/>
          <a:lstStyle>
            <a:lvl1pPr algn="ctr">
              <a:defRPr/>
            </a:lvl1pPr>
          </a:lstStyle>
          <a:p>
            <a:fld id="{B1635AF0-8217-4475-9A4D-A168BDA9AA19}"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937635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4"/>
            <a:ext cx="1307886" cy="413808"/>
          </a:xfrm>
        </p:spPr>
        <p:txBody>
          <a:bodyPr/>
          <a:lstStyle>
            <a:lvl1pPr algn="ctr">
              <a:defRPr/>
            </a:lvl1pPr>
          </a:lstStyle>
          <a:p>
            <a:fld id="{71E799CB-CAD9-416A-8F0C-9049819847BD}"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42107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4"/>
            <a:ext cx="2263140" cy="413808"/>
          </a:xfrm>
        </p:spPr>
        <p:txBody>
          <a:bodyPr/>
          <a:lstStyle/>
          <a:p>
            <a:fld id="{94DE796B-88A8-407D-8F8F-BCE5A9054D89}"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5803327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4"/>
            <a:ext cx="1307886" cy="413808"/>
          </a:xfrm>
        </p:spPr>
        <p:txBody>
          <a:bodyPr/>
          <a:lstStyle>
            <a:lvl1pPr algn="ctr">
              <a:defRPr/>
            </a:lvl1pPr>
          </a:lstStyle>
          <a:p>
            <a:fld id="{5F9ECA15-0366-4C15-A936-5D05CB91B456}"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6451561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4"/>
            <a:ext cx="2263140" cy="413808"/>
          </a:xfrm>
        </p:spPr>
        <p:txBody>
          <a:bodyPr/>
          <a:lstStyle/>
          <a:p>
            <a:fld id="{0153866A-0540-4FCE-AAD4-D7BA81B8BB3F}"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3"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6351069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4"/>
            <a:ext cx="1307886" cy="413808"/>
          </a:xfrm>
        </p:spPr>
        <p:txBody>
          <a:bodyPr/>
          <a:lstStyle>
            <a:lvl1pPr algn="ctr">
              <a:defRPr/>
            </a:lvl1pPr>
          </a:lstStyle>
          <a:p>
            <a:fld id="{E0C952E0-F074-494D-92A8-048679A0E7D5}"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25656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4" y="7358592"/>
            <a:ext cx="1307886" cy="413808"/>
          </a:xfrm>
        </p:spPr>
        <p:txBody>
          <a:bodyPr/>
          <a:lstStyle>
            <a:lvl1pPr algn="ctr">
              <a:defRPr/>
            </a:lvl1pPr>
          </a:lstStyle>
          <a:p>
            <a:fld id="{A707FE34-13F2-4D84-BC79-2174B2D86B86}"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89224006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8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3"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4"/>
            <a:ext cx="1307886" cy="413808"/>
          </a:xfrm>
        </p:spPr>
        <p:txBody>
          <a:bodyPr/>
          <a:lstStyle>
            <a:lvl1pPr algn="ctr">
              <a:defRPr/>
            </a:lvl1pPr>
          </a:lstStyle>
          <a:p>
            <a:fld id="{5836E3E6-EE41-458B-98B2-5E4E9A7284E9}"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7439469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4"/>
            <a:ext cx="1307886" cy="413808"/>
          </a:xfrm>
        </p:spPr>
        <p:txBody>
          <a:bodyPr/>
          <a:lstStyle>
            <a:lvl1pPr algn="ctr">
              <a:defRPr/>
            </a:lvl1pPr>
          </a:lstStyle>
          <a:p>
            <a:fld id="{A051EF81-C38D-4145-AD5A-32BD793E5F30}"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7929822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4"/>
            <a:ext cx="1307886" cy="413808"/>
          </a:xfrm>
        </p:spPr>
        <p:txBody>
          <a:bodyPr/>
          <a:lstStyle>
            <a:lvl1pPr algn="ctr">
              <a:defRPr/>
            </a:lvl1pPr>
          </a:lstStyle>
          <a:p>
            <a:fld id="{A7B83BA8-CA1E-4B22-8ADF-F8303577014F}"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4249121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2" y="221082"/>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485"/>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C03A173-B871-4324-B8D0-1E94FE903543}" type="datetime1">
              <a:rPr lang="en-US" smtClean="0"/>
              <a:t>8/5/2025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25546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1"/>
            <a:ext cx="4543824"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1699484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8077745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502920" y="739458"/>
            <a:ext cx="9083993" cy="3116157"/>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12831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6" y="6996418"/>
            <a:ext cx="713818" cy="594771"/>
          </a:xfrm>
          <a:prstGeom prst="rect">
            <a:avLst/>
          </a:prstGeom>
        </p:spPr>
      </p:pic>
    </p:spTree>
    <p:extLst>
      <p:ext uri="{BB962C8B-B14F-4D97-AF65-F5344CB8AC3E}">
        <p14:creationId xmlns:p14="http://schemas.microsoft.com/office/powerpoint/2010/main" val="877210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9550658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8"/>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1335254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699"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4" y="7358592"/>
            <a:ext cx="1307886" cy="413808"/>
          </a:xfrm>
        </p:spPr>
        <p:txBody>
          <a:bodyPr/>
          <a:lstStyle>
            <a:lvl1pPr algn="ctr">
              <a:defRPr/>
            </a:lvl1pPr>
          </a:lstStyle>
          <a:p>
            <a:fld id="{8B9ADD54-DEB7-487C-B791-C4F69E796A1A}"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1092331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147225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7"/>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9"/>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8"/>
            <a:ext cx="875081" cy="729140"/>
          </a:xfrm>
          <a:prstGeom prst="rect">
            <a:avLst/>
          </a:prstGeom>
        </p:spPr>
      </p:pic>
    </p:spTree>
    <p:extLst>
      <p:ext uri="{BB962C8B-B14F-4D97-AF65-F5344CB8AC3E}">
        <p14:creationId xmlns:p14="http://schemas.microsoft.com/office/powerpoint/2010/main" val="21383791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9A9E0D9-6BD7-4248-A151-084D5C18E5BB}"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3185160" y="7204689"/>
            <a:ext cx="3718561" cy="397032"/>
          </a:xfrm>
          <a:prstGeom prst="rect">
            <a:avLst/>
          </a:prstGeom>
          <a:solidFill>
            <a:schemeClr val="bg1"/>
          </a:solidFill>
        </p:spPr>
        <p:txBody>
          <a:bodyPr wrap="square" rtlCol="0">
            <a:spAutoFit/>
          </a:bodyPr>
          <a:lstStyle/>
          <a:p>
            <a:pPr algn="ctr"/>
            <a:r>
              <a:rPr lang="en-US" sz="1980"/>
              <a:t>  </a:t>
            </a:r>
            <a:r>
              <a:rPr lang="en-US" sz="880">
                <a:solidFill>
                  <a:schemeClr val="bg1">
                    <a:lumMod val="65000"/>
                  </a:schemeClr>
                </a:solidFill>
              </a:rPr>
              <a:t>© </a:t>
            </a:r>
            <a:r>
              <a:rPr lang="en-US" sz="88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415802574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077FE0A-8D91-47F0-A912-E5B86F93A444}"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4370164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26F670A-FA24-4FD0-A294-3FF512215207}"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1088550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0AFE830-85BD-4BB8-83BC-70E68C666149}"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28197953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50"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AE4805F-0288-4EE0-91A4-F2C1BA3B8948}"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3726614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8"/>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B1073E91-1141-416C-8D2F-3EECE12C79F0}"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783070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3DD032F1-B2EE-4A20-8BBA-7D176DA89858}"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39083739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5"/>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37"/>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11BEB06-FDAD-4D47-9783-579EE4B3CC4C}"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6"/>
            <a:ext cx="739156" cy="599310"/>
          </a:xfrm>
          <a:prstGeom prst="rect">
            <a:avLst/>
          </a:prstGeom>
        </p:spPr>
      </p:pic>
    </p:spTree>
    <p:extLst>
      <p:ext uri="{BB962C8B-B14F-4D97-AF65-F5344CB8AC3E}">
        <p14:creationId xmlns:p14="http://schemas.microsoft.com/office/powerpoint/2010/main" val="1047476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4" y="7358592"/>
            <a:ext cx="1307886" cy="413808"/>
          </a:xfrm>
        </p:spPr>
        <p:txBody>
          <a:bodyPr/>
          <a:lstStyle>
            <a:lvl1pPr algn="ctr">
              <a:defRPr/>
            </a:lvl1pPr>
          </a:lstStyle>
          <a:p>
            <a:fld id="{825C8413-C069-4A33-82E2-DEF8162B3A4C}"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7552120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4"/>
            <a:ext cx="1307886" cy="413808"/>
          </a:xfrm>
        </p:spPr>
        <p:txBody>
          <a:bodyPr/>
          <a:lstStyle>
            <a:lvl1pPr algn="ctr">
              <a:defRPr/>
            </a:lvl1pPr>
          </a:lstStyle>
          <a:p>
            <a:fld id="{EFB98B08-1F0C-4058-81AB-79A5220DC312}"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5851225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tx1">
                    <a:lumMod val="65000"/>
                    <a:lumOff val="35000"/>
                  </a:schemeClr>
                </a:solidFill>
              </a:defRPr>
            </a:lvl1pPr>
            <a:lvl2pPr marL="660083" indent="-282893">
              <a:buClr>
                <a:srgbClr val="0D6CB9"/>
              </a:buClr>
              <a:buFont typeface="Arial" panose="020B0604020202020204" pitchFamily="34" charset="0"/>
              <a:buChar char="•"/>
              <a:defRPr>
                <a:solidFill>
                  <a:schemeClr val="tx1">
                    <a:lumMod val="65000"/>
                    <a:lumOff val="35000"/>
                  </a:schemeClr>
                </a:solidFill>
              </a:defRPr>
            </a:lvl2pPr>
            <a:lvl3pPr marL="942975" indent="-188595">
              <a:buClr>
                <a:schemeClr val="accent2"/>
              </a:buClr>
              <a:buSzPct val="75000"/>
              <a:buFont typeface="Courier New" panose="02070309020205020404" pitchFamily="49" charset="0"/>
              <a:buChar char="o"/>
              <a:defRPr>
                <a:solidFill>
                  <a:schemeClr val="tx1">
                    <a:lumMod val="65000"/>
                    <a:lumOff val="35000"/>
                  </a:schemeClr>
                </a:solidFill>
              </a:defRPr>
            </a:lvl3pPr>
            <a:lvl4pPr marL="1320165" indent="-188595">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4"/>
            <a:ext cx="1307886" cy="413808"/>
          </a:xfrm>
        </p:spPr>
        <p:txBody>
          <a:bodyPr/>
          <a:lstStyle>
            <a:lvl1pPr algn="ctr">
              <a:defRPr/>
            </a:lvl1pPr>
          </a:lstStyle>
          <a:p>
            <a:fld id="{57DF3A18-D550-4A5D-B673-8664F53497AB}"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7253843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4"/>
            <a:ext cx="1307886" cy="413808"/>
          </a:xfrm>
        </p:spPr>
        <p:txBody>
          <a:bodyPr/>
          <a:lstStyle>
            <a:lvl1pPr algn="ctr">
              <a:defRPr/>
            </a:lvl1pPr>
          </a:lstStyle>
          <a:p>
            <a:fld id="{3C4B5647-3D61-4C34-A73D-E493E45DCDEB}"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3450521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4"/>
            <a:ext cx="1307886" cy="413808"/>
          </a:xfrm>
        </p:spPr>
        <p:txBody>
          <a:bodyPr/>
          <a:lstStyle>
            <a:lvl1pPr algn="ctr">
              <a:defRPr/>
            </a:lvl1pPr>
          </a:lstStyle>
          <a:p>
            <a:fld id="{79BD6489-91F0-4C18-8A43-BB1CB377DEFE}"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540921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4"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4"/>
            <a:ext cx="1307886" cy="413808"/>
          </a:xfrm>
        </p:spPr>
        <p:txBody>
          <a:bodyPr/>
          <a:lstStyle>
            <a:lvl1pPr algn="ctr">
              <a:defRPr/>
            </a:lvl1pPr>
          </a:lstStyle>
          <a:p>
            <a:fld id="{04143943-51F3-442B-B779-9498FAFDC77A}"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13316182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4"/>
            <a:ext cx="1307886" cy="413808"/>
          </a:xfrm>
        </p:spPr>
        <p:txBody>
          <a:bodyPr/>
          <a:lstStyle>
            <a:lvl1pPr algn="ctr">
              <a:defRPr/>
            </a:lvl1pPr>
          </a:lstStyle>
          <a:p>
            <a:fld id="{C529DD9D-6BBB-4625-8CA9-C7277008643C}"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1"/>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2"/>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21207972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4"/>
            <a:ext cx="2263140" cy="413808"/>
          </a:xfrm>
        </p:spPr>
        <p:txBody>
          <a:bodyPr/>
          <a:lstStyle/>
          <a:p>
            <a:fld id="{D6750423-33C6-4EFE-A238-9F7D9CBC215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4663665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4"/>
            <a:ext cx="1307886" cy="413808"/>
          </a:xfrm>
        </p:spPr>
        <p:txBody>
          <a:bodyPr/>
          <a:lstStyle>
            <a:lvl1pPr algn="ctr">
              <a:defRPr/>
            </a:lvl1pPr>
          </a:lstStyle>
          <a:p>
            <a:fld id="{851A76CD-00BA-40DA-9C21-89202C60363D}"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4269736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4"/>
            <a:ext cx="2263140" cy="413808"/>
          </a:xfrm>
        </p:spPr>
        <p:txBody>
          <a:bodyPr/>
          <a:lstStyle/>
          <a:p>
            <a:fld id="{DF9FB76F-1139-401B-A135-AC6DFECC1DD8}"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3"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5" y="7358594"/>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201958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4"/>
            <a:ext cx="1307886" cy="413808"/>
          </a:xfrm>
        </p:spPr>
        <p:txBody>
          <a:bodyPr/>
          <a:lstStyle>
            <a:lvl1pPr algn="ctr">
              <a:defRPr/>
            </a:lvl1pPr>
          </a:lstStyle>
          <a:p>
            <a:fld id="{2F005F45-48FC-4C13-B87C-EF81974EABFD}"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1871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61825"/>
            <a:ext cx="4543824"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spTree>
    <p:extLst>
      <p:ext uri="{BB962C8B-B14F-4D97-AF65-F5344CB8AC3E}">
        <p14:creationId xmlns:p14="http://schemas.microsoft.com/office/powerpoint/2010/main" val="3798676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4" y="7358592"/>
            <a:ext cx="1307886" cy="413808"/>
          </a:xfrm>
        </p:spPr>
        <p:txBody>
          <a:bodyPr/>
          <a:lstStyle>
            <a:lvl1pPr algn="ctr">
              <a:defRPr/>
            </a:lvl1pPr>
          </a:lstStyle>
          <a:p>
            <a:fld id="{94754A31-270F-4C2F-9387-CAE0E2D312C2}"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1850151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3"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4"/>
            <a:ext cx="1307886" cy="413808"/>
          </a:xfrm>
        </p:spPr>
        <p:txBody>
          <a:bodyPr/>
          <a:lstStyle>
            <a:lvl1pPr algn="ctr">
              <a:defRPr/>
            </a:lvl1pPr>
          </a:lstStyle>
          <a:p>
            <a:fld id="{0FFDB0F9-A443-4F1C-A9F4-094267ADD526}"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358685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2"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7" y="1461209"/>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6"/>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3"/>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4"/>
            <a:ext cx="1307886" cy="413808"/>
          </a:xfrm>
        </p:spPr>
        <p:txBody>
          <a:bodyPr/>
          <a:lstStyle>
            <a:lvl1pPr algn="ctr">
              <a:defRPr/>
            </a:lvl1pPr>
          </a:lstStyle>
          <a:p>
            <a:fld id="{BA0EBD7C-D8F3-4666-B901-70498DD2D89C}"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3148901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2"/>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1"/>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6"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4"/>
            <a:ext cx="1307886" cy="413808"/>
          </a:xfrm>
        </p:spPr>
        <p:txBody>
          <a:bodyPr/>
          <a:lstStyle>
            <a:lvl1pPr algn="ctr">
              <a:defRPr/>
            </a:lvl1pPr>
          </a:lstStyle>
          <a:p>
            <a:fld id="{01F4598E-E4FF-4E49-BBEB-A79959BF32BA}"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9" y="236064"/>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8" cy="594771"/>
          </a:xfrm>
          <a:prstGeom prst="rect">
            <a:avLst/>
          </a:prstGeom>
        </p:spPr>
      </p:pic>
    </p:spTree>
    <p:extLst>
      <p:ext uri="{BB962C8B-B14F-4D97-AF65-F5344CB8AC3E}">
        <p14:creationId xmlns:p14="http://schemas.microsoft.com/office/powerpoint/2010/main" val="36967513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860">
                <a:solidFill>
                  <a:srgbClr val="FFFFFF"/>
                </a:solidFill>
              </a:defRPr>
            </a:lvl1pPr>
            <a:lvl2pPr marL="502920" indent="0" algn="ctr">
              <a:buNone/>
            </a:lvl2pPr>
            <a:lvl3pPr marL="1005840" indent="0" algn="ctr">
              <a:buNone/>
            </a:lvl3pPr>
            <a:lvl4pPr marL="1508760" indent="0" algn="ctr">
              <a:buNone/>
            </a:lvl4pPr>
            <a:lvl5pPr marL="2011680" indent="0" algn="ctr">
              <a:buNone/>
            </a:lvl5pPr>
            <a:lvl6pPr marL="2514600" indent="0" algn="ctr">
              <a:buNone/>
            </a:lvl6pPr>
            <a:lvl7pPr marL="3017520" indent="0" algn="ctr">
              <a:buNone/>
            </a:lvl7pPr>
            <a:lvl8pPr marL="3520440" indent="0" algn="ctr">
              <a:buNone/>
            </a:lvl8pPr>
            <a:lvl9pPr marL="402336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2200">
                <a:solidFill>
                  <a:srgbClr val="FFFFFF"/>
                </a:solidFill>
              </a:defRPr>
            </a:lvl1pPr>
          </a:lstStyle>
          <a:p>
            <a:fld id="{D5A12390-3DF1-42A8-8D86-34391C77E27C}" type="datetime1">
              <a:rPr lang="en-US" smtClean="0"/>
              <a:t>8/5/2025</a:t>
            </a:fld>
            <a:endParaRPr lang="en-US"/>
          </a:p>
        </p:txBody>
      </p:sp>
      <p:sp>
        <p:nvSpPr>
          <p:cNvPr id="17" name="Footer Placeholder 16"/>
          <p:cNvSpPr>
            <a:spLocks noGrp="1"/>
          </p:cNvSpPr>
          <p:nvPr>
            <p:ph type="ftr" sz="quarter" idx="11"/>
          </p:nvPr>
        </p:nvSpPr>
        <p:spPr>
          <a:xfrm>
            <a:off x="2293932" y="268082"/>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739719605"/>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54262A17-4E55-4F9E-8D00-D7B091143827}" type="datetime1">
              <a:rPr lang="en-US" smtClean="0"/>
              <a:t>8/5/2025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2366625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86277" y="612379"/>
            <a:ext cx="8675370" cy="5017451"/>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00A1D5E7-2A11-456C-879C-AF50C40DB6D6}" type="datetime1">
              <a:rPr lang="en-US" smtClean="0"/>
              <a:t>8/5/2025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331845" y="7203872"/>
            <a:ext cx="3394710" cy="41380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86277" y="5888182"/>
            <a:ext cx="8675370" cy="1160953"/>
          </a:xfrm>
        </p:spPr>
        <p:txBody>
          <a:bodyPr anchor="b">
            <a:normAutofit/>
          </a:bodyPr>
          <a:lstStyle>
            <a:lvl1pPr>
              <a:defRPr sz="4840">
                <a:solidFill>
                  <a:srgbClr val="CCF0F5"/>
                </a:solidFill>
              </a:defRPr>
            </a:lvl1pPr>
          </a:lstStyle>
          <a:p>
            <a:r>
              <a:rPr lang="en-US"/>
              <a:t>Contents</a:t>
            </a:r>
          </a:p>
        </p:txBody>
      </p:sp>
    </p:spTree>
    <p:extLst>
      <p:ext uri="{BB962C8B-B14F-4D97-AF65-F5344CB8AC3E}">
        <p14:creationId xmlns:p14="http://schemas.microsoft.com/office/powerpoint/2010/main" val="24991003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91515" y="1384900"/>
            <a:ext cx="4274820" cy="561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5092065" y="1384900"/>
            <a:ext cx="4274820" cy="56156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45F52193-C469-491D-A1CB-FB11C4194337}" type="datetime1">
              <a:rPr lang="en-US" smtClean="0"/>
              <a:t>8/5/2025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91519" y="50297"/>
            <a:ext cx="8050633" cy="8996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156639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3" name="Date Placeholder 2"/>
          <p:cNvSpPr>
            <a:spLocks noGrp="1"/>
          </p:cNvSpPr>
          <p:nvPr>
            <p:ph type="dt" sz="half" idx="10"/>
          </p:nvPr>
        </p:nvSpPr>
        <p:spPr/>
        <p:txBody>
          <a:bodyPr/>
          <a:lstStyle/>
          <a:p>
            <a:fld id="{1B8B0D82-01CB-439A-AD12-A35A089B2702}"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0" y="172720"/>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308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980" baseline="0">
                <a:latin typeface="+mn-lt"/>
              </a:defRPr>
            </a:lvl1pPr>
          </a:lstStyle>
          <a:p>
            <a:pPr>
              <a:spcBef>
                <a:spcPts val="600"/>
              </a:spcBef>
              <a:spcAft>
                <a:spcPts val="600"/>
              </a:spcAft>
              <a:buFont typeface="Wingdings" pitchFamily="2" charset="2"/>
              <a:buChar char="q"/>
            </a:pPr>
            <a:r>
              <a:rPr lang="en-US" sz="2860"/>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227755"/>
          </a:xfrm>
          <a:prstGeom prst="rect">
            <a:avLst/>
          </a:prstGeom>
          <a:noFill/>
        </p:spPr>
        <p:txBody>
          <a:bodyPr wrap="square" rtlCol="0">
            <a:spAutoFit/>
          </a:bodyPr>
          <a:lstStyle/>
          <a:p>
            <a:pPr algn="r"/>
            <a:endParaRPr lang="en-US" sz="880" kern="1200">
              <a:solidFill>
                <a:schemeClr val="tx2"/>
              </a:solidFill>
              <a:effectLst/>
              <a:latin typeface="+mn-lt"/>
              <a:ea typeface="+mn-ea"/>
              <a:cs typeface="+mn-cs"/>
            </a:endParaRPr>
          </a:p>
        </p:txBody>
      </p:sp>
    </p:spTree>
    <p:extLst>
      <p:ext uri="{BB962C8B-B14F-4D97-AF65-F5344CB8AC3E}">
        <p14:creationId xmlns:p14="http://schemas.microsoft.com/office/powerpoint/2010/main" val="2690673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0"/>
          </a:p>
        </p:txBody>
      </p:sp>
      <p:pic>
        <p:nvPicPr>
          <p:cNvPr id="11" name="Picture 10" descr="TSDS Logo_Reversed_notext.png"/>
          <p:cNvPicPr>
            <a:picLocks noChangeAspect="1"/>
          </p:cNvPicPr>
          <p:nvPr userDrawn="1"/>
        </p:nvPicPr>
        <p:blipFill>
          <a:blip r:embed="rId2" cstate="print"/>
          <a:stretch>
            <a:fillRect/>
          </a:stretch>
        </p:blipFill>
        <p:spPr>
          <a:xfrm>
            <a:off x="167640" y="172721"/>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120925273"/>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4676F8C-365F-41CF-AC3B-11C4DD5621FF}"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1" y="7081301"/>
            <a:ext cx="5963191" cy="413808"/>
          </a:xfrm>
          <a:prstGeom prst="rect">
            <a:avLst/>
          </a:prstGeom>
        </p:spPr>
        <p:txBody>
          <a:bodyPr rtlCol="0"/>
          <a:lstStyle/>
          <a:p>
            <a:endParaRPr lang="en-US"/>
          </a:p>
        </p:txBody>
      </p:sp>
    </p:spTree>
    <p:extLst>
      <p:ext uri="{BB962C8B-B14F-4D97-AF65-F5344CB8AC3E}">
        <p14:creationId xmlns:p14="http://schemas.microsoft.com/office/powerpoint/2010/main" val="91158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87828"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93423"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99018"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3"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7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4" y="270881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4" y="7358592"/>
            <a:ext cx="1307886" cy="413808"/>
          </a:xfrm>
        </p:spPr>
        <p:txBody>
          <a:bodyPr/>
          <a:lstStyle>
            <a:lvl1pPr algn="ctr">
              <a:defRPr/>
            </a:lvl1pPr>
          </a:lstStyle>
          <a:p>
            <a:fld id="{820D930C-C12A-4CB6-9541-3D37FD4804F6}"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23112019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522CE52-8114-4769-A8C8-4DB63B0E6757}"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1" y="7081301"/>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146193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397119-34D3-4905-A15F-EA38B9B89992}" type="datetime1">
              <a:rPr lang="en-US" smtClean="0"/>
              <a:t>8/5/2025</a:t>
            </a:fld>
            <a:endParaRPr lang="en-US"/>
          </a:p>
        </p:txBody>
      </p:sp>
      <p:sp>
        <p:nvSpPr>
          <p:cNvPr id="4" name="Footer Placeholder 3"/>
          <p:cNvSpPr>
            <a:spLocks noGrp="1"/>
          </p:cNvSpPr>
          <p:nvPr>
            <p:ph type="ftr" sz="quarter" idx="11"/>
          </p:nvPr>
        </p:nvSpPr>
        <p:spPr>
          <a:xfrm>
            <a:off x="670561" y="7081301"/>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022375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1"/>
            <a:ext cx="1844040" cy="413808"/>
          </a:xfrm>
        </p:spPr>
        <p:txBody>
          <a:bodyPr/>
          <a:lstStyle/>
          <a:p>
            <a:fld id="{C8C91F4B-D507-4EBB-8AA8-B4ADEEC18979}" type="datetime1">
              <a:rPr lang="en-US" smtClean="0"/>
              <a:t>8/5/2025</a:t>
            </a:fld>
            <a:endParaRPr lang="en-US"/>
          </a:p>
        </p:txBody>
      </p:sp>
      <p:sp>
        <p:nvSpPr>
          <p:cNvPr id="3" name="Footer Placeholder 2"/>
          <p:cNvSpPr>
            <a:spLocks noGrp="1"/>
          </p:cNvSpPr>
          <p:nvPr>
            <p:ph type="ftr" sz="quarter" idx="11"/>
          </p:nvPr>
        </p:nvSpPr>
        <p:spPr>
          <a:xfrm>
            <a:off x="670561" y="7081301"/>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6"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845927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86BB87-E2D0-4F64-9374-B566DDDCC3D9}" type="datetime1">
              <a:rPr lang="en-US" smtClean="0"/>
              <a:t>8/5/2025</a:t>
            </a:fld>
            <a:endParaRPr lang="en-US"/>
          </a:p>
        </p:txBody>
      </p:sp>
      <p:sp>
        <p:nvSpPr>
          <p:cNvPr id="5" name="Footer Placeholder 4"/>
          <p:cNvSpPr>
            <a:spLocks noGrp="1"/>
          </p:cNvSpPr>
          <p:nvPr>
            <p:ph type="ftr" sz="quarter" idx="11"/>
          </p:nvPr>
        </p:nvSpPr>
        <p:spPr>
          <a:xfrm>
            <a:off x="670561" y="7081301"/>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8354082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0"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1"/>
            <a:ext cx="8605520" cy="904981"/>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97701409"/>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92768"/>
            <a:ext cx="4543824" cy="2708242"/>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1244608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61825"/>
            <a:ext cx="4543824" cy="2739176"/>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184688363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5"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37509342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3"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30"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9" y="6996418"/>
            <a:ext cx="713818" cy="594771"/>
          </a:xfrm>
          <a:prstGeom prst="rect">
            <a:avLst/>
          </a:prstGeom>
        </p:spPr>
      </p:pic>
    </p:spTree>
    <p:extLst>
      <p:ext uri="{BB962C8B-B14F-4D97-AF65-F5344CB8AC3E}">
        <p14:creationId xmlns:p14="http://schemas.microsoft.com/office/powerpoint/2010/main" val="14731847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5" y="5"/>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5"/>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362435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tx1">
                    <a:lumMod val="65000"/>
                    <a:lumOff val="35000"/>
                  </a:schemeClr>
                </a:solidFill>
              </a:defRPr>
            </a:lvl1pPr>
            <a:lvl2pPr marL="660083" indent="-282893">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5"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4"/>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09"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85" indent="-188595">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4" y="7358592"/>
            <a:ext cx="1307886" cy="413808"/>
          </a:xfrm>
        </p:spPr>
        <p:txBody>
          <a:bodyPr/>
          <a:lstStyle>
            <a:lvl1pPr algn="ctr">
              <a:defRPr/>
            </a:lvl1pPr>
          </a:lstStyle>
          <a:p>
            <a:fld id="{7A165DAB-727B-4827-99EC-BA7A471E9F2E}"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0"/>
            <a:ext cx="7850603"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2264583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5"/>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22893741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5"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971116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53"/>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6"/>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25"/>
            <a:ext cx="875081" cy="729140"/>
          </a:xfrm>
          <a:prstGeom prst="rect">
            <a:avLst/>
          </a:prstGeom>
        </p:spPr>
      </p:pic>
    </p:spTree>
    <p:extLst>
      <p:ext uri="{BB962C8B-B14F-4D97-AF65-F5344CB8AC3E}">
        <p14:creationId xmlns:p14="http://schemas.microsoft.com/office/powerpoint/2010/main" val="9699206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40597484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15467509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6"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6"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422189798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6"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2"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14114375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6"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8" y="270882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376787363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8"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42"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3" y="145800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22" y="4293679"/>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7" y="1440152"/>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7" y="429689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37908933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8"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16322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2"/>
            <a:ext cx="2263140" cy="413808"/>
          </a:xfrm>
        </p:spPr>
        <p:txBody>
          <a:bodyPr/>
          <a:lstStyle/>
          <a:p>
            <a:fld id="{17F2F2C8-A76D-4491-9320-AA29CE23BB6B}"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0243096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62"/>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5" y="6871344"/>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7"/>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FA6A0AD2-53AF-4D84-8AC9-3DBC493F2F75}" type="datetimeFigureOut">
              <a:rPr lang="en-US" smtClean="0"/>
              <a:pPr/>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43"/>
            <a:ext cx="739156" cy="599310"/>
          </a:xfrm>
          <a:prstGeom prst="rect">
            <a:avLst/>
          </a:prstGeom>
        </p:spPr>
      </p:pic>
    </p:spTree>
    <p:extLst>
      <p:ext uri="{BB962C8B-B14F-4D97-AF65-F5344CB8AC3E}">
        <p14:creationId xmlns:p14="http://schemas.microsoft.com/office/powerpoint/2010/main" val="23673119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29966799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21"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2" indent="-141447">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24262382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100"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2"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7060233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4"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218612787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62636457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6"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6"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90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70" y="1461215"/>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9" y="4296890"/>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4" y="1440152"/>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3" y="4296890"/>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8"/>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7" y="7358600"/>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2" y="226325"/>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9223785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600"/>
            <a:ext cx="2263140" cy="413808"/>
          </a:xfrm>
        </p:spPr>
        <p:txBody>
          <a:bodyPr/>
          <a:lstStyle/>
          <a:p>
            <a:fld id="{FA6A0AD2-53AF-4D84-8AC9-3DBC493F2F75}" type="datetimeFigureOut">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686052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21"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33978098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600"/>
            <a:ext cx="2263140" cy="413808"/>
          </a:xfrm>
        </p:spPr>
        <p:txBody>
          <a:bodyPr/>
          <a:lstStyle/>
          <a:p>
            <a:fld id="{FA6A0AD2-53AF-4D84-8AC9-3DBC493F2F75}" type="datetimeFigureOut">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102"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100"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2"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464866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5"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7" y="1695071"/>
            <a:ext cx="741569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4" y="7358592"/>
            <a:ext cx="1307886" cy="413808"/>
          </a:xfrm>
        </p:spPr>
        <p:txBody>
          <a:bodyPr/>
          <a:lstStyle>
            <a:lvl1pPr algn="ctr">
              <a:defRPr/>
            </a:lvl1pPr>
          </a:lstStyle>
          <a:p>
            <a:fld id="{2014B34A-F418-465C-8A12-27D3B303496B}"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7668297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4"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30700628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2"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1"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9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3" y="270882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5768542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11"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6"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6"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90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70" y="146121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9" y="429689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4" y="1440152"/>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3" y="429689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42181225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9"/>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8"/>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7" y="7358600"/>
            <a:ext cx="1307886" cy="413808"/>
          </a:xfrm>
        </p:spPr>
        <p:txBody>
          <a:bodyPr/>
          <a:lstStyle>
            <a:lvl1pPr algn="ctr">
              <a:defRPr/>
            </a:lvl1pPr>
          </a:lstStyle>
          <a:p>
            <a:fld id="{FA6A0AD2-53AF-4D84-8AC9-3DBC493F2F75}" type="datetimeFigureOut">
              <a:rPr lang="en-US" smtClean="0"/>
              <a:pPr/>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50" y="236071"/>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12" y="6618925"/>
            <a:ext cx="713818" cy="594771"/>
          </a:xfrm>
          <a:prstGeom prst="rect">
            <a:avLst/>
          </a:prstGeom>
        </p:spPr>
      </p:pic>
    </p:spTree>
    <p:extLst>
      <p:ext uri="{BB962C8B-B14F-4D97-AF65-F5344CB8AC3E}">
        <p14:creationId xmlns:p14="http://schemas.microsoft.com/office/powerpoint/2010/main" val="1518553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264765" y="221089"/>
            <a:ext cx="1528876" cy="994866"/>
          </a:xfrm>
          <a:prstGeom prst="rect">
            <a:avLst/>
          </a:prstGeom>
        </p:spPr>
      </p:pic>
      <p:sp>
        <p:nvSpPr>
          <p:cNvPr id="17" name="bg object 17"/>
          <p:cNvSpPr/>
          <p:nvPr/>
        </p:nvSpPr>
        <p:spPr>
          <a:xfrm>
            <a:off x="1257300" y="3240226"/>
            <a:ext cx="7543800" cy="1649476"/>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114"/>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579279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92763"/>
            <a:ext cx="4543824" cy="2708242"/>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276309802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61825"/>
            <a:ext cx="4543824" cy="2739176"/>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335135190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3"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502921" y="739458"/>
            <a:ext cx="9083993" cy="3116157"/>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342085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247075740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5"/>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570412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2"/>
            <a:ext cx="2263140" cy="413808"/>
          </a:xfrm>
        </p:spPr>
        <p:txBody>
          <a:bodyPr/>
          <a:lstStyle/>
          <a:p>
            <a:fld id="{353F9211-204F-430F-8CF9-102CDC9C6C87}"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2"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22463055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38373315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95400926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1"/>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38103146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C2A88F59-F767-4440-A37A-B6D3C52347DF}"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3185161" y="7204689"/>
            <a:ext cx="3718561" cy="320857"/>
          </a:xfrm>
          <a:prstGeom prst="rect">
            <a:avLst/>
          </a:prstGeom>
          <a:solidFill>
            <a:schemeClr val="bg1"/>
          </a:solidFill>
        </p:spPr>
        <p:txBody>
          <a:bodyPr wrap="square" rtlCol="0">
            <a:spAutoFit/>
          </a:bodyPr>
          <a:lstStyle/>
          <a:p>
            <a:pPr algn="ctr"/>
            <a:r>
              <a:rPr lang="en-US" sz="1485"/>
              <a:t>  </a:t>
            </a:r>
            <a:r>
              <a:rPr lang="en-US" sz="660">
                <a:solidFill>
                  <a:schemeClr val="bg1">
                    <a:lumMod val="65000"/>
                  </a:schemeClr>
                </a:solidFill>
              </a:rPr>
              <a:t>© </a:t>
            </a:r>
            <a:r>
              <a:rPr lang="en-US" sz="66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2593133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968A353C-9205-46CB-B491-C28C6AFF89DD}"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54729404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6"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2D126505-E867-43C2-8730-24B1A4DC965E}"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34624903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2"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0DCDB21A-C0E8-4C73-BAAB-4496D3D8F641}"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78807693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p:nvSpPr>
        <p:spPr>
          <a:xfrm>
            <a:off x="218063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408622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99182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897416"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8" y="270882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50"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A30BD0B5-9F8C-4F20-AF76-0D516929B66B}"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5033433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6"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587716"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700340"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726933"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1" y="145800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20" y="429367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5"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5"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9D79AC3-CA85-4497-BF96-997A47D8D885}"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4113788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9EFCD55C-9BE0-4D6C-8A2B-66539987E3B9}"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1212210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7" y="186541"/>
            <a:ext cx="8183885"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4" y="7358592"/>
            <a:ext cx="1307886" cy="413808"/>
          </a:xfrm>
        </p:spPr>
        <p:txBody>
          <a:bodyPr/>
          <a:lstStyle>
            <a:lvl1pPr algn="ctr">
              <a:defRPr/>
            </a:lvl1pPr>
          </a:lstStyle>
          <a:p>
            <a:fld id="{C985813C-73C4-4CCB-8420-83B6867FAA81}"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76049735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8F84AB72-454B-4D81-89D8-2B3B6AEAB026}"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262035482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6" y="7358596"/>
            <a:ext cx="1307886" cy="413808"/>
          </a:xfrm>
        </p:spPr>
        <p:txBody>
          <a:bodyPr/>
          <a:lstStyle>
            <a:lvl1pPr algn="ctr">
              <a:defRPr/>
            </a:lvl1pPr>
          </a:lstStyle>
          <a:p>
            <a:fld id="{29A04B95-6E1F-4872-A562-3E7294508F41}"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53298787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2" indent="-141447">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6" y="7358596"/>
            <a:ext cx="1307886" cy="413808"/>
          </a:xfrm>
        </p:spPr>
        <p:txBody>
          <a:bodyPr/>
          <a:lstStyle>
            <a:lvl1pPr algn="ctr">
              <a:defRPr/>
            </a:lvl1pPr>
          </a:lstStyle>
          <a:p>
            <a:fld id="{8DB266BA-15CF-41CA-96B1-BCA1C9017FDC}"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8029926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6" y="7358596"/>
            <a:ext cx="1307886" cy="413808"/>
          </a:xfrm>
        </p:spPr>
        <p:txBody>
          <a:bodyPr/>
          <a:lstStyle>
            <a:lvl1pPr algn="ctr">
              <a:defRPr/>
            </a:lvl1pPr>
          </a:lstStyle>
          <a:p>
            <a:fld id="{C342D048-9FBD-4142-8D1A-CD7C643E3571}"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7183640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6" y="7358596"/>
            <a:ext cx="1307886" cy="413808"/>
          </a:xfrm>
        </p:spPr>
        <p:txBody>
          <a:bodyPr/>
          <a:lstStyle>
            <a:lvl1pPr algn="ctr">
              <a:defRPr/>
            </a:lvl1pPr>
          </a:lstStyle>
          <a:p>
            <a:fld id="{67C314E1-2022-460E-8C3C-B7B244B8B50F}"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6631328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878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934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990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4"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6" y="7358596"/>
            <a:ext cx="1307886" cy="413808"/>
          </a:xfrm>
        </p:spPr>
        <p:txBody>
          <a:bodyPr/>
          <a:lstStyle>
            <a:lvl1pPr algn="ctr">
              <a:defRPr/>
            </a:lvl1pPr>
          </a:lstStyle>
          <a:p>
            <a:fld id="{85EBBBFC-B722-457F-9CBD-4CAF451DABD1}"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71125528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6" y="7358596"/>
            <a:ext cx="1307886" cy="413808"/>
          </a:xfrm>
        </p:spPr>
        <p:txBody>
          <a:bodyPr/>
          <a:lstStyle>
            <a:lvl1pPr algn="ctr">
              <a:defRPr/>
            </a:lvl1pPr>
          </a:lstStyle>
          <a:p>
            <a:fld id="{6D76E7AD-3911-4D9A-8995-AF1AEFD9562B}"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0446557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6"/>
            <a:ext cx="2263140" cy="413808"/>
          </a:xfrm>
        </p:spPr>
        <p:txBody>
          <a:bodyPr/>
          <a:lstStyle/>
          <a:p>
            <a:fld id="{ABE41239-4096-45EA-8F95-0FFBEF87FA8F}"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4069636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6" y="7358596"/>
            <a:ext cx="1307886" cy="413808"/>
          </a:xfrm>
        </p:spPr>
        <p:txBody>
          <a:bodyPr/>
          <a:lstStyle>
            <a:lvl1pPr algn="ctr">
              <a:defRPr/>
            </a:lvl1pPr>
          </a:lstStyle>
          <a:p>
            <a:fld id="{B8A737A1-77FD-4C9A-97F2-124CD855CD3C}"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23536227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6"/>
            <a:ext cx="2263140" cy="413808"/>
          </a:xfrm>
        </p:spPr>
        <p:txBody>
          <a:bodyPr/>
          <a:lstStyle/>
          <a:p>
            <a:fld id="{22C6F9CE-D2F9-4763-A9CC-15CDDB501CAA}"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100"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960657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0"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550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4"/>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4" y="417247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4" y="270882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7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19"/>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4" y="7358592"/>
            <a:ext cx="1307886" cy="413808"/>
          </a:xfrm>
        </p:spPr>
        <p:txBody>
          <a:bodyPr/>
          <a:lstStyle>
            <a:lvl1pPr algn="ctr">
              <a:defRPr/>
            </a:lvl1pPr>
          </a:lstStyle>
          <a:p>
            <a:fld id="{31732E5B-65BD-47BB-99BF-2F7FBC8D866B}"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40329802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6" y="7358596"/>
            <a:ext cx="1307886" cy="413808"/>
          </a:xfrm>
        </p:spPr>
        <p:txBody>
          <a:bodyPr/>
          <a:lstStyle>
            <a:lvl1pPr algn="ctr">
              <a:defRPr/>
            </a:lvl1pPr>
          </a:lstStyle>
          <a:p>
            <a:fld id="{302FB031-0E46-4B52-B7B3-687F8B3AF2B9}"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401091831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2"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6062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66221"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3"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6" y="7358596"/>
            <a:ext cx="1307886" cy="413808"/>
          </a:xfrm>
        </p:spPr>
        <p:txBody>
          <a:bodyPr/>
          <a:lstStyle>
            <a:lvl1pPr algn="ctr">
              <a:defRPr/>
            </a:lvl1pPr>
          </a:lstStyle>
          <a:p>
            <a:fld id="{6BB9A0AC-5A1D-4CD8-80E5-F2F129B0E142}"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33565187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9"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6" y="7358596"/>
            <a:ext cx="1307886" cy="413808"/>
          </a:xfrm>
        </p:spPr>
        <p:txBody>
          <a:bodyPr/>
          <a:lstStyle>
            <a:lvl1pPr algn="ctr">
              <a:defRPr/>
            </a:lvl1pPr>
          </a:lstStyle>
          <a:p>
            <a:fld id="{F4E06BDF-F2CA-411A-81C4-CF022D0467F1}"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62032430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6" y="7358596"/>
            <a:ext cx="1307886" cy="413808"/>
          </a:xfrm>
        </p:spPr>
        <p:txBody>
          <a:bodyPr/>
          <a:lstStyle>
            <a:lvl1pPr algn="ctr">
              <a:defRPr/>
            </a:lvl1pPr>
          </a:lstStyle>
          <a:p>
            <a:fld id="{53D443BB-E875-4A07-92BA-61337CC54FDE}"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4151660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145">
                <a:solidFill>
                  <a:srgbClr val="FFFFFF"/>
                </a:solidFill>
              </a:defRPr>
            </a:lvl1pPr>
            <a:lvl2pPr marL="377190" indent="0" algn="ctr">
              <a:buNone/>
            </a:lvl2pPr>
            <a:lvl3pPr marL="754380" indent="0" algn="ctr">
              <a:buNone/>
            </a:lvl3pPr>
            <a:lvl4pPr marL="1131570" indent="0" algn="ctr">
              <a:buNone/>
            </a:lvl4pPr>
            <a:lvl5pPr marL="1508760" indent="0" algn="ctr">
              <a:buNone/>
            </a:lvl5pPr>
            <a:lvl6pPr marL="1885950" indent="0" algn="ctr">
              <a:buNone/>
            </a:lvl6pPr>
            <a:lvl7pPr marL="2263140" indent="0" algn="ctr">
              <a:buNone/>
            </a:lvl7pPr>
            <a:lvl8pPr marL="2640330" indent="0" algn="ctr">
              <a:buNone/>
            </a:lvl8pPr>
            <a:lvl9pPr marL="301752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1650">
                <a:solidFill>
                  <a:srgbClr val="FFFFFF"/>
                </a:solidFill>
              </a:defRPr>
            </a:lvl1pPr>
          </a:lstStyle>
          <a:p>
            <a:fld id="{10075881-E790-4B5C-A3C9-86F2F42AADFE}" type="datetime1">
              <a:rPr lang="en-US" smtClean="0"/>
              <a:t>8/5/2025</a:t>
            </a:fld>
            <a:endParaRPr lang="en-US"/>
          </a:p>
        </p:txBody>
      </p:sp>
      <p:sp>
        <p:nvSpPr>
          <p:cNvPr id="17" name="Footer Placeholder 16"/>
          <p:cNvSpPr>
            <a:spLocks noGrp="1"/>
          </p:cNvSpPr>
          <p:nvPr>
            <p:ph type="ftr" sz="quarter" idx="11"/>
          </p:nvPr>
        </p:nvSpPr>
        <p:spPr>
          <a:xfrm>
            <a:off x="2293932" y="268084"/>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068825127"/>
      </p:ext>
    </p:extLst>
  </p:cSld>
  <p:clrMapOvr>
    <a:overrideClrMapping bg1="dk1" tx1="lt1" bg2="dk2" tx2="lt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EEC6BD0B-E826-47F1-ADD3-9A70711A0F9B}" type="datetime1">
              <a:rPr lang="en-US" smtClean="0"/>
              <a:t>8/5/2025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73338781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86277" y="612382"/>
            <a:ext cx="8675370" cy="5017451"/>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8B583530-1CE0-4520-B8BD-89129782CA69}" type="datetime1">
              <a:rPr lang="en-US" smtClean="0"/>
              <a:t>8/5/2025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331845" y="7203874"/>
            <a:ext cx="3394710" cy="41380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86277" y="5888182"/>
            <a:ext cx="8675370" cy="1160953"/>
          </a:xfrm>
        </p:spPr>
        <p:txBody>
          <a:bodyPr anchor="b">
            <a:normAutofit/>
          </a:bodyPr>
          <a:lstStyle>
            <a:lvl1pPr>
              <a:defRPr sz="3630">
                <a:solidFill>
                  <a:srgbClr val="CCF0F5"/>
                </a:solidFill>
              </a:defRPr>
            </a:lvl1pPr>
          </a:lstStyle>
          <a:p>
            <a:r>
              <a:rPr lang="en-US"/>
              <a:t>Contents</a:t>
            </a:r>
          </a:p>
        </p:txBody>
      </p:sp>
    </p:spTree>
    <p:extLst>
      <p:ext uri="{BB962C8B-B14F-4D97-AF65-F5344CB8AC3E}">
        <p14:creationId xmlns:p14="http://schemas.microsoft.com/office/powerpoint/2010/main" val="333771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91515" y="1384900"/>
            <a:ext cx="4274820" cy="5615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5092065" y="1384900"/>
            <a:ext cx="4274820" cy="5615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BA024FD4-1FE1-426C-9D7E-1354508B899B}" type="datetime1">
              <a:rPr lang="en-US" smtClean="0"/>
              <a:t>8/5/2025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91520" y="50297"/>
            <a:ext cx="8050633" cy="8996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6256381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 name="Date Placeholder 2"/>
          <p:cNvSpPr>
            <a:spLocks noGrp="1"/>
          </p:cNvSpPr>
          <p:nvPr>
            <p:ph type="dt" sz="half" idx="10"/>
          </p:nvPr>
        </p:nvSpPr>
        <p:spPr/>
        <p:txBody>
          <a:bodyPr/>
          <a:lstStyle/>
          <a:p>
            <a:fld id="{AC0C2BA2-2F82-4860-B617-B416A4CA601F}"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2" y="172723"/>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231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485" baseline="0">
                <a:latin typeface="+mn-lt"/>
              </a:defRPr>
            </a:lvl1pPr>
          </a:lstStyle>
          <a:p>
            <a:pPr>
              <a:spcBef>
                <a:spcPts val="600"/>
              </a:spcBef>
              <a:spcAft>
                <a:spcPts val="600"/>
              </a:spcAft>
              <a:buFont typeface="Wingdings" pitchFamily="2" charset="2"/>
              <a:buChar char="q"/>
            </a:pPr>
            <a:r>
              <a:rPr lang="en-US" sz="2145"/>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193899"/>
          </a:xfrm>
          <a:prstGeom prst="rect">
            <a:avLst/>
          </a:prstGeom>
          <a:noFill/>
        </p:spPr>
        <p:txBody>
          <a:bodyPr wrap="square" rtlCol="0">
            <a:spAutoFit/>
          </a:bodyPr>
          <a:lstStyle/>
          <a:p>
            <a:pPr algn="r"/>
            <a:endParaRPr lang="en-US" sz="660" kern="1200">
              <a:solidFill>
                <a:schemeClr val="tx2"/>
              </a:solidFill>
              <a:effectLst/>
              <a:latin typeface="+mn-lt"/>
              <a:ea typeface="+mn-ea"/>
              <a:cs typeface="+mn-cs"/>
            </a:endParaRPr>
          </a:p>
        </p:txBody>
      </p:sp>
    </p:spTree>
    <p:extLst>
      <p:ext uri="{BB962C8B-B14F-4D97-AF65-F5344CB8AC3E}">
        <p14:creationId xmlns:p14="http://schemas.microsoft.com/office/powerpoint/2010/main" val="151611224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485"/>
          </a:p>
        </p:txBody>
      </p:sp>
      <p:pic>
        <p:nvPicPr>
          <p:cNvPr id="11" name="Picture 10" descr="TSDS Logo_Reversed_notext.png"/>
          <p:cNvPicPr>
            <a:picLocks noChangeAspect="1"/>
          </p:cNvPicPr>
          <p:nvPr userDrawn="1"/>
        </p:nvPicPr>
        <p:blipFill>
          <a:blip r:embed="rId2" cstate="print"/>
          <a:stretch>
            <a:fillRect/>
          </a:stretch>
        </p:blipFill>
        <p:spPr>
          <a:xfrm>
            <a:off x="167640" y="172723"/>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74641426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7"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8"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5"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0"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09"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4" y="7358592"/>
            <a:ext cx="1307886" cy="413808"/>
          </a:xfrm>
        </p:spPr>
        <p:txBody>
          <a:bodyPr/>
          <a:lstStyle>
            <a:lvl1pPr algn="ctr">
              <a:defRPr/>
            </a:lvl1pPr>
          </a:lstStyle>
          <a:p>
            <a:fld id="{F03F844F-3DC3-48C7-81FE-85A2060E674E}"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99827642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68F7416C-6FAD-4514-8800-69399E02AA27}"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2" y="7081303"/>
            <a:ext cx="5963191" cy="413808"/>
          </a:xfrm>
          <a:prstGeom prst="rect">
            <a:avLst/>
          </a:prstGeom>
        </p:spPr>
        <p:txBody>
          <a:bodyPr rtlCol="0"/>
          <a:lstStyle/>
          <a:p>
            <a:endParaRPr lang="en-US"/>
          </a:p>
        </p:txBody>
      </p:sp>
    </p:spTree>
    <p:extLst>
      <p:ext uri="{BB962C8B-B14F-4D97-AF65-F5344CB8AC3E}">
        <p14:creationId xmlns:p14="http://schemas.microsoft.com/office/powerpoint/2010/main" val="101075364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7D5469C-1E7B-40EA-8254-701AE4D7D59F}"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2" y="7081303"/>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165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2583058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63458D-44C0-4053-8918-FACDADA1624F}" type="datetime1">
              <a:rPr lang="en-US" smtClean="0"/>
              <a:t>8/5/2025</a:t>
            </a:fld>
            <a:endParaRPr lang="en-US"/>
          </a:p>
        </p:txBody>
      </p:sp>
      <p:sp>
        <p:nvSpPr>
          <p:cNvPr id="4" name="Footer Placeholder 3"/>
          <p:cNvSpPr>
            <a:spLocks noGrp="1"/>
          </p:cNvSpPr>
          <p:nvPr>
            <p:ph type="ftr" sz="quarter" idx="11"/>
          </p:nvPr>
        </p:nvSpPr>
        <p:spPr>
          <a:xfrm>
            <a:off x="670562" y="7081303"/>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32274599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3"/>
            <a:ext cx="1844040" cy="413808"/>
          </a:xfrm>
        </p:spPr>
        <p:txBody>
          <a:bodyPr/>
          <a:lstStyle/>
          <a:p>
            <a:fld id="{8F841683-BA5F-412E-A59D-7DD5E88ED532}" type="datetime1">
              <a:rPr lang="en-US" smtClean="0"/>
              <a:t>8/5/2025</a:t>
            </a:fld>
            <a:endParaRPr lang="en-US"/>
          </a:p>
        </p:txBody>
      </p:sp>
      <p:sp>
        <p:nvSpPr>
          <p:cNvPr id="3" name="Footer Placeholder 2"/>
          <p:cNvSpPr>
            <a:spLocks noGrp="1"/>
          </p:cNvSpPr>
          <p:nvPr>
            <p:ph type="ftr" sz="quarter" idx="11"/>
          </p:nvPr>
        </p:nvSpPr>
        <p:spPr>
          <a:xfrm>
            <a:off x="670562" y="7081303"/>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7"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27186854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A6588E-FF06-4BB5-99DA-9800F8A962E5}" type="datetime1">
              <a:rPr lang="en-US" smtClean="0"/>
              <a:t>8/5/2025</a:t>
            </a:fld>
            <a:endParaRPr lang="en-US"/>
          </a:p>
        </p:txBody>
      </p:sp>
      <p:sp>
        <p:nvSpPr>
          <p:cNvPr id="5" name="Footer Placeholder 4"/>
          <p:cNvSpPr>
            <a:spLocks noGrp="1"/>
          </p:cNvSpPr>
          <p:nvPr>
            <p:ph type="ftr" sz="quarter" idx="11"/>
          </p:nvPr>
        </p:nvSpPr>
        <p:spPr>
          <a:xfrm>
            <a:off x="670562" y="7081303"/>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264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6500679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1"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3"/>
            <a:ext cx="8605520" cy="904981"/>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671675305"/>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92762"/>
            <a:ext cx="4543824" cy="2708242"/>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144033846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61825"/>
            <a:ext cx="4543824" cy="2739176"/>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129303670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52"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157939013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userDrawn="1"/>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0396" y="6996418"/>
            <a:ext cx="713817" cy="594771"/>
          </a:xfrm>
          <a:prstGeom prst="rect">
            <a:avLst/>
          </a:prstGeom>
        </p:spPr>
      </p:pic>
    </p:spTree>
    <p:extLst>
      <p:ext uri="{BB962C8B-B14F-4D97-AF65-F5344CB8AC3E}">
        <p14:creationId xmlns:p14="http://schemas.microsoft.com/office/powerpoint/2010/main" val="695674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4" y="7358592"/>
            <a:ext cx="1307886" cy="413808"/>
          </a:xfrm>
        </p:spPr>
        <p:txBody>
          <a:bodyPr/>
          <a:lstStyle>
            <a:lvl1pPr algn="ctr">
              <a:defRPr/>
            </a:lvl1pPr>
          </a:lstStyle>
          <a:p>
            <a:fld id="{F2558A60-6913-4409-B167-4A40687F9426}"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63958149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0"/>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78550035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0"/>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3328143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44723286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279" y="381948"/>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0"/>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43" y="6845419"/>
            <a:ext cx="875081" cy="729140"/>
          </a:xfrm>
          <a:prstGeom prst="rect">
            <a:avLst/>
          </a:prstGeom>
        </p:spPr>
      </p:pic>
    </p:spTree>
    <p:extLst>
      <p:ext uri="{BB962C8B-B14F-4D97-AF65-F5344CB8AC3E}">
        <p14:creationId xmlns:p14="http://schemas.microsoft.com/office/powerpoint/2010/main" val="338110664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4D0474C8-0283-4D8A-B457-538C297C6103}"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71551637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9F645F3-EC71-41E3-B528-97B0D38B367A}"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10080948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5"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B05FD633-4753-484F-BC64-021BB656D18F}"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382025505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303180" y="1456814"/>
            <a:ext cx="4459901"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1"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2A3A3F00-D8D8-4465-9AA2-589B0E858D64}"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419579462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18063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086225"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991820"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897415"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178719"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082350"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989908"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877822"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714661"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57A335C4-57D7-4E7F-A9AD-D59BEBFFCEFE}"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295878564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87716"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87716"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700340"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726932"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1" y="1457999"/>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5" y="1440147"/>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4" y="429688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5A021635-274D-41A9-961F-880CAA0D3A9F}"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257287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1"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502920" y="739458"/>
            <a:ext cx="9083993" cy="3116157"/>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9027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860">
                <a:solidFill>
                  <a:srgbClr val="FFFFFF"/>
                </a:solidFill>
              </a:defRPr>
            </a:lvl1pPr>
            <a:lvl2pPr marL="502920" indent="0" algn="ctr">
              <a:buNone/>
            </a:lvl2pPr>
            <a:lvl3pPr marL="1005840" indent="0" algn="ctr">
              <a:buNone/>
            </a:lvl3pPr>
            <a:lvl4pPr marL="1508760" indent="0" algn="ctr">
              <a:buNone/>
            </a:lvl4pPr>
            <a:lvl5pPr marL="2011680" indent="0" algn="ctr">
              <a:buNone/>
            </a:lvl5pPr>
            <a:lvl6pPr marL="2514600" indent="0" algn="ctr">
              <a:buNone/>
            </a:lvl6pPr>
            <a:lvl7pPr marL="3017520" indent="0" algn="ctr">
              <a:buNone/>
            </a:lvl7pPr>
            <a:lvl8pPr marL="3520440" indent="0" algn="ctr">
              <a:buNone/>
            </a:lvl8pPr>
            <a:lvl9pPr marL="402336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2200">
                <a:solidFill>
                  <a:srgbClr val="FFFFFF"/>
                </a:solidFill>
              </a:defRPr>
            </a:lvl1pPr>
          </a:lstStyle>
          <a:p>
            <a:fld id="{3ADA297B-5B4C-4F93-9992-C5DB981892AA}" type="datetime1">
              <a:rPr lang="en-US" smtClean="0"/>
              <a:t>8/5/2025</a:t>
            </a:fld>
            <a:endParaRPr lang="en-US"/>
          </a:p>
        </p:txBody>
      </p:sp>
      <p:sp>
        <p:nvSpPr>
          <p:cNvPr id="17" name="Footer Placeholder 16"/>
          <p:cNvSpPr>
            <a:spLocks noGrp="1"/>
          </p:cNvSpPr>
          <p:nvPr>
            <p:ph type="ftr" sz="quarter" idx="11"/>
          </p:nvPr>
        </p:nvSpPr>
        <p:spPr>
          <a:xfrm>
            <a:off x="2293932" y="268082"/>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237758322"/>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744B2024-BE26-4695-9532-48E9079B0552}"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355547855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819956"/>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7814" y="6871338"/>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7369641"/>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74BE3D7F-ACF5-4A19-B87D-0207DEBD69D9}"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2740" y="172137"/>
            <a:ext cx="739156" cy="599310"/>
          </a:xfrm>
          <a:prstGeom prst="rect">
            <a:avLst/>
          </a:prstGeom>
        </p:spPr>
      </p:pic>
    </p:spTree>
    <p:extLst>
      <p:ext uri="{BB962C8B-B14F-4D97-AF65-F5344CB8AC3E}">
        <p14:creationId xmlns:p14="http://schemas.microsoft.com/office/powerpoint/2010/main" val="40858144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5" y="7358595"/>
            <a:ext cx="1307886" cy="413808"/>
          </a:xfrm>
        </p:spPr>
        <p:txBody>
          <a:bodyPr/>
          <a:lstStyle>
            <a:lvl1pPr algn="ctr">
              <a:defRPr/>
            </a:lvl1pPr>
          </a:lstStyle>
          <a:p>
            <a:fld id="{6FAD1D6C-C629-4F6E-A067-6059FC3B262A}"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47476927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1" indent="-141446">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6">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5" y="7358595"/>
            <a:ext cx="1307886" cy="413808"/>
          </a:xfrm>
        </p:spPr>
        <p:txBody>
          <a:bodyPr/>
          <a:lstStyle>
            <a:lvl1pPr algn="ctr">
              <a:defRPr/>
            </a:lvl1pPr>
          </a:lstStyle>
          <a:p>
            <a:fld id="{450514A4-F649-463A-8792-F65ED49A7656}"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28328465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5" y="7358595"/>
            <a:ext cx="1307886" cy="413808"/>
          </a:xfrm>
        </p:spPr>
        <p:txBody>
          <a:bodyPr/>
          <a:lstStyle>
            <a:lvl1pPr algn="ctr">
              <a:defRPr/>
            </a:lvl1pPr>
          </a:lstStyle>
          <a:p>
            <a:fld id="{07B1CB81-8220-4C33-AAF1-FCEBF8D6CA84}"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56348476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5" y="7358595"/>
            <a:ext cx="1307886" cy="413808"/>
          </a:xfrm>
        </p:spPr>
        <p:txBody>
          <a:bodyPr/>
          <a:lstStyle>
            <a:lvl1pPr algn="ctr">
              <a:defRPr/>
            </a:lvl1pPr>
          </a:lstStyle>
          <a:p>
            <a:fld id="{FA175C19-428E-4377-965E-F1B1210851D3}"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22389323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8223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87829"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93424"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990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83954"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91512"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79426"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616265"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5" y="7358595"/>
            <a:ext cx="1307886" cy="413808"/>
          </a:xfrm>
        </p:spPr>
        <p:txBody>
          <a:bodyPr/>
          <a:lstStyle>
            <a:lvl1pPr algn="ctr">
              <a:defRPr/>
            </a:lvl1pPr>
          </a:lstStyle>
          <a:p>
            <a:fld id="{8BC13769-D5DE-4FD0-9E97-E66732C7CA15}"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60938735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6"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0"/>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4"/>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6">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7"/>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6">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4"/>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6">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5" y="7358595"/>
            <a:ext cx="1307886" cy="413808"/>
          </a:xfrm>
        </p:spPr>
        <p:txBody>
          <a:bodyPr/>
          <a:lstStyle>
            <a:lvl1pPr algn="ctr">
              <a:defRPr/>
            </a:lvl1pPr>
          </a:lstStyle>
          <a:p>
            <a:fld id="{DA62D560-C912-4352-9AE0-A6831A8A89D4}"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856092"/>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00875" y="7358595"/>
            <a:ext cx="1307886" cy="413808"/>
          </a:xfrm>
          <a:prstGeom prst="rect">
            <a:avLst/>
          </a:prstGeom>
        </p:spPr>
        <p:txBody>
          <a:bodyPr vert="horz" lIns="56579" tIns="28289" rIns="56579" bIns="28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1" y="226323"/>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1279728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5"/>
            <a:ext cx="2263140" cy="413808"/>
          </a:xfrm>
        </p:spPr>
        <p:txBody>
          <a:bodyPr/>
          <a:lstStyle/>
          <a:p>
            <a:fld id="{917034B7-BCEB-4DD2-9087-8A5B876ADEF5}"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39395033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5" y="7358595"/>
            <a:ext cx="1307886" cy="413808"/>
          </a:xfrm>
        </p:spPr>
        <p:txBody>
          <a:bodyPr/>
          <a:lstStyle>
            <a:lvl1pPr algn="ctr">
              <a:defRPr/>
            </a:lvl1pPr>
          </a:lstStyle>
          <a:p>
            <a:fld id="{ABA1B474-57C3-400C-B177-04E5BE137832}"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716240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095500" y="0"/>
            <a:ext cx="7962900" cy="138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3" name="Date Placeholder 2"/>
          <p:cNvSpPr>
            <a:spLocks noGrp="1"/>
          </p:cNvSpPr>
          <p:nvPr>
            <p:ph type="dt" sz="half" idx="10"/>
          </p:nvPr>
        </p:nvSpPr>
        <p:spPr/>
        <p:txBody>
          <a:bodyPr/>
          <a:lstStyle/>
          <a:p>
            <a:fld id="{742A1437-4314-4F9F-BFA0-A2B1A11AA04C}" type="datetime1">
              <a:rPr lang="en-US" smtClean="0"/>
              <a:t>8/5/2025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67640" y="172720"/>
            <a:ext cx="1779489" cy="1142159"/>
          </a:xfrm>
          <a:prstGeom prst="rect">
            <a:avLst/>
          </a:prstGeom>
        </p:spPr>
      </p:pic>
      <p:sp>
        <p:nvSpPr>
          <p:cNvPr id="11" name="Title 1"/>
          <p:cNvSpPr>
            <a:spLocks noGrp="1"/>
          </p:cNvSpPr>
          <p:nvPr>
            <p:ph type="title"/>
          </p:nvPr>
        </p:nvSpPr>
        <p:spPr>
          <a:xfrm>
            <a:off x="2095500" y="518160"/>
            <a:ext cx="7543800" cy="953414"/>
          </a:xfrm>
          <a:prstGeom prst="rect">
            <a:avLst/>
          </a:prstGeom>
        </p:spPr>
        <p:txBody>
          <a:bodyPr anchor="ctr">
            <a:noAutofit/>
          </a:bodyPr>
          <a:lstStyle>
            <a:lvl1pPr algn="l">
              <a:buNone/>
              <a:defRPr sz="308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86740" y="1986280"/>
            <a:ext cx="8968740" cy="5095240"/>
          </a:xfrm>
          <a:prstGeom prst="rect">
            <a:avLst/>
          </a:prstGeom>
        </p:spPr>
        <p:txBody>
          <a:bodyPr>
            <a:noAutofit/>
          </a:bodyPr>
          <a:lstStyle>
            <a:lvl1pPr>
              <a:lnSpc>
                <a:spcPct val="106000"/>
              </a:lnSpc>
              <a:spcBef>
                <a:spcPts val="660"/>
              </a:spcBef>
              <a:spcAft>
                <a:spcPts val="660"/>
              </a:spcAft>
              <a:buFont typeface="Wingdings" pitchFamily="2" charset="2"/>
              <a:buChar char="q"/>
              <a:defRPr sz="1980" baseline="0">
                <a:latin typeface="+mn-lt"/>
              </a:defRPr>
            </a:lvl1pPr>
          </a:lstStyle>
          <a:p>
            <a:pPr>
              <a:spcBef>
                <a:spcPts val="600"/>
              </a:spcBef>
              <a:spcAft>
                <a:spcPts val="600"/>
              </a:spcAft>
              <a:buFont typeface="Wingdings" pitchFamily="2" charset="2"/>
              <a:buChar char="q"/>
            </a:pPr>
            <a:r>
              <a:rPr lang="en-US" sz="2860"/>
              <a:t>Insert text</a:t>
            </a:r>
            <a:endParaRPr lang="en-US"/>
          </a:p>
        </p:txBody>
      </p:sp>
      <p:sp>
        <p:nvSpPr>
          <p:cNvPr id="12" name="Slide Number Placeholder 2"/>
          <p:cNvSpPr>
            <a:spLocks noGrp="1"/>
          </p:cNvSpPr>
          <p:nvPr>
            <p:ph type="sldNum" sz="quarter" idx="12"/>
          </p:nvPr>
        </p:nvSpPr>
        <p:spPr>
          <a:xfrm>
            <a:off x="0" y="1451628"/>
            <a:ext cx="586740" cy="277073"/>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526280" y="7254241"/>
            <a:ext cx="5029200" cy="227755"/>
          </a:xfrm>
          <a:prstGeom prst="rect">
            <a:avLst/>
          </a:prstGeom>
          <a:noFill/>
        </p:spPr>
        <p:txBody>
          <a:bodyPr wrap="square" rtlCol="0">
            <a:spAutoFit/>
          </a:bodyPr>
          <a:lstStyle/>
          <a:p>
            <a:pPr algn="r"/>
            <a:endParaRPr lang="en-US" sz="880" kern="1200">
              <a:solidFill>
                <a:schemeClr val="tx2"/>
              </a:solidFill>
              <a:effectLst/>
              <a:latin typeface="+mn-lt"/>
              <a:ea typeface="+mn-ea"/>
              <a:cs typeface="+mn-cs"/>
            </a:endParaRPr>
          </a:p>
        </p:txBody>
      </p:sp>
    </p:spTree>
    <p:extLst>
      <p:ext uri="{BB962C8B-B14F-4D97-AF65-F5344CB8AC3E}">
        <p14:creationId xmlns:p14="http://schemas.microsoft.com/office/powerpoint/2010/main" val="321941264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5"/>
            <a:ext cx="2263140" cy="413808"/>
          </a:xfrm>
        </p:spPr>
        <p:txBody>
          <a:bodyPr/>
          <a:lstStyle/>
          <a:p>
            <a:fld id="{5A49FBE9-D5D0-4D33-A154-C02AF7362E68}"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9"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00875" y="7358595"/>
            <a:ext cx="1307886" cy="413808"/>
          </a:xfrm>
          <a:prstGeom prst="rect">
            <a:avLst/>
          </a:prstGeom>
        </p:spPr>
        <p:txBody>
          <a:bodyPr vert="horz" lIns="56579" tIns="28289" rIns="56579" bIns="28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335796914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7" y="186541"/>
            <a:ext cx="8183885"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5" y="7358595"/>
            <a:ext cx="1307886" cy="413808"/>
          </a:xfrm>
        </p:spPr>
        <p:txBody>
          <a:bodyPr/>
          <a:lstStyle>
            <a:lvl1pPr algn="ctr">
              <a:defRPr/>
            </a:lvl1pPr>
          </a:lstStyle>
          <a:p>
            <a:fld id="{2B7B7581-5005-4AFC-AB0F-7185C231FDD5}"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16545564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1"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8606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7662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99492" y="2802087"/>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951155"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858714"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746627" y="4172480"/>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8583466" y="2708821"/>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5" y="7358595"/>
            <a:ext cx="1307886" cy="413808"/>
          </a:xfrm>
        </p:spPr>
        <p:txBody>
          <a:bodyPr/>
          <a:lstStyle>
            <a:lvl1pPr algn="ctr">
              <a:defRPr/>
            </a:lvl1pPr>
          </a:lstStyle>
          <a:p>
            <a:fld id="{7443E775-38C2-44E8-9449-67F3F2295202}"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8310519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8"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959306"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7"/>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4"/>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5" y="7358595"/>
            <a:ext cx="1307886" cy="413808"/>
          </a:xfrm>
        </p:spPr>
        <p:txBody>
          <a:bodyPr/>
          <a:lstStyle>
            <a:lvl1pPr algn="ctr">
              <a:defRPr/>
            </a:lvl1pPr>
          </a:lstStyle>
          <a:p>
            <a:fld id="{792D1BB5-1D57-4971-A0F4-3457DFABA34E}"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72835443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4"/>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2"/>
            <a:ext cx="2263140" cy="413808"/>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98917"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5" y="7358595"/>
            <a:ext cx="1307886" cy="413808"/>
          </a:xfrm>
        </p:spPr>
        <p:txBody>
          <a:bodyPr/>
          <a:lstStyle>
            <a:lvl1pPr algn="ctr">
              <a:defRPr/>
            </a:lvl1pPr>
          </a:lstStyle>
          <a:p>
            <a:fld id="{A1119D10-C97B-4EAA-8549-CE2FC80C43C0}"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149" y="236065"/>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909" y="6618925"/>
            <a:ext cx="713817" cy="594771"/>
          </a:xfrm>
          <a:prstGeom prst="rect">
            <a:avLst/>
          </a:prstGeom>
        </p:spPr>
      </p:pic>
    </p:spTree>
    <p:extLst>
      <p:ext uri="{BB962C8B-B14F-4D97-AF65-F5344CB8AC3E}">
        <p14:creationId xmlns:p14="http://schemas.microsoft.com/office/powerpoint/2010/main" val="237875095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8/5/2025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91524" y="50297"/>
            <a:ext cx="8050633" cy="899663"/>
          </a:xfrm>
          <a:prstGeom prst="rect">
            <a:avLst/>
          </a:prstGeom>
        </p:spPr>
        <p:txBody>
          <a:bodyPr vert="horz" lIns="91440" tIns="45720" rIns="91440" bIns="45720" rtlCol="0" anchor="ctr">
            <a:normAutofit/>
          </a:bodyPr>
          <a:lstStyle>
            <a:lvl1pPr>
              <a:defRPr sz="3630"/>
            </a:lvl1pPr>
          </a:lstStyle>
          <a:p>
            <a:r>
              <a:rPr lang="en-US"/>
              <a:t>Click to edit Master title style</a:t>
            </a:r>
          </a:p>
        </p:txBody>
      </p:sp>
    </p:spTree>
    <p:extLst>
      <p:ext uri="{BB962C8B-B14F-4D97-AF65-F5344CB8AC3E}">
        <p14:creationId xmlns:p14="http://schemas.microsoft.com/office/powerpoint/2010/main" val="205846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0058400" cy="11226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0"/>
          </a:p>
        </p:txBody>
      </p:sp>
      <p:pic>
        <p:nvPicPr>
          <p:cNvPr id="11" name="Picture 10" descr="TSDS Logo_Reversed_notext.png"/>
          <p:cNvPicPr>
            <a:picLocks noChangeAspect="1"/>
          </p:cNvPicPr>
          <p:nvPr userDrawn="1"/>
        </p:nvPicPr>
        <p:blipFill>
          <a:blip r:embed="rId2" cstate="print"/>
          <a:stretch>
            <a:fillRect/>
          </a:stretch>
        </p:blipFill>
        <p:spPr>
          <a:xfrm>
            <a:off x="167640" y="172721"/>
            <a:ext cx="1210946" cy="777241"/>
          </a:xfrm>
          <a:prstGeom prst="rect">
            <a:avLst/>
          </a:prstGeom>
        </p:spPr>
      </p:pic>
      <p:sp>
        <p:nvSpPr>
          <p:cNvPr id="13" name="Slide Number Placeholder 12"/>
          <p:cNvSpPr>
            <a:spLocks noGrp="1"/>
          </p:cNvSpPr>
          <p:nvPr>
            <p:ph type="sldNum" sz="quarter" idx="11"/>
          </p:nvPr>
        </p:nvSpPr>
        <p:spPr>
          <a:xfrm>
            <a:off x="9304020" y="604520"/>
            <a:ext cx="586740" cy="277073"/>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55068944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70560"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329391" y="1801509"/>
            <a:ext cx="4274820" cy="51816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6202D9C0-2E80-4B0B-B7C7-E6E244102728}" type="datetime1">
              <a:rPr lang="en-US" smtClean="0"/>
              <a:t>8/5/2025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70561" y="7081301"/>
            <a:ext cx="5963191" cy="413808"/>
          </a:xfrm>
          <a:prstGeom prst="rect">
            <a:avLst/>
          </a:prstGeom>
        </p:spPr>
        <p:txBody>
          <a:bodyPr rtlCol="0"/>
          <a:lstStyle/>
          <a:p>
            <a:endParaRPr lang="en-US"/>
          </a:p>
        </p:txBody>
      </p:sp>
    </p:spTree>
    <p:extLst>
      <p:ext uri="{BB962C8B-B14F-4D97-AF65-F5344CB8AC3E}">
        <p14:creationId xmlns:p14="http://schemas.microsoft.com/office/powerpoint/2010/main" val="2720547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705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280660" y="2763520"/>
            <a:ext cx="4274820" cy="405892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4B89E36-B3DA-4172-9AEC-9EC9986D219A}" type="datetime1">
              <a:rPr lang="en-US" smtClean="0"/>
              <a:t>8/5/2025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70561" y="7081301"/>
            <a:ext cx="5963191" cy="413808"/>
          </a:xfrm>
          <a:prstGeom prst="rect">
            <a:avLst/>
          </a:prstGeom>
        </p:spPr>
        <p:txBody>
          <a:bodyPr rtlCol="0"/>
          <a:lstStyle/>
          <a:p>
            <a:endParaRPr lang="en-US"/>
          </a:p>
        </p:txBody>
      </p:sp>
      <p:sp>
        <p:nvSpPr>
          <p:cNvPr id="16" name="Text Placeholder 15"/>
          <p:cNvSpPr>
            <a:spLocks noGrp="1"/>
          </p:cNvSpPr>
          <p:nvPr>
            <p:ph type="body" sz="quarter" idx="1"/>
          </p:nvPr>
        </p:nvSpPr>
        <p:spPr>
          <a:xfrm>
            <a:off x="670560" y="1986280"/>
            <a:ext cx="4274820" cy="725424"/>
          </a:xfrm>
          <a:prstGeom prst="rect">
            <a:avLst/>
          </a:prstGeom>
          <a:solidFill>
            <a:schemeClr val="accent2"/>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5280660" y="1986280"/>
            <a:ext cx="4274820" cy="725424"/>
          </a:xfrm>
          <a:prstGeom prst="rect">
            <a:avLst/>
          </a:prstGeom>
          <a:solidFill>
            <a:schemeClr val="accent4"/>
          </a:solidFill>
        </p:spPr>
        <p:txBody>
          <a:bodyPr rtlCol="0" anchor="ctr"/>
          <a:lstStyle>
            <a:lvl1pPr marL="0" indent="0">
              <a:buFontTx/>
              <a:buNone/>
              <a:defRPr sz="22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948792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8DEC-10EA-4D15-AB46-933A76F240DC}" type="datetime1">
              <a:rPr lang="en-US" smtClean="0"/>
              <a:t>8/5/2025</a:t>
            </a:fld>
            <a:endParaRPr lang="en-US"/>
          </a:p>
        </p:txBody>
      </p:sp>
      <p:sp>
        <p:nvSpPr>
          <p:cNvPr id="4" name="Footer Placeholder 3"/>
          <p:cNvSpPr>
            <a:spLocks noGrp="1"/>
          </p:cNvSpPr>
          <p:nvPr>
            <p:ph type="ftr" sz="quarter" idx="11"/>
          </p:nvPr>
        </p:nvSpPr>
        <p:spPr>
          <a:xfrm>
            <a:off x="670561" y="7081301"/>
            <a:ext cx="5963191" cy="41380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864623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05600" y="7081521"/>
            <a:ext cx="1844040" cy="413808"/>
          </a:xfrm>
        </p:spPr>
        <p:txBody>
          <a:bodyPr/>
          <a:lstStyle/>
          <a:p>
            <a:fld id="{7CA9B607-BFAB-46CA-A814-437EFDEDDABA}" type="datetime1">
              <a:rPr lang="en-US" smtClean="0"/>
              <a:t>8/5/2025</a:t>
            </a:fld>
            <a:endParaRPr lang="en-US"/>
          </a:p>
        </p:txBody>
      </p:sp>
      <p:sp>
        <p:nvSpPr>
          <p:cNvPr id="3" name="Footer Placeholder 2"/>
          <p:cNvSpPr>
            <a:spLocks noGrp="1"/>
          </p:cNvSpPr>
          <p:nvPr>
            <p:ph type="ftr" sz="quarter" idx="11"/>
          </p:nvPr>
        </p:nvSpPr>
        <p:spPr>
          <a:xfrm>
            <a:off x="670561" y="7081301"/>
            <a:ext cx="5963191"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0" y="7081520"/>
            <a:ext cx="586740" cy="4318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8573206" y="6678507"/>
            <a:ext cx="1345494" cy="863600"/>
          </a:xfrm>
          <a:prstGeom prst="rect">
            <a:avLst/>
          </a:prstGeom>
        </p:spPr>
      </p:pic>
      <p:sp>
        <p:nvSpPr>
          <p:cNvPr id="7" name="Title 1"/>
          <p:cNvSpPr>
            <a:spLocks noGrp="1"/>
          </p:cNvSpPr>
          <p:nvPr>
            <p:ph type="title"/>
          </p:nvPr>
        </p:nvSpPr>
        <p:spPr>
          <a:xfrm>
            <a:off x="2179320" y="51816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31401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91515" y="1384900"/>
            <a:ext cx="8675370" cy="5615658"/>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5E29143-E2E5-47B6-A9FD-C52D4B70C0C7}" type="datetime1">
              <a:rPr lang="en-US" smtClean="0"/>
              <a:t>8/5/2025</a:t>
            </a:fld>
            <a:endParaRPr lang="en-US"/>
          </a:p>
        </p:txBody>
      </p:sp>
      <p:sp>
        <p:nvSpPr>
          <p:cNvPr id="5" name="Footer Placeholder 4"/>
          <p:cNvSpPr>
            <a:spLocks noGrp="1"/>
          </p:cNvSpPr>
          <p:nvPr>
            <p:ph type="ftr" sz="quarter" idx="11"/>
          </p:nvPr>
        </p:nvSpPr>
        <p:spPr>
          <a:xfrm>
            <a:off x="670561" y="7081301"/>
            <a:ext cx="5963191" cy="41380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179320" y="604520"/>
            <a:ext cx="7376160" cy="777240"/>
          </a:xfrm>
          <a:prstGeom prst="rect">
            <a:avLst/>
          </a:prstGeom>
        </p:spPr>
        <p:txBody>
          <a:bodyPr anchor="ctr">
            <a:normAutofit/>
          </a:bodyPr>
          <a:lstStyle>
            <a:lvl1pPr algn="l">
              <a:buNone/>
              <a:defRPr sz="352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16284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502920" y="739458"/>
            <a:ext cx="9083993" cy="3116157"/>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502920" y="4749801"/>
            <a:ext cx="8605520" cy="904981"/>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8690885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92760"/>
            <a:ext cx="4543823" cy="2708242"/>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375686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4"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6" y="4315422"/>
            <a:ext cx="4543824"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8"/>
            <a:ext cx="713817" cy="594771"/>
          </a:xfrm>
          <a:prstGeom prst="rect">
            <a:avLst/>
          </a:prstGeom>
        </p:spPr>
      </p:pic>
    </p:spTree>
    <p:extLst>
      <p:ext uri="{BB962C8B-B14F-4D97-AF65-F5344CB8AC3E}">
        <p14:creationId xmlns:p14="http://schemas.microsoft.com/office/powerpoint/2010/main" val="2565215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1"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61825"/>
            <a:ext cx="4543823" cy="2739176"/>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4246784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1"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3"/>
            <a:ext cx="4543823"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1848155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1"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30033EEE-3823-4FA0-9C86-2F8D1358CA62}"/>
              </a:ext>
            </a:extLst>
          </p:cNvPr>
          <p:cNvSpPr/>
          <p:nvPr/>
        </p:nvSpPr>
        <p:spPr>
          <a:xfrm>
            <a:off x="298243" y="0"/>
            <a:ext cx="1298236"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3"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7" y="4315423"/>
            <a:ext cx="4543823" cy="2785579"/>
          </a:xfrm>
          <a:noFill/>
          <a:ln>
            <a:noFill/>
          </a:ln>
        </p:spPr>
        <p:txBody>
          <a:bodyPr anchor="b">
            <a:noAutofit/>
          </a:bodyPr>
          <a:lstStyle>
            <a:lvl1pPr algn="l">
              <a:defRPr sz="4455">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5" y="6996419"/>
            <a:ext cx="713817" cy="594771"/>
          </a:xfrm>
          <a:prstGeom prst="rect">
            <a:avLst/>
          </a:prstGeom>
        </p:spPr>
      </p:pic>
    </p:spTree>
    <p:extLst>
      <p:ext uri="{BB962C8B-B14F-4D97-AF65-F5344CB8AC3E}">
        <p14:creationId xmlns:p14="http://schemas.microsoft.com/office/powerpoint/2010/main" val="344351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3"/>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8"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3252653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8"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969059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4">
            <a:alphaModFix amt="65000"/>
            <a:extLst>
              <a:ext uri="{28A0092B-C50C-407E-A947-70E740481C1C}">
                <a14:useLocalDpi xmlns:a14="http://schemas.microsoft.com/office/drawing/2010/main" val="0"/>
              </a:ext>
            </a:extLst>
          </a:blip>
          <a:srcRect t="2711" r="1406" b="14039"/>
          <a:stretch/>
        </p:blipFill>
        <p:spPr>
          <a:xfrm>
            <a:off x="1"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custDataLst>
              <p:tags r:id="rId1"/>
            </p:custDataLst>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custDataLst>
              <p:tags r:id="rId2"/>
            </p:custDataLst>
          </p:nvPr>
        </p:nvSpPr>
        <p:spPr>
          <a:xfrm>
            <a:off x="377193"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3870200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2"/>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4"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8" y="381946"/>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17"/>
            <a:ext cx="875080" cy="729140"/>
          </a:xfrm>
          <a:prstGeom prst="rect">
            <a:avLst/>
          </a:prstGeom>
        </p:spPr>
      </p:pic>
    </p:spTree>
    <p:extLst>
      <p:ext uri="{BB962C8B-B14F-4D97-AF65-F5344CB8AC3E}">
        <p14:creationId xmlns:p14="http://schemas.microsoft.com/office/powerpoint/2010/main" val="1763700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58392995-739C-43B3-8FE4-A26D8EE179F5}"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
        <p:nvSpPr>
          <p:cNvPr id="14" name="TextBox 13">
            <a:extLst>
              <a:ext uri="{FF2B5EF4-FFF2-40B4-BE49-F238E27FC236}">
                <a16:creationId xmlns:a16="http://schemas.microsoft.com/office/drawing/2014/main" id="{18529544-674E-42DA-AA85-AFDDE53101B2}"/>
              </a:ext>
            </a:extLst>
          </p:cNvPr>
          <p:cNvSpPr txBox="1"/>
          <p:nvPr userDrawn="1"/>
        </p:nvSpPr>
        <p:spPr>
          <a:xfrm>
            <a:off x="3201544" y="7203872"/>
            <a:ext cx="3735284" cy="369332"/>
          </a:xfrm>
          <a:prstGeom prst="rect">
            <a:avLst/>
          </a:prstGeom>
          <a:solidFill>
            <a:schemeClr val="bg1"/>
          </a:solidFill>
        </p:spPr>
        <p:txBody>
          <a:bodyPr wrap="square" rtlCol="0">
            <a:spAutoFit/>
          </a:bodyPr>
          <a:lstStyle/>
          <a:p>
            <a:r>
              <a:rPr lang="en-US" sz="1747"/>
              <a:t>           </a:t>
            </a:r>
            <a:r>
              <a:rPr lang="en-US" sz="776">
                <a:solidFill>
                  <a:schemeClr val="bg1">
                    <a:lumMod val="65000"/>
                  </a:schemeClr>
                </a:solidFill>
              </a:rPr>
              <a:t>© </a:t>
            </a:r>
            <a:r>
              <a:rPr lang="en-US" sz="776">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904321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custDataLst>
              <p:tags r:id="rId1"/>
            </p:custDataLst>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custDataLst>
              <p:tags r:id="rId2"/>
            </p:custDataLst>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custDataLst>
              <p:tags r:id="rId3"/>
            </p:custDataLst>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custDataLst>
              <p:tags r:id="rId4"/>
            </p:custDataLst>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custDataLst>
              <p:tags r:id="rId5"/>
            </p:custDataLst>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custDataLst>
              <p:tags r:id="rId6"/>
            </p:custDataLst>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A8E4F76-B770-443E-A8A8-1D18323F9475}"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custDataLst>
              <p:tags r:id="rId7"/>
            </p:custDataLst>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274320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4"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6A6CD985-9A40-477F-9257-93DC13ED65DB}"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42039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4180239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4"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80" y="1456814"/>
            <a:ext cx="4459901"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0"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45DCF0E9-28CB-481F-8172-7948842AEB2F}"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539451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5"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3C630556-1203-444D-9406-8EE318B5B62D}"/>
              </a:ext>
            </a:extLst>
          </p:cNvPr>
          <p:cNvSpPr/>
          <p:nvPr/>
        </p:nvSpPr>
        <p:spPr>
          <a:xfrm>
            <a:off x="2180629"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4086224"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991820" y="3653332"/>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897414"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9" y="2708822"/>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49" y="417248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1"/>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79"/>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DDC1E696-E6DB-43E1-AAB9-C605527369BF}"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3483094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5"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587715"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700339"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726931"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0" y="145799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19" y="4293671"/>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4"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3"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12C01FEB-79AB-40F8-8353-1B515D01D06F}"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1518964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856047B2-9445-43BE-8DEC-18B9CABA8486}"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770269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0"/>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EC73ED6F-90AF-4939-B34E-E5567A25FFDE}"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B6F15528-21DE-4FAA-801E-634DDDAF4B2B}" type="slidenum">
              <a:rPr lang="en-US" smtClean="0"/>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110747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7" name="Rectangle 6">
            <a:extLst>
              <a:ext uri="{FF2B5EF4-FFF2-40B4-BE49-F238E27FC236}">
                <a16:creationId xmlns:a16="http://schemas.microsoft.com/office/drawing/2014/main" id="{04B7C4E4-2D06-490E-9697-F8F066CE1C1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4" y="7358592"/>
            <a:ext cx="1307886" cy="413808"/>
          </a:xfrm>
        </p:spPr>
        <p:txBody>
          <a:bodyPr/>
          <a:lstStyle>
            <a:lvl1pPr algn="ctr">
              <a:defRPr/>
            </a:lvl1pPr>
          </a:lstStyle>
          <a:p>
            <a:fld id="{AA61C2DA-C693-406E-B97C-CE332DFCF743}"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304412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699" cy="4931516"/>
          </a:xfrm>
          <a:prstGeom prst="rect">
            <a:avLst/>
          </a:prstGeom>
        </p:spPr>
        <p:txBody>
          <a:bodyPr/>
          <a:lstStyle>
            <a:lvl1pPr>
              <a:buClr>
                <a:schemeClr val="accent2"/>
              </a:buClr>
              <a:defRPr>
                <a:solidFill>
                  <a:schemeClr val="tx1">
                    <a:lumMod val="65000"/>
                    <a:lumOff val="35000"/>
                  </a:schemeClr>
                </a:solidFill>
              </a:defRPr>
            </a:lvl1pPr>
            <a:lvl2pPr marL="660091" indent="-282896">
              <a:buClr>
                <a:srgbClr val="0D6CB9"/>
              </a:buClr>
              <a:buFont typeface="Arial" panose="020B0604020202020204" pitchFamily="34" charset="0"/>
              <a:buChar char="•"/>
              <a:defRPr>
                <a:solidFill>
                  <a:schemeClr val="tx1">
                    <a:lumMod val="65000"/>
                    <a:lumOff val="35000"/>
                  </a:schemeClr>
                </a:solidFill>
              </a:defRPr>
            </a:lvl2pPr>
            <a:lvl3pPr marL="942986" indent="-188597">
              <a:buClr>
                <a:schemeClr val="accent2"/>
              </a:buClr>
              <a:buSzPct val="75000"/>
              <a:buFont typeface="Courier New" panose="02070309020205020404" pitchFamily="49" charset="0"/>
              <a:buChar char="o"/>
              <a:defRPr>
                <a:solidFill>
                  <a:schemeClr val="tx1">
                    <a:lumMod val="65000"/>
                    <a:lumOff val="35000"/>
                  </a:schemeClr>
                </a:solidFill>
              </a:defRPr>
            </a:lvl3pPr>
            <a:lvl4pPr marL="1320181" indent="-18859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4" y="7358592"/>
            <a:ext cx="1307886" cy="413808"/>
          </a:xfrm>
        </p:spPr>
        <p:txBody>
          <a:bodyPr/>
          <a:lstStyle>
            <a:lvl1pPr algn="ctr">
              <a:defRPr/>
            </a:lvl1pPr>
          </a:lstStyle>
          <a:p>
            <a:fld id="{FDF69645-DC86-422C-91D6-B184BA4A46F7}"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2784658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4" y="7358592"/>
            <a:ext cx="1307886" cy="413808"/>
          </a:xfrm>
        </p:spPr>
        <p:txBody>
          <a:bodyPr/>
          <a:lstStyle>
            <a:lvl1pPr algn="ctr">
              <a:defRPr/>
            </a:lvl1pPr>
          </a:lstStyle>
          <a:p>
            <a:fld id="{4AA421A9-AEBA-4A94-9C21-EAF6B43EFE28}"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75497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0"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0"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4" y="7358592"/>
            <a:ext cx="1307886" cy="413808"/>
          </a:xfrm>
        </p:spPr>
        <p:txBody>
          <a:bodyPr/>
          <a:lstStyle>
            <a:lvl1pPr algn="ctr">
              <a:defRPr/>
            </a:lvl1pPr>
          </a:lstStyle>
          <a:p>
            <a:fld id="{7AF8572A-1F27-4B73-863A-E45C61C53964}"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31339556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3"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87829"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93423"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99018"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3" y="417248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1"/>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5" y="4172479"/>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2" name="Rectangle 31">
            <a:extLst>
              <a:ext uri="{FF2B5EF4-FFF2-40B4-BE49-F238E27FC236}">
                <a16:creationId xmlns:a16="http://schemas.microsoft.com/office/drawing/2014/main" id="{EB4592BA-DF80-CC4D-BC9D-88314565611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4" y="7358592"/>
            <a:ext cx="1307886" cy="413808"/>
          </a:xfrm>
        </p:spPr>
        <p:txBody>
          <a:bodyPr/>
          <a:lstStyle>
            <a:lvl1pPr algn="ctr">
              <a:defRPr/>
            </a:lvl1pPr>
          </a:lstStyle>
          <a:p>
            <a:fld id="{7586CDCC-1C9B-416D-8BBD-4A221EB9792C}"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158010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27"/>
            <a:ext cx="2368401" cy="2655904"/>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1487792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tx1">
                    <a:lumMod val="65000"/>
                    <a:lumOff val="35000"/>
                  </a:schemeClr>
                </a:solidFill>
              </a:defRPr>
            </a:lvl1pPr>
            <a:lvl2pPr marL="660091" indent="-282896">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92" indent="-188597">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4"/>
            <a:ext cx="3681844" cy="2093476"/>
          </a:xfrm>
          <a:prstGeom prst="rect">
            <a:avLst/>
          </a:prstGeom>
        </p:spPr>
        <p:txBody>
          <a:bodyPr/>
          <a:lstStyle>
            <a:lvl1pPr>
              <a:buClr>
                <a:schemeClr val="accent2"/>
              </a:buClr>
              <a:defRPr sz="1980">
                <a:solidFill>
                  <a:schemeClr val="tx1">
                    <a:lumMod val="65000"/>
                    <a:lumOff val="35000"/>
                  </a:schemeClr>
                </a:solidFill>
              </a:defRPr>
            </a:lvl1pPr>
            <a:lvl2pPr marL="565792" indent="-188597">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2"/>
            <a:ext cx="3681844" cy="2093476"/>
          </a:xfrm>
          <a:prstGeom prst="rect">
            <a:avLst/>
          </a:prstGeom>
        </p:spPr>
        <p:txBody>
          <a:bodyPr/>
          <a:lstStyle>
            <a:lvl1pPr>
              <a:buClr>
                <a:schemeClr val="accent2"/>
              </a:buClr>
              <a:defRPr sz="1980">
                <a:solidFill>
                  <a:schemeClr val="tx1">
                    <a:lumMod val="65000"/>
                    <a:lumOff val="35000"/>
                  </a:schemeClr>
                </a:solidFill>
              </a:defRPr>
            </a:lvl1pPr>
            <a:lvl2pPr marL="565792" indent="-188597">
              <a:buClr>
                <a:srgbClr val="0D6CB9"/>
              </a:buClr>
              <a:buFont typeface="Arial" panose="020B0604020202020204" pitchFamily="34" charset="0"/>
              <a:buChar char="•"/>
              <a:defRPr sz="1650">
                <a:solidFill>
                  <a:schemeClr val="tx1">
                    <a:lumMod val="65000"/>
                    <a:lumOff val="35000"/>
                  </a:schemeClr>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4" y="7358592"/>
            <a:ext cx="1307886" cy="413808"/>
          </a:xfrm>
        </p:spPr>
        <p:txBody>
          <a:bodyPr/>
          <a:lstStyle>
            <a:lvl1pPr algn="ctr">
              <a:defRPr/>
            </a:lvl1pPr>
          </a:lstStyle>
          <a:p>
            <a:fld id="{55A15CAB-D862-4A09-8364-C199CE1D5953}"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0"/>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9" name="Rectangle 28">
            <a:extLst>
              <a:ext uri="{FF2B5EF4-FFF2-40B4-BE49-F238E27FC236}">
                <a16:creationId xmlns:a16="http://schemas.microsoft.com/office/drawing/2014/main" id="{42FE50E5-E585-294D-8EA1-6FF47F94FAEF}"/>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0" y="226321"/>
            <a:ext cx="7850604" cy="614753"/>
          </a:xfrm>
        </p:spPr>
        <p:txBody>
          <a:bodyPr>
            <a:normAutofit/>
          </a:bodyPr>
          <a:lstStyle>
            <a:lvl1pPr algn="l">
              <a:defRPr sz="297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1651044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2" y="7358592"/>
            <a:ext cx="2263140" cy="413808"/>
          </a:xfrm>
        </p:spPr>
        <p:txBody>
          <a:bodyPr/>
          <a:lstStyle/>
          <a:p>
            <a:fld id="{6F27FC52-E93C-44B1-821D-D790C9DE3FF0}"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69380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8" y="1695071"/>
            <a:ext cx="741569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4" y="7358592"/>
            <a:ext cx="1307886" cy="413808"/>
          </a:xfrm>
        </p:spPr>
        <p:txBody>
          <a:bodyPr/>
          <a:lstStyle>
            <a:lvl1pPr algn="ctr">
              <a:defRPr/>
            </a:lvl1pPr>
          </a:lstStyle>
          <a:p>
            <a:fld id="{27E4A41E-89C2-4847-AA23-6BCDF1283ACA}"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2003731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2" y="7358592"/>
            <a:ext cx="2263140" cy="413808"/>
          </a:xfrm>
        </p:spPr>
        <p:txBody>
          <a:bodyPr/>
          <a:lstStyle/>
          <a:p>
            <a:fld id="{D5A05AFE-41A7-4F39-AC98-067FE81C8135}"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098" y="173661"/>
            <a:ext cx="7848982"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8" y="1695071"/>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0" y="1675832"/>
            <a:ext cx="3681826"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4" y="7358592"/>
            <a:ext cx="1307886" cy="413808"/>
          </a:xfrm>
          <a:prstGeom prst="rect">
            <a:avLst/>
          </a:prstGeom>
        </p:spPr>
        <p:txBody>
          <a:bodyPr vert="horz" lIns="75438" tIns="37719" rIns="75438" bIns="3771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90" smtClean="0"/>
              <a:pPr/>
              <a:t>8/5/2025</a:t>
            </a:fld>
            <a:endParaRPr lang="en-US" sz="99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4936052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7" y="186541"/>
            <a:ext cx="8183885"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1"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0"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0"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4" y="7358592"/>
            <a:ext cx="1307886" cy="413808"/>
          </a:xfrm>
        </p:spPr>
        <p:txBody>
          <a:bodyPr/>
          <a:lstStyle>
            <a:lvl1pPr algn="ctr">
              <a:defRPr/>
            </a:lvl1pPr>
          </a:lstStyle>
          <a:p>
            <a:fld id="{F1155372-1FE1-4F24-ABE5-F5DF8614D8FA}"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4118413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0" y="191157"/>
            <a:ext cx="8154858" cy="851530"/>
          </a:xfrm>
        </p:spPr>
        <p:txBody>
          <a:bodyPr>
            <a:normAutofit/>
          </a:bodyPr>
          <a:lstStyle>
            <a:lvl1pPr algn="l">
              <a:defRPr sz="297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5"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15910CA-54F1-4812-905F-477F1B94A069}"/>
              </a:ext>
            </a:extLst>
          </p:cNvPr>
          <p:cNvSpPr/>
          <p:nvPr/>
        </p:nvSpPr>
        <p:spPr>
          <a:xfrm>
            <a:off x="3955030"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1312D5BA-B9DC-4C3A-8F29-0221C1A88107}"/>
              </a:ext>
            </a:extLst>
          </p:cNvPr>
          <p:cNvSpPr/>
          <p:nvPr/>
        </p:nvSpPr>
        <p:spPr>
          <a:xfrm>
            <a:off x="5860624" y="3653332"/>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Rectangle 13">
            <a:extLst>
              <a:ext uri="{FF2B5EF4-FFF2-40B4-BE49-F238E27FC236}">
                <a16:creationId xmlns:a16="http://schemas.microsoft.com/office/drawing/2014/main" id="{8DFE10E2-8D3B-4767-B6E0-27F1C0B4C047}"/>
              </a:ext>
            </a:extLst>
          </p:cNvPr>
          <p:cNvSpPr/>
          <p:nvPr/>
        </p:nvSpPr>
        <p:spPr>
          <a:xfrm>
            <a:off x="7766219"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3" y="2802085"/>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4" y="2708821"/>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79"/>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5" y="2708820"/>
            <a:ext cx="3930"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4" y="7358592"/>
            <a:ext cx="1307886" cy="413808"/>
          </a:xfrm>
        </p:spPr>
        <p:txBody>
          <a:bodyPr/>
          <a:lstStyle>
            <a:lvl1pPr algn="ctr">
              <a:defRPr/>
            </a:lvl1pPr>
          </a:lstStyle>
          <a:p>
            <a:fld id="{3BB30B76-750E-46BF-84E6-CD074F9E8AF0}"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2190704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7" y="18654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2"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1" name="Rectangle 10">
            <a:extLst>
              <a:ext uri="{FF2B5EF4-FFF2-40B4-BE49-F238E27FC236}">
                <a16:creationId xmlns:a16="http://schemas.microsoft.com/office/drawing/2014/main" id="{6C30B6CA-CF8E-4672-850C-BD70C9603821}"/>
              </a:ext>
            </a:extLst>
          </p:cNvPr>
          <p:cNvSpPr/>
          <p:nvPr/>
        </p:nvSpPr>
        <p:spPr>
          <a:xfrm>
            <a:off x="1964761"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2" name="Rectangle 11">
            <a:extLst>
              <a:ext uri="{FF2B5EF4-FFF2-40B4-BE49-F238E27FC236}">
                <a16:creationId xmlns:a16="http://schemas.microsoft.com/office/drawing/2014/main" id="{97DFA0AC-AA6C-48D9-975D-40B547596326}"/>
              </a:ext>
            </a:extLst>
          </p:cNvPr>
          <p:cNvSpPr/>
          <p:nvPr/>
        </p:nvSpPr>
        <p:spPr>
          <a:xfrm>
            <a:off x="5959305"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6" y="1461207"/>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6"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4"/>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0" y="4296882"/>
            <a:ext cx="3681844" cy="2093476"/>
          </a:xfrm>
          <a:prstGeom prst="rect">
            <a:avLst/>
          </a:prstGeom>
        </p:spPr>
        <p:txBody>
          <a:bodyPr/>
          <a:lstStyle>
            <a:lvl1pPr>
              <a:buClr>
                <a:schemeClr val="accent2"/>
              </a:buClr>
              <a:defRPr sz="1980">
                <a:solidFill>
                  <a:schemeClr val="accent1"/>
                </a:solidFill>
              </a:defRPr>
            </a:lvl1pPr>
            <a:lvl2pPr>
              <a:buClr>
                <a:schemeClr val="accent2"/>
              </a:buClr>
              <a:defRPr sz="1650">
                <a:solidFill>
                  <a:schemeClr val="accent1"/>
                </a:solidFill>
              </a:defRPr>
            </a:lvl2pPr>
            <a:lvl3pPr>
              <a:defRPr sz="1485">
                <a:solidFill>
                  <a:schemeClr val="tx2"/>
                </a:solidFill>
              </a:defRPr>
            </a:lvl3pPr>
            <a:lvl4pPr>
              <a:defRPr sz="132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4" y="7358592"/>
            <a:ext cx="1307886" cy="413808"/>
          </a:xfrm>
        </p:spPr>
        <p:txBody>
          <a:bodyPr/>
          <a:lstStyle>
            <a:lvl1pPr algn="ctr">
              <a:defRPr/>
            </a:lvl1pPr>
          </a:lstStyle>
          <a:p>
            <a:fld id="{614247A8-1633-4554-8211-CA60931581A8}"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793989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7"/>
            <a:ext cx="7533719" cy="651821"/>
          </a:xfrm>
        </p:spPr>
        <p:txBody>
          <a:bodyPr>
            <a:normAutofit/>
          </a:bodyPr>
          <a:lstStyle>
            <a:lvl1pPr algn="l">
              <a:defRPr sz="297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1"/>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0"/>
            <a:ext cx="2263140" cy="413808"/>
          </a:xfrm>
        </p:spPr>
        <p:txBody>
          <a:bodyPr/>
          <a:lstStyle>
            <a:lvl1pPr>
              <a:defRPr>
                <a:solidFill>
                  <a:schemeClr val="accent1"/>
                </a:solidFill>
              </a:defRPr>
            </a:lvl1pPr>
          </a:lstStyle>
          <a:p>
            <a:fld id="{B6F15528-21DE-4FAA-801E-634DDDAF4B2B}" type="slidenum">
              <a:rPr lang="en-US" smtClean="0"/>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6" y="0"/>
            <a:ext cx="1306091"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4" y="7358592"/>
            <a:ext cx="1307886" cy="413808"/>
          </a:xfrm>
        </p:spPr>
        <p:txBody>
          <a:bodyPr/>
          <a:lstStyle>
            <a:lvl1pPr algn="ctr">
              <a:defRPr/>
            </a:lvl1pPr>
          </a:lstStyle>
          <a:p>
            <a:fld id="{6B24F81E-AA37-45BD-B375-72B836ECFB3E}"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48" y="236063"/>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09" y="6618926"/>
            <a:ext cx="713817" cy="594771"/>
          </a:xfrm>
          <a:prstGeom prst="rect">
            <a:avLst/>
          </a:prstGeom>
        </p:spPr>
      </p:pic>
    </p:spTree>
    <p:extLst>
      <p:ext uri="{BB962C8B-B14F-4D97-AF65-F5344CB8AC3E}">
        <p14:creationId xmlns:p14="http://schemas.microsoft.com/office/powerpoint/2010/main" val="3529724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86277" y="612381"/>
            <a:ext cx="8675370" cy="5017451"/>
          </a:xfrm>
        </p:spPr>
        <p:txBody>
          <a:bodyPr/>
          <a:lstStyle>
            <a:lvl1pPr marL="0" indent="0">
              <a:buNone/>
              <a:defRPr sz="2562">
                <a:solidFill>
                  <a:schemeClr val="tx1"/>
                </a:solidFill>
              </a:defRPr>
            </a:lvl1pPr>
            <a:lvl2pPr marL="488134" indent="0">
              <a:buNone/>
              <a:defRPr sz="2135">
                <a:solidFill>
                  <a:schemeClr val="tx1">
                    <a:tint val="75000"/>
                  </a:schemeClr>
                </a:solidFill>
              </a:defRPr>
            </a:lvl2pPr>
            <a:lvl3pPr marL="976268" indent="0">
              <a:buNone/>
              <a:defRPr sz="1922">
                <a:solidFill>
                  <a:schemeClr val="tx1">
                    <a:tint val="75000"/>
                  </a:schemeClr>
                </a:solidFill>
              </a:defRPr>
            </a:lvl3pPr>
            <a:lvl4pPr marL="1464402" indent="0">
              <a:buNone/>
              <a:defRPr sz="1708">
                <a:solidFill>
                  <a:schemeClr val="tx1">
                    <a:tint val="75000"/>
                  </a:schemeClr>
                </a:solidFill>
              </a:defRPr>
            </a:lvl4pPr>
            <a:lvl5pPr marL="1952537" indent="0">
              <a:buNone/>
              <a:defRPr sz="1708">
                <a:solidFill>
                  <a:schemeClr val="tx1">
                    <a:tint val="75000"/>
                  </a:schemeClr>
                </a:solidFill>
              </a:defRPr>
            </a:lvl5pPr>
            <a:lvl6pPr marL="2440671" indent="0">
              <a:buNone/>
              <a:defRPr sz="1708">
                <a:solidFill>
                  <a:schemeClr val="tx1">
                    <a:tint val="75000"/>
                  </a:schemeClr>
                </a:solidFill>
              </a:defRPr>
            </a:lvl6pPr>
            <a:lvl7pPr marL="2928805" indent="0">
              <a:buNone/>
              <a:defRPr sz="1708">
                <a:solidFill>
                  <a:schemeClr val="tx1">
                    <a:tint val="75000"/>
                  </a:schemeClr>
                </a:solidFill>
              </a:defRPr>
            </a:lvl7pPr>
            <a:lvl8pPr marL="3416939" indent="0">
              <a:buNone/>
              <a:defRPr sz="1708">
                <a:solidFill>
                  <a:schemeClr val="tx1">
                    <a:tint val="75000"/>
                  </a:schemeClr>
                </a:solidFill>
              </a:defRPr>
            </a:lvl8pPr>
            <a:lvl9pPr marL="3905073" indent="0">
              <a:buNone/>
              <a:defRPr sz="1708">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504DDBA-C7E6-41CE-BBD6-D62D7EB2D360}" type="datetime1">
              <a:rPr lang="en-US" smtClean="0"/>
              <a:t>8/5/2025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331845" y="7203872"/>
            <a:ext cx="3394710" cy="41380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86277" y="5888184"/>
            <a:ext cx="8675370" cy="1160953"/>
          </a:xfrm>
        </p:spPr>
        <p:txBody>
          <a:bodyPr anchor="b">
            <a:normAutofit/>
          </a:bodyPr>
          <a:lstStyle>
            <a:lvl1pPr>
              <a:defRPr sz="4698">
                <a:solidFill>
                  <a:srgbClr val="CCF0F5"/>
                </a:solidFill>
              </a:defRPr>
            </a:lvl1pPr>
          </a:lstStyle>
          <a:p>
            <a:r>
              <a:rPr lang="en-US"/>
              <a:t>Contents</a:t>
            </a:r>
          </a:p>
        </p:txBody>
      </p:sp>
    </p:spTree>
    <p:extLst>
      <p:ext uri="{BB962C8B-B14F-4D97-AF65-F5344CB8AC3E}">
        <p14:creationId xmlns:p14="http://schemas.microsoft.com/office/powerpoint/2010/main" val="674621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82" b="1" i="0">
                <a:solidFill>
                  <a:srgbClr val="43A77B"/>
                </a:solidFill>
                <a:latin typeface="Arial"/>
                <a:cs typeface="Arial"/>
              </a:defRPr>
            </a:lvl1pPr>
          </a:lstStyle>
          <a:p>
            <a:endParaRPr/>
          </a:p>
        </p:txBody>
      </p:sp>
      <p:sp>
        <p:nvSpPr>
          <p:cNvPr id="3" name="Holder 3"/>
          <p:cNvSpPr>
            <a:spLocks noGrp="1"/>
          </p:cNvSpPr>
          <p:nvPr>
            <p:ph sz="half" idx="2"/>
          </p:nvPr>
        </p:nvSpPr>
        <p:spPr>
          <a:xfrm>
            <a:off x="834644" y="2047559"/>
            <a:ext cx="3818890" cy="221599"/>
          </a:xfrm>
          <a:prstGeom prst="rect">
            <a:avLst/>
          </a:prstGeom>
        </p:spPr>
        <p:txBody>
          <a:bodyPr wrap="square" lIns="0" tIns="0" rIns="0" bIns="0">
            <a:spAutoFit/>
          </a:bodyPr>
          <a:lstStyle>
            <a:lvl1pPr>
              <a:defRPr sz="1553" b="0" i="0">
                <a:solidFill>
                  <a:srgbClr val="2E74B5"/>
                </a:solidFill>
                <a:latin typeface="Calibri Light"/>
                <a:cs typeface="Calibri Light"/>
              </a:defRPr>
            </a:lvl1pPr>
          </a:lstStyle>
          <a:p>
            <a:endParaRPr/>
          </a:p>
        </p:txBody>
      </p:sp>
      <p:sp>
        <p:nvSpPr>
          <p:cNvPr id="4" name="Holder 4"/>
          <p:cNvSpPr>
            <a:spLocks noGrp="1"/>
          </p:cNvSpPr>
          <p:nvPr>
            <p:ph sz="half" idx="3"/>
          </p:nvPr>
        </p:nvSpPr>
        <p:spPr>
          <a:xfrm>
            <a:off x="5180075" y="1787652"/>
            <a:ext cx="4375404" cy="31995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2EFB091-A77B-4F8A-AF8D-711E6C9608B1}" type="datetime1">
              <a:rPr lang="en-US" smtClean="0"/>
              <a:t>8/5/2025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455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664900"/>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40199389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10058400"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92763"/>
            <a:ext cx="4543824" cy="2708242"/>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1681083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1007937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61825"/>
            <a:ext cx="4543824" cy="2739176"/>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1266776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53" y="0"/>
            <a:ext cx="10058049"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502921" y="739458"/>
            <a:ext cx="9083993" cy="3116157"/>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6472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10079378" cy="77724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10079379" cy="7772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30033EEE-3823-4FA0-9C86-2F8D1358CA62}"/>
              </a:ext>
            </a:extLst>
          </p:cNvPr>
          <p:cNvSpPr/>
          <p:nvPr/>
        </p:nvSpPr>
        <p:spPr>
          <a:xfrm>
            <a:off x="298245" y="0"/>
            <a:ext cx="1298235"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32" y="264608"/>
            <a:ext cx="820057" cy="45061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675428" y="4315422"/>
            <a:ext cx="4543824" cy="2785579"/>
          </a:xfrm>
          <a:noFill/>
          <a:ln>
            <a:noFill/>
          </a:ln>
        </p:spPr>
        <p:txBody>
          <a:bodyPr anchor="b">
            <a:noAutofit/>
          </a:bodyPr>
          <a:lstStyle>
            <a:lvl1pPr algn="l">
              <a:defRPr sz="3342">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97" y="6996418"/>
            <a:ext cx="713818" cy="594771"/>
          </a:xfrm>
          <a:prstGeom prst="rect">
            <a:avLst/>
          </a:prstGeom>
        </p:spPr>
      </p:pic>
    </p:spTree>
    <p:extLst>
      <p:ext uri="{BB962C8B-B14F-4D97-AF65-F5344CB8AC3E}">
        <p14:creationId xmlns:p14="http://schemas.microsoft.com/office/powerpoint/2010/main" val="38836064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5"/>
            <a:ext cx="10058399" cy="77723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1266759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0058400"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90347" y="2459331"/>
            <a:ext cx="2368401" cy="2655904"/>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52379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10058399" cy="77724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298"/>
            <a:ext cx="2368401" cy="2664900"/>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3075658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2"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9"/>
            <a:ext cx="1360539"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3" y="2470301"/>
            <a:ext cx="2368401" cy="2711302"/>
          </a:xfrm>
          <a:noFill/>
          <a:ln>
            <a:noFill/>
          </a:ln>
        </p:spPr>
        <p:txBody>
          <a:bodyPr anchor="b">
            <a:noAutofit/>
          </a:bodyPr>
          <a:lstStyle>
            <a:lvl1pPr algn="l">
              <a:defRPr sz="2475">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3" y="6845420"/>
            <a:ext cx="875081" cy="729140"/>
          </a:xfrm>
          <a:prstGeom prst="rect">
            <a:avLst/>
          </a:prstGeom>
        </p:spPr>
      </p:pic>
    </p:spTree>
    <p:extLst>
      <p:ext uri="{BB962C8B-B14F-4D97-AF65-F5344CB8AC3E}">
        <p14:creationId xmlns:p14="http://schemas.microsoft.com/office/powerpoint/2010/main" val="12154525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02B9F136-0CF0-4413-B0A6-AA5A8437AF18}"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6786582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B449A07-E4F6-429C-AF75-265C03588462}" type="datetime1">
              <a:rPr lang="en-US" smtClean="0"/>
              <a:t>8/5/2025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128137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0058400" cy="7818223"/>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98243" y="0"/>
            <a:ext cx="2552611" cy="7772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9" y="381945"/>
            <a:ext cx="1360540" cy="74761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77192" y="2470298"/>
            <a:ext cx="2368401" cy="2711302"/>
          </a:xfrm>
          <a:noFill/>
          <a:ln>
            <a:noFill/>
          </a:ln>
        </p:spPr>
        <p:txBody>
          <a:bodyPr anchor="b">
            <a:noAutofit/>
          </a:bodyPr>
          <a:lstStyle>
            <a:lvl1pPr algn="l">
              <a:defRPr sz="33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542" y="6845417"/>
            <a:ext cx="875081" cy="729140"/>
          </a:xfrm>
          <a:prstGeom prst="rect">
            <a:avLst/>
          </a:prstGeom>
        </p:spPr>
      </p:pic>
    </p:spTree>
    <p:extLst>
      <p:ext uri="{BB962C8B-B14F-4D97-AF65-F5344CB8AC3E}">
        <p14:creationId xmlns:p14="http://schemas.microsoft.com/office/powerpoint/2010/main" val="357660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5321596" y="147859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A8B55860-4DBA-4EE7-AD9C-F571DC4C9F0B}" type="datetime1">
              <a:rPr lang="en-US" smtClean="0"/>
              <a:t>8/5/2025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41396231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5" y="1456814"/>
            <a:ext cx="4441487"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303179" y="1456814"/>
            <a:ext cx="4459902"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303182" y="1456814"/>
            <a:ext cx="4441487"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1F381256-5323-4AE2-B5D1-6B51A0FAA917}" type="datetime1">
              <a:rPr lang="en-US" smtClean="0"/>
              <a:t>8/5/2025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41707201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7503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3C630556-1203-444D-9406-8EE318B5B62D}"/>
              </a:ext>
            </a:extLst>
          </p:cNvPr>
          <p:cNvSpPr/>
          <p:nvPr/>
        </p:nvSpPr>
        <p:spPr>
          <a:xfrm>
            <a:off x="218063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4086226"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991821" y="3653331"/>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897416" y="3653064"/>
            <a:ext cx="1815227" cy="50736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178718" y="2708825"/>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3082350"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989908"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877822"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714661"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7807D66D-B6DB-4D16-8BC6-7D84477468DA}" type="datetime1">
              <a:rPr lang="en-US" smtClean="0"/>
              <a:t>8/5/2025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27008346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87716" y="1404429"/>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587716"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700340"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726933"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626621" y="1458000"/>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626620" y="4293675"/>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739245"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804745"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C44CFA0B-1A44-4DA3-9B25-642FC5E0D367}" type="datetime1">
              <a:rPr lang="en-US" smtClean="0"/>
              <a:t>8/5/2025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3707381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5" y="17366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519B83BE-876E-4876-B793-66477A2A0294}" type="datetime1">
              <a:rPr lang="en-US" smtClean="0"/>
              <a:t>8/5/2025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10432461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819957"/>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5" y="6871340"/>
            <a:ext cx="822773" cy="452110"/>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7369642"/>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tx1">
                    <a:lumMod val="50000"/>
                    <a:lumOff val="50000"/>
                  </a:schemeClr>
                </a:solidFill>
              </a:defRPr>
            </a:lvl1pPr>
          </a:lstStyle>
          <a:p>
            <a:fld id="{0AFD8225-1F91-48B2-B3E1-D1E5ADC9A8CE}" type="datetime1">
              <a:rPr lang="en-US" smtClean="0"/>
              <a:t>8/5/2025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40" y="172138"/>
            <a:ext cx="739156" cy="599310"/>
          </a:xfrm>
          <a:prstGeom prst="rect">
            <a:avLst/>
          </a:prstGeom>
        </p:spPr>
      </p:pic>
    </p:spTree>
    <p:extLst>
      <p:ext uri="{BB962C8B-B14F-4D97-AF65-F5344CB8AC3E}">
        <p14:creationId xmlns:p14="http://schemas.microsoft.com/office/powerpoint/2010/main" val="2883399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7" name="Rectangle 6">
            <a:extLst>
              <a:ext uri="{FF2B5EF4-FFF2-40B4-BE49-F238E27FC236}">
                <a16:creationId xmlns:a16="http://schemas.microsoft.com/office/drawing/2014/main" id="{04B7C4E4-2D06-490E-9697-F8F066CE1C1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00876" y="7358596"/>
            <a:ext cx="1307886" cy="413808"/>
          </a:xfrm>
        </p:spPr>
        <p:txBody>
          <a:bodyPr/>
          <a:lstStyle>
            <a:lvl1pPr algn="ctr">
              <a:defRPr/>
            </a:lvl1pPr>
          </a:lstStyle>
          <a:p>
            <a:fld id="{87146EAC-E611-431D-8CFB-78FFB30B68EE}"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4041279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tx1">
                    <a:lumMod val="65000"/>
                    <a:lumOff val="35000"/>
                  </a:schemeClr>
                </a:solidFill>
              </a:defRPr>
            </a:lvl1pPr>
            <a:lvl2pPr marL="495062" indent="-212169">
              <a:buClr>
                <a:srgbClr val="0D6CB9"/>
              </a:buClr>
              <a:buFont typeface="Arial" panose="020B0604020202020204" pitchFamily="34" charset="0"/>
              <a:buChar char="•"/>
              <a:defRPr>
                <a:solidFill>
                  <a:schemeClr val="tx1">
                    <a:lumMod val="65000"/>
                    <a:lumOff val="35000"/>
                  </a:schemeClr>
                </a:solidFill>
              </a:defRPr>
            </a:lvl2pPr>
            <a:lvl3pPr marL="707232" indent="-141447">
              <a:buClr>
                <a:schemeClr val="accent2"/>
              </a:buClr>
              <a:buSzPct val="75000"/>
              <a:buFont typeface="Courier New" panose="02070309020205020404" pitchFamily="49" charset="0"/>
              <a:buChar char="o"/>
              <a:defRPr>
                <a:solidFill>
                  <a:schemeClr val="tx1">
                    <a:lumMod val="65000"/>
                    <a:lumOff val="35000"/>
                  </a:schemeClr>
                </a:solidFill>
              </a:defRPr>
            </a:lvl3pPr>
            <a:lvl4pPr marL="990124" indent="-141447">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00876" y="7358596"/>
            <a:ext cx="1307886" cy="413808"/>
          </a:xfrm>
        </p:spPr>
        <p:txBody>
          <a:bodyPr/>
          <a:lstStyle>
            <a:lvl1pPr algn="ctr">
              <a:defRPr/>
            </a:lvl1pPr>
          </a:lstStyle>
          <a:p>
            <a:fld id="{60A0E5E2-07D9-4FE5-B3F4-DB6405EF210C}"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232510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00876" y="7358596"/>
            <a:ext cx="1307886" cy="413808"/>
          </a:xfrm>
        </p:spPr>
        <p:txBody>
          <a:bodyPr/>
          <a:lstStyle>
            <a:lvl1pPr algn="ctr">
              <a:defRPr/>
            </a:lvl1pPr>
          </a:lstStyle>
          <a:p>
            <a:fld id="{D7786ECA-1527-42E9-B99A-AEB0A1372B3E}" type="datetime1">
              <a:rPr lang="en-US" smtClean="0"/>
              <a:t>8/5/2025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5419070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00876" y="7358596"/>
            <a:ext cx="1307886" cy="413808"/>
          </a:xfrm>
        </p:spPr>
        <p:txBody>
          <a:bodyPr/>
          <a:lstStyle>
            <a:lvl1pPr algn="ctr">
              <a:defRPr/>
            </a:lvl1pPr>
          </a:lstStyle>
          <a:p>
            <a:fld id="{E997EB6A-6391-4A19-8569-3C26C592A169}" type="datetime1">
              <a:rPr lang="en-US" smtClean="0"/>
              <a:t>8/5/2025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7403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819954"/>
            <a:ext cx="10058400" cy="597796"/>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14" y="6871336"/>
            <a:ext cx="822773" cy="4521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87714" y="173661"/>
            <a:ext cx="9175367" cy="851530"/>
          </a:xfrm>
        </p:spPr>
        <p:txBody>
          <a:bodyPr>
            <a:normAutofit/>
          </a:bodyPr>
          <a:lstStyle>
            <a:lvl1pPr algn="l">
              <a:defRPr sz="297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87713" y="1695071"/>
            <a:ext cx="8764604"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7369639"/>
            <a:ext cx="10058400" cy="139927"/>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tx1">
                    <a:lumMod val="50000"/>
                    <a:lumOff val="50000"/>
                  </a:schemeClr>
                </a:solidFill>
              </a:defRPr>
            </a:lvl1pPr>
          </a:lstStyle>
          <a:p>
            <a:fld id="{ADAF3D80-A2F1-467A-88D1-5C064BC99037}" type="datetime1">
              <a:rPr lang="en-US" smtClean="0"/>
              <a:t>8/5/2025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2739" y="172135"/>
            <a:ext cx="739156" cy="599310"/>
          </a:xfrm>
          <a:prstGeom prst="rect">
            <a:avLst/>
          </a:prstGeom>
        </p:spPr>
      </p:pic>
    </p:spTree>
    <p:extLst>
      <p:ext uri="{BB962C8B-B14F-4D97-AF65-F5344CB8AC3E}">
        <p14:creationId xmlns:p14="http://schemas.microsoft.com/office/powerpoint/2010/main" val="26080284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208223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87830"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93425"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99020"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83954"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91512"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79426"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616265"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2" name="Rectangle 31">
            <a:extLst>
              <a:ext uri="{FF2B5EF4-FFF2-40B4-BE49-F238E27FC236}">
                <a16:creationId xmlns:a16="http://schemas.microsoft.com/office/drawing/2014/main" id="{EB4592BA-DF80-CC4D-BC9D-88314565611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00876" y="7358596"/>
            <a:ext cx="1307886" cy="413808"/>
          </a:xfrm>
        </p:spPr>
        <p:txBody>
          <a:bodyPr/>
          <a:lstStyle>
            <a:lvl1pPr algn="ctr">
              <a:defRPr/>
            </a:lvl1pPr>
          </a:lstStyle>
          <a:p>
            <a:fld id="{D2BB45BD-3124-455B-AFE1-5F47DE53918B}" type="datetime1">
              <a:rPr lang="en-US" smtClean="0"/>
              <a:t>8/5/2025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96769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tx1">
                    <a:lumMod val="65000"/>
                    <a:lumOff val="35000"/>
                  </a:schemeClr>
                </a:solidFill>
              </a:defRPr>
            </a:lvl1pPr>
            <a:lvl2pPr marL="495062" indent="-212169">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tx1">
                    <a:lumMod val="65000"/>
                    <a:lumOff val="35000"/>
                  </a:schemeClr>
                </a:solidFill>
              </a:defRPr>
            </a:lvl1pPr>
            <a:lvl2pPr marL="424339" indent="-141447">
              <a:buClr>
                <a:srgbClr val="0D6CB9"/>
              </a:buClr>
              <a:buFont typeface="Arial" panose="020B0604020202020204" pitchFamily="34" charset="0"/>
              <a:buChar char="•"/>
              <a:defRPr sz="1238">
                <a:solidFill>
                  <a:schemeClr val="tx1">
                    <a:lumMod val="65000"/>
                    <a:lumOff val="35000"/>
                  </a:schemeClr>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00876" y="7358596"/>
            <a:ext cx="1307886" cy="413808"/>
          </a:xfrm>
        </p:spPr>
        <p:txBody>
          <a:bodyPr/>
          <a:lstStyle>
            <a:lvl1pPr algn="ctr">
              <a:defRPr/>
            </a:lvl1pPr>
          </a:lstStyle>
          <a:p>
            <a:fld id="{DDFA5151-DAB5-4448-AD64-8B5C1D3A97A5}" type="datetime1">
              <a:rPr lang="en-US" smtClean="0"/>
              <a:t>8/5/2025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856094"/>
            <a:ext cx="10058400" cy="18198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9" name="Rectangle 28">
            <a:extLst>
              <a:ext uri="{FF2B5EF4-FFF2-40B4-BE49-F238E27FC236}">
                <a16:creationId xmlns:a16="http://schemas.microsoft.com/office/drawing/2014/main" id="{42FE50E5-E585-294D-8EA1-6FF47F94FAEF}"/>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825141" y="226324"/>
            <a:ext cx="7850603" cy="614753"/>
          </a:xfrm>
        </p:spPr>
        <p:txBody>
          <a:bodyPr>
            <a:normAutofit/>
          </a:bodyPr>
          <a:lstStyle>
            <a:lvl1pPr algn="l">
              <a:defRPr sz="2228">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8682170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517933" y="7358596"/>
            <a:ext cx="2263140" cy="413808"/>
          </a:xfrm>
        </p:spPr>
        <p:txBody>
          <a:bodyPr/>
          <a:lstStyle/>
          <a:p>
            <a:fld id="{CFAC1D3F-2F1F-45CC-A793-FFE9335C67A5}" type="datetime1">
              <a:rPr lang="en-US" smtClean="0"/>
              <a:t>8/5/2025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6352784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16519" y="189578"/>
            <a:ext cx="79453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36619" y="1695071"/>
            <a:ext cx="7415700"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00876" y="7358596"/>
            <a:ext cx="1307886" cy="413808"/>
          </a:xfrm>
        </p:spPr>
        <p:txBody>
          <a:bodyPr/>
          <a:lstStyle>
            <a:lvl1pPr algn="ctr">
              <a:defRPr/>
            </a:lvl1pPr>
          </a:lstStyle>
          <a:p>
            <a:fld id="{80F604E2-B50E-40C6-B0E8-87FC3FB643AA}" type="datetime1">
              <a:rPr lang="en-US" smtClean="0"/>
              <a:t>8/5/2025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5189378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517933" y="7358596"/>
            <a:ext cx="2263140" cy="413808"/>
          </a:xfrm>
        </p:spPr>
        <p:txBody>
          <a:bodyPr/>
          <a:lstStyle/>
          <a:p>
            <a:fld id="{9E191F89-E83A-4204-9930-D950518EDF75}" type="datetime1">
              <a:rPr lang="en-US" smtClean="0"/>
              <a:t>8/5/2025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914100" y="173661"/>
            <a:ext cx="7848983"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914099" y="1695071"/>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838591" y="1675832"/>
            <a:ext cx="3681825"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200876" y="7358596"/>
            <a:ext cx="1307886" cy="413808"/>
          </a:xfrm>
          <a:prstGeom prst="rect">
            <a:avLst/>
          </a:prstGeom>
        </p:spPr>
        <p:txBody>
          <a:bodyPr vert="horz" lIns="56579" tIns="28290" rIns="56579" bIns="28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743" smtClean="0"/>
              <a:pPr/>
              <a:t>8/5/2025</a:t>
            </a:fld>
            <a:endParaRPr lang="en-US" sz="74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32342343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0686" y="186541"/>
            <a:ext cx="8183886" cy="851530"/>
          </a:xfrm>
        </p:spPr>
        <p:txBody>
          <a:bodyPr>
            <a:normAutofit/>
          </a:bodyPr>
          <a:lstStyle>
            <a:lvl1pPr algn="l">
              <a:defRPr sz="2228">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857802" y="1456814"/>
            <a:ext cx="4379909" cy="4931516"/>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6368371" y="1456814"/>
            <a:ext cx="3394710" cy="49315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368371" y="1456814"/>
            <a:ext cx="3376296"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00876" y="7358596"/>
            <a:ext cx="1307886" cy="413808"/>
          </a:xfrm>
        </p:spPr>
        <p:txBody>
          <a:bodyPr/>
          <a:lstStyle>
            <a:lvl1pPr algn="ctr">
              <a:defRPr/>
            </a:lvl1pPr>
          </a:lstStyle>
          <a:p>
            <a:fld id="{3272DB2C-9701-42CE-BA04-AAB619179AEE}" type="datetime1">
              <a:rPr lang="en-US" smtClean="0"/>
              <a:t>8/5/2025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24540381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71482" y="191157"/>
            <a:ext cx="8154858" cy="851530"/>
          </a:xfrm>
        </p:spPr>
        <p:txBody>
          <a:bodyPr>
            <a:normAutofit/>
          </a:bodyPr>
          <a:lstStyle>
            <a:lvl1pPr algn="l">
              <a:defRPr sz="2228">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204943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15910CA-54F1-4812-905F-477F1B94A069}"/>
              </a:ext>
            </a:extLst>
          </p:cNvPr>
          <p:cNvSpPr/>
          <p:nvPr/>
        </p:nvSpPr>
        <p:spPr>
          <a:xfrm>
            <a:off x="3955031"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1312D5BA-B9DC-4C3A-8F29-0221C1A88107}"/>
              </a:ext>
            </a:extLst>
          </p:cNvPr>
          <p:cNvSpPr/>
          <p:nvPr/>
        </p:nvSpPr>
        <p:spPr>
          <a:xfrm>
            <a:off x="5860626" y="3653331"/>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Rectangle 13">
            <a:extLst>
              <a:ext uri="{FF2B5EF4-FFF2-40B4-BE49-F238E27FC236}">
                <a16:creationId xmlns:a16="http://schemas.microsoft.com/office/drawing/2014/main" id="{8DFE10E2-8D3B-4767-B6E0-27F1C0B4C047}"/>
              </a:ext>
            </a:extLst>
          </p:cNvPr>
          <p:cNvSpPr/>
          <p:nvPr/>
        </p:nvSpPr>
        <p:spPr>
          <a:xfrm>
            <a:off x="7766221" y="3653064"/>
            <a:ext cx="1815227" cy="50736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99492" y="2802088"/>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951155" y="417248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858713" y="2708823"/>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746627" y="417248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8583466" y="2708822"/>
            <a:ext cx="3929" cy="846631"/>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00876" y="7358596"/>
            <a:ext cx="1307886" cy="413808"/>
          </a:xfrm>
        </p:spPr>
        <p:txBody>
          <a:bodyPr/>
          <a:lstStyle>
            <a:lvl1pPr algn="ctr">
              <a:defRPr/>
            </a:lvl1pPr>
          </a:lstStyle>
          <a:p>
            <a:fld id="{AAAEE6C5-464E-4418-B6CC-43C22BC15D4D}" type="datetime1">
              <a:rPr lang="en-US" smtClean="0"/>
              <a:t>8/5/2025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1077188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89309" y="186541"/>
            <a:ext cx="9175367" cy="851530"/>
          </a:xfrm>
        </p:spPr>
        <p:txBody>
          <a:bodyPr>
            <a:normAutofit/>
          </a:bodyPr>
          <a:lstStyle>
            <a:lvl1pPr algn="l">
              <a:defRPr sz="2228">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964763" y="1407640"/>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1" name="Rectangle 10">
            <a:extLst>
              <a:ext uri="{FF2B5EF4-FFF2-40B4-BE49-F238E27FC236}">
                <a16:creationId xmlns:a16="http://schemas.microsoft.com/office/drawing/2014/main" id="{6C30B6CA-CF8E-4672-850C-BD70C9603821}"/>
              </a:ext>
            </a:extLst>
          </p:cNvPr>
          <p:cNvSpPr/>
          <p:nvPr/>
        </p:nvSpPr>
        <p:spPr>
          <a:xfrm>
            <a:off x="1964763" y="4228973"/>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2" name="Rectangle 11">
            <a:extLst>
              <a:ext uri="{FF2B5EF4-FFF2-40B4-BE49-F238E27FC236}">
                <a16:creationId xmlns:a16="http://schemas.microsoft.com/office/drawing/2014/main" id="{97DFA0AC-AA6C-48D9-975D-40B547596326}"/>
              </a:ext>
            </a:extLst>
          </p:cNvPr>
          <p:cNvSpPr/>
          <p:nvPr/>
        </p:nvSpPr>
        <p:spPr>
          <a:xfrm>
            <a:off x="5959307" y="1390088"/>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3" name="Rectangle 12">
            <a:extLst>
              <a:ext uri="{FF2B5EF4-FFF2-40B4-BE49-F238E27FC236}">
                <a16:creationId xmlns:a16="http://schemas.microsoft.com/office/drawing/2014/main" id="{2CE3B6A9-6BD0-49EC-BAE1-4EA85B6203D7}"/>
              </a:ext>
            </a:extLst>
          </p:cNvPr>
          <p:cNvSpPr/>
          <p:nvPr/>
        </p:nvSpPr>
        <p:spPr>
          <a:xfrm>
            <a:off x="5985899" y="4225762"/>
            <a:ext cx="3759656" cy="222929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003668" y="1461211"/>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003667"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998211" y="1440148"/>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6063711" y="4296886"/>
            <a:ext cx="3681844" cy="2093476"/>
          </a:xfrm>
          <a:prstGeom prst="rect">
            <a:avLst/>
          </a:prstGeom>
        </p:spPr>
        <p:txBody>
          <a:bodyPr/>
          <a:lstStyle>
            <a:lvl1pPr>
              <a:buClr>
                <a:schemeClr val="accent2"/>
              </a:buClr>
              <a:defRPr sz="1485">
                <a:solidFill>
                  <a:schemeClr val="accent1"/>
                </a:solidFill>
              </a:defRPr>
            </a:lvl1pPr>
            <a:lvl2pPr>
              <a:buClr>
                <a:schemeClr val="accent2"/>
              </a:buClr>
              <a:defRPr sz="1238">
                <a:solidFill>
                  <a:schemeClr val="accent1"/>
                </a:solidFill>
              </a:defRPr>
            </a:lvl2pPr>
            <a:lvl3pPr>
              <a:defRPr sz="1114">
                <a:solidFill>
                  <a:schemeClr val="tx2"/>
                </a:solidFill>
              </a:defRPr>
            </a:lvl3pPr>
            <a:lvl4pPr>
              <a:defRPr sz="99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00876" y="7358596"/>
            <a:ext cx="1307886" cy="413808"/>
          </a:xfrm>
        </p:spPr>
        <p:txBody>
          <a:bodyPr/>
          <a:lstStyle>
            <a:lvl1pPr algn="ctr">
              <a:defRPr/>
            </a:lvl1pPr>
          </a:lstStyle>
          <a:p>
            <a:fld id="{A0D6ADCD-2E3B-4891-9B36-D4AACACDB53D}" type="datetime1">
              <a:rPr lang="en-US" smtClean="0"/>
              <a:t>8/5/2025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950007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86541"/>
            <a:ext cx="10058400" cy="85153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825140" y="286396"/>
            <a:ext cx="7533719" cy="651821"/>
          </a:xfrm>
        </p:spPr>
        <p:txBody>
          <a:bodyPr>
            <a:normAutofit/>
          </a:bodyPr>
          <a:lstStyle>
            <a:lvl1pPr algn="l">
              <a:defRPr sz="2228">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331845" y="7358595"/>
            <a:ext cx="3394710" cy="413808"/>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7598807" y="7358594"/>
            <a:ext cx="2263140" cy="413808"/>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98917" y="0"/>
            <a:ext cx="1306092" cy="77724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00876" y="7358596"/>
            <a:ext cx="1307886" cy="413808"/>
          </a:xfrm>
        </p:spPr>
        <p:txBody>
          <a:bodyPr/>
          <a:lstStyle>
            <a:lvl1pPr algn="ctr">
              <a:defRPr/>
            </a:lvl1pPr>
          </a:lstStyle>
          <a:p>
            <a:fld id="{5CC4CF78-1777-4039-8624-C2D8CFF78B2E}" type="datetime1">
              <a:rPr lang="en-US" smtClean="0"/>
              <a:t>8/5/2025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50" y="236066"/>
            <a:ext cx="822773" cy="452110"/>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10" y="6618925"/>
            <a:ext cx="713818" cy="594771"/>
          </a:xfrm>
          <a:prstGeom prst="rect">
            <a:avLst/>
          </a:prstGeom>
        </p:spPr>
      </p:pic>
    </p:spTree>
    <p:extLst>
      <p:ext uri="{BB962C8B-B14F-4D97-AF65-F5344CB8AC3E}">
        <p14:creationId xmlns:p14="http://schemas.microsoft.com/office/powerpoint/2010/main" val="1592047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598420" y="4577080"/>
            <a:ext cx="7124700" cy="207264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598420" y="6856709"/>
            <a:ext cx="7376160" cy="777240"/>
          </a:xfrm>
        </p:spPr>
        <p:txBody>
          <a:bodyPr anchor="ctr">
            <a:normAutofit/>
          </a:bodyPr>
          <a:lstStyle>
            <a:lvl1pPr marL="0" indent="0" algn="l">
              <a:buNone/>
              <a:defRPr sz="2145">
                <a:solidFill>
                  <a:srgbClr val="FFFFFF"/>
                </a:solidFill>
              </a:defRPr>
            </a:lvl1pPr>
            <a:lvl2pPr marL="377190" indent="0" algn="ctr">
              <a:buNone/>
            </a:lvl2pPr>
            <a:lvl3pPr marL="754380" indent="0" algn="ctr">
              <a:buNone/>
            </a:lvl3pPr>
            <a:lvl4pPr marL="1131570" indent="0" algn="ctr">
              <a:buNone/>
            </a:lvl4pPr>
            <a:lvl5pPr marL="1508760" indent="0" algn="ctr">
              <a:buNone/>
            </a:lvl5pPr>
            <a:lvl6pPr marL="1885950" indent="0" algn="ctr">
              <a:buNone/>
            </a:lvl6pPr>
            <a:lvl7pPr marL="2263140" indent="0" algn="ctr">
              <a:buNone/>
            </a:lvl7pPr>
            <a:lvl8pPr marL="2640330" indent="0" algn="ctr">
              <a:buNone/>
            </a:lvl8pPr>
            <a:lvl9pPr marL="3017520" indent="0" algn="ctr">
              <a:buNone/>
            </a:lvl9pPr>
          </a:lstStyle>
          <a:p>
            <a:r>
              <a:rPr kumimoji="0" lang="en-US"/>
              <a:t>Click to edit Master subtitle style</a:t>
            </a:r>
          </a:p>
        </p:txBody>
      </p:sp>
      <p:sp>
        <p:nvSpPr>
          <p:cNvPr id="28" name="Date Placeholder 27"/>
          <p:cNvSpPr>
            <a:spLocks noGrp="1"/>
          </p:cNvSpPr>
          <p:nvPr>
            <p:ph type="dt" sz="half" idx="10"/>
          </p:nvPr>
        </p:nvSpPr>
        <p:spPr>
          <a:xfrm>
            <a:off x="83820" y="6877859"/>
            <a:ext cx="2263140" cy="777240"/>
          </a:xfrm>
        </p:spPr>
        <p:txBody>
          <a:bodyPr>
            <a:noAutofit/>
          </a:bodyPr>
          <a:lstStyle>
            <a:lvl1pPr algn="ctr">
              <a:defRPr sz="1650">
                <a:solidFill>
                  <a:srgbClr val="FFFFFF"/>
                </a:solidFill>
              </a:defRPr>
            </a:lvl1pPr>
          </a:lstStyle>
          <a:p>
            <a:fld id="{9D7E7BC5-0AD2-4FFB-AD18-07A6EA3D8702}" type="datetime1">
              <a:rPr lang="en-US" smtClean="0"/>
              <a:t>8/5/2025</a:t>
            </a:fld>
            <a:endParaRPr lang="en-US"/>
          </a:p>
        </p:txBody>
      </p:sp>
      <p:sp>
        <p:nvSpPr>
          <p:cNvPr id="17" name="Footer Placeholder 16"/>
          <p:cNvSpPr>
            <a:spLocks noGrp="1"/>
          </p:cNvSpPr>
          <p:nvPr>
            <p:ph type="ftr" sz="quarter" idx="11"/>
          </p:nvPr>
        </p:nvSpPr>
        <p:spPr>
          <a:xfrm>
            <a:off x="2293932" y="268084"/>
            <a:ext cx="6454140" cy="413808"/>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801100" y="259080"/>
            <a:ext cx="922020" cy="4318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19887664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slideLayout" Target="../slideLayouts/slideLayout311.xml"/><Relationship Id="rId3" Type="http://schemas.openxmlformats.org/officeDocument/2006/relationships/slideLayout" Target="../slideLayouts/slideLayout288.xml"/><Relationship Id="rId21" Type="http://schemas.openxmlformats.org/officeDocument/2006/relationships/slideLayout" Target="../slideLayouts/slideLayout306.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slideLayout" Target="../slideLayouts/slideLayout310.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29" Type="http://schemas.openxmlformats.org/officeDocument/2006/relationships/slideLayout" Target="../slideLayouts/slideLayout314.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24" Type="http://schemas.openxmlformats.org/officeDocument/2006/relationships/slideLayout" Target="../slideLayouts/slideLayout309.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slideLayout" Target="../slideLayouts/slideLayout308.xml"/><Relationship Id="rId28" Type="http://schemas.openxmlformats.org/officeDocument/2006/relationships/slideLayout" Target="../slideLayouts/slideLayout313.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31" Type="http://schemas.openxmlformats.org/officeDocument/2006/relationships/theme" Target="../theme/theme10.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slideLayout" Target="../slideLayouts/slideLayout312.xml"/><Relationship Id="rId30" Type="http://schemas.openxmlformats.org/officeDocument/2006/relationships/slideLayout" Target="../slideLayouts/slideLayout3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tags" Target="../tags/tag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ags" Target="../tags/tag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theme" Target="../theme/theme2.xml"/><Relationship Id="rId37" Type="http://schemas.openxmlformats.org/officeDocument/2006/relationships/tags" Target="../tags/tag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tags" Target="../tags/tag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theme" Target="../theme/theme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0.xml"/><Relationship Id="rId7" Type="http://schemas.openxmlformats.org/officeDocument/2006/relationships/theme" Target="../theme/theme5.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slideLayout" Target="../slideLayouts/slideLayout17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theme" Target="../theme/theme6.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theme" Target="../theme/theme7.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26" Type="http://schemas.openxmlformats.org/officeDocument/2006/relationships/slideLayout" Target="../slideLayouts/slideLayout240.xml"/><Relationship Id="rId3" Type="http://schemas.openxmlformats.org/officeDocument/2006/relationships/slideLayout" Target="../slideLayouts/slideLayout217.xml"/><Relationship Id="rId21" Type="http://schemas.openxmlformats.org/officeDocument/2006/relationships/slideLayout" Target="../slideLayouts/slideLayout235.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5" Type="http://schemas.openxmlformats.org/officeDocument/2006/relationships/slideLayout" Target="../slideLayouts/slideLayout239.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slideLayout" Target="../slideLayouts/slideLayout234.xml"/><Relationship Id="rId29" Type="http://schemas.openxmlformats.org/officeDocument/2006/relationships/slideLayout" Target="../slideLayouts/slideLayout243.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24" Type="http://schemas.openxmlformats.org/officeDocument/2006/relationships/slideLayout" Target="../slideLayouts/slideLayout238.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slideLayout" Target="../slideLayouts/slideLayout237.xml"/><Relationship Id="rId28" Type="http://schemas.openxmlformats.org/officeDocument/2006/relationships/slideLayout" Target="../slideLayouts/slideLayout242.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31" Type="http://schemas.openxmlformats.org/officeDocument/2006/relationships/theme" Target="../theme/theme8.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 Id="rId27" Type="http://schemas.openxmlformats.org/officeDocument/2006/relationships/slideLayout" Target="../slideLayouts/slideLayout241.xml"/><Relationship Id="rId30" Type="http://schemas.openxmlformats.org/officeDocument/2006/relationships/slideLayout" Target="../slideLayouts/slideLayout2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9" Type="http://schemas.openxmlformats.org/officeDocument/2006/relationships/slideLayout" Target="../slideLayouts/slideLayout283.xml"/><Relationship Id="rId3" Type="http://schemas.openxmlformats.org/officeDocument/2006/relationships/slideLayout" Target="../slideLayouts/slideLayout247.xml"/><Relationship Id="rId21" Type="http://schemas.openxmlformats.org/officeDocument/2006/relationships/slideLayout" Target="../slideLayouts/slideLayout265.xml"/><Relationship Id="rId34" Type="http://schemas.openxmlformats.org/officeDocument/2006/relationships/slideLayout" Target="../slideLayouts/slideLayout278.xml"/><Relationship Id="rId42" Type="http://schemas.openxmlformats.org/officeDocument/2006/relationships/theme" Target="../theme/theme9.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33" Type="http://schemas.openxmlformats.org/officeDocument/2006/relationships/slideLayout" Target="../slideLayouts/slideLayout277.xml"/><Relationship Id="rId38" Type="http://schemas.openxmlformats.org/officeDocument/2006/relationships/slideLayout" Target="../slideLayouts/slideLayout282.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41" Type="http://schemas.openxmlformats.org/officeDocument/2006/relationships/slideLayout" Target="../slideLayouts/slideLayout285.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32" Type="http://schemas.openxmlformats.org/officeDocument/2006/relationships/slideLayout" Target="../slideLayouts/slideLayout276.xml"/><Relationship Id="rId37" Type="http://schemas.openxmlformats.org/officeDocument/2006/relationships/slideLayout" Target="../slideLayouts/slideLayout281.xml"/><Relationship Id="rId40" Type="http://schemas.openxmlformats.org/officeDocument/2006/relationships/slideLayout" Target="../slideLayouts/slideLayout284.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36" Type="http://schemas.openxmlformats.org/officeDocument/2006/relationships/slideLayout" Target="../slideLayouts/slideLayout280.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31" Type="http://schemas.openxmlformats.org/officeDocument/2006/relationships/slideLayout" Target="../slideLayouts/slideLayout275.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slideLayout" Target="../slideLayouts/slideLayout274.xml"/><Relationship Id="rId35" Type="http://schemas.openxmlformats.org/officeDocument/2006/relationships/slideLayout" Target="../slideLayouts/slideLayout2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7"/>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2"/>
            <a:ext cx="2263140" cy="413808"/>
          </a:xfrm>
          <a:prstGeom prst="rect">
            <a:avLst/>
          </a:prstGeom>
        </p:spPr>
        <p:txBody>
          <a:bodyPr vert="horz" lIns="91440" tIns="45720" rIns="91440" bIns="45720" rtlCol="0" anchor="ctr"/>
          <a:lstStyle>
            <a:lvl1pPr algn="l">
              <a:defRPr sz="990">
                <a:solidFill>
                  <a:schemeClr val="bg1"/>
                </a:solidFill>
              </a:defRPr>
            </a:lvl1pPr>
          </a:lstStyle>
          <a:p>
            <a:fld id="{6FE1D3D9-0027-4C5A-9E65-0CB9A684060E}"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7"/>
            <a:ext cx="2263140" cy="413808"/>
          </a:xfrm>
          <a:prstGeom prst="rect">
            <a:avLst/>
          </a:prstGeom>
        </p:spPr>
        <p:txBody>
          <a:bodyPr vert="horz" lIns="91440" tIns="45720" rIns="91440" bIns="45720" rtlCol="0" anchor="ctr"/>
          <a:lstStyle>
            <a:lvl1pPr algn="r">
              <a:defRPr sz="990">
                <a:solidFill>
                  <a:schemeClr val="bg1"/>
                </a:solidFill>
              </a:defRPr>
            </a:lvl1pPr>
          </a:lstStyle>
          <a:p>
            <a:fld id="{B6F15528-21DE-4FAA-801E-634DDDAF4B2B}"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1"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2306166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697" r:id="rId31"/>
    <p:sldLayoutId id="2147483700" r:id="rId32"/>
    <p:sldLayoutId id="2147483701" r:id="rId33"/>
    <p:sldLayoutId id="2147483702" r:id="rId34"/>
    <p:sldLayoutId id="2147483703" r:id="rId35"/>
    <p:sldLayoutId id="2147483704" r:id="rId36"/>
    <p:sldLayoutId id="2147483705" r:id="rId37"/>
    <p:sldLayoutId id="2147483706" r:id="rId38"/>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9"/>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4"/>
            <a:ext cx="2263140" cy="413808"/>
          </a:xfrm>
          <a:prstGeom prst="rect">
            <a:avLst/>
          </a:prstGeom>
        </p:spPr>
        <p:txBody>
          <a:bodyPr vert="horz" lIns="91440" tIns="45720" rIns="91440" bIns="45720" rtlCol="0" anchor="ctr"/>
          <a:lstStyle>
            <a:lvl1pPr algn="l">
              <a:defRPr sz="743">
                <a:solidFill>
                  <a:schemeClr val="bg1"/>
                </a:solidFill>
              </a:defRPr>
            </a:lvl1pPr>
          </a:lstStyle>
          <a:p>
            <a:fld id="{B3381B35-B2F1-4177-9370-4190A000A975}"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9"/>
            <a:ext cx="2263140" cy="413808"/>
          </a:xfrm>
          <a:prstGeom prst="rect">
            <a:avLst/>
          </a:prstGeom>
        </p:spPr>
        <p:txBody>
          <a:bodyPr vert="horz" lIns="91440" tIns="45720" rIns="91440" bIns="45720" rtlCol="0" anchor="ctr"/>
          <a:lstStyle>
            <a:lvl1pPr algn="r">
              <a:defRPr sz="743">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057070668"/>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 id="2147484085" r:id="rId19"/>
    <p:sldLayoutId id="2147484086" r:id="rId20"/>
    <p:sldLayoutId id="2147484087" r:id="rId21"/>
    <p:sldLayoutId id="2147484088" r:id="rId22"/>
    <p:sldLayoutId id="2147484089" r:id="rId23"/>
    <p:sldLayoutId id="2147484090" r:id="rId24"/>
    <p:sldLayoutId id="2147484091" r:id="rId25"/>
    <p:sldLayoutId id="2147484092" r:id="rId26"/>
    <p:sldLayoutId id="2147484093" r:id="rId27"/>
    <p:sldLayoutId id="2147484094" r:id="rId28"/>
    <p:sldLayoutId id="2147484095" r:id="rId29"/>
    <p:sldLayoutId id="2147484096" r:id="rId30"/>
  </p:sldLayoutIdLst>
  <p:hf hdr="0" ftr="0" dt="0"/>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6" indent="-141446"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6"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1" indent="-141446"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6"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6" indent="-141446"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custDataLst>
              <p:tags r:id="rId33"/>
            </p:custDataLst>
          </p:nvPr>
        </p:nvSpPr>
        <p:spPr>
          <a:xfrm>
            <a:off x="3331845" y="7416917"/>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custDataLst>
              <p:tags r:id="rId34"/>
            </p:custDataLst>
          </p:nvPr>
        </p:nvSpPr>
        <p:spPr>
          <a:xfrm>
            <a:off x="196453" y="7409692"/>
            <a:ext cx="2263140" cy="413808"/>
          </a:xfrm>
          <a:prstGeom prst="rect">
            <a:avLst/>
          </a:prstGeom>
        </p:spPr>
        <p:txBody>
          <a:bodyPr vert="horz" lIns="91440" tIns="45720" rIns="91440" bIns="45720" rtlCol="0" anchor="ctr"/>
          <a:lstStyle>
            <a:lvl1pPr algn="l">
              <a:defRPr sz="990">
                <a:solidFill>
                  <a:schemeClr val="bg1"/>
                </a:solidFill>
              </a:defRPr>
            </a:lvl1pPr>
          </a:lstStyle>
          <a:p>
            <a:fld id="{80ABF058-A2E6-4729-97F9-4D2E2609F857}"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custDataLst>
              <p:tags r:id="rId35"/>
            </p:custDataLst>
          </p:nvPr>
        </p:nvSpPr>
        <p:spPr>
          <a:xfrm>
            <a:off x="7598807" y="7399677"/>
            <a:ext cx="2263140" cy="413808"/>
          </a:xfrm>
          <a:prstGeom prst="rect">
            <a:avLst/>
          </a:prstGeom>
        </p:spPr>
        <p:txBody>
          <a:bodyPr vert="horz" lIns="91440" tIns="45720" rIns="91440" bIns="45720" rtlCol="0" anchor="ctr"/>
          <a:lstStyle>
            <a:lvl1pPr algn="r">
              <a:defRPr sz="99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custDataLst>
              <p:tags r:id="rId36"/>
            </p:custDataLst>
          </p:nvPr>
        </p:nvSpPr>
        <p:spPr>
          <a:xfrm>
            <a:off x="526311" y="118019"/>
            <a:ext cx="9210455" cy="851530"/>
          </a:xfrm>
          <a:prstGeom prst="rect">
            <a:avLst/>
          </a:prstGeom>
        </p:spPr>
        <p:txBody>
          <a:bodyPr vert="horz" lIns="91440" tIns="45720" rIns="91440" bIns="45720" rtlCol="0" anchor="ctr">
            <a:normAutofit/>
          </a:bodyPr>
          <a:lstStyle/>
          <a:p>
            <a:r>
              <a:rPr lang="en-US"/>
              <a:t>Click to edit Header</a:t>
            </a:r>
          </a:p>
        </p:txBody>
      </p:sp>
      <p:sp>
        <p:nvSpPr>
          <p:cNvPr id="7" name="TextBox 6">
            <a:extLst>
              <a:ext uri="{FF2B5EF4-FFF2-40B4-BE49-F238E27FC236}">
                <a16:creationId xmlns:a16="http://schemas.microsoft.com/office/drawing/2014/main" id="{25AFD4B9-4890-4A7F-AF2E-BD1C00AB1A3A}"/>
              </a:ext>
            </a:extLst>
          </p:cNvPr>
          <p:cNvSpPr txBox="1"/>
          <p:nvPr userDrawn="1">
            <p:custDataLst>
              <p:tags r:id="rId37"/>
            </p:custDataLst>
          </p:nvPr>
        </p:nvSpPr>
        <p:spPr>
          <a:xfrm>
            <a:off x="3121572" y="7203872"/>
            <a:ext cx="3783725" cy="369332"/>
          </a:xfrm>
          <a:prstGeom prst="rect">
            <a:avLst/>
          </a:prstGeom>
          <a:solidFill>
            <a:schemeClr val="bg1"/>
          </a:solidFill>
        </p:spPr>
        <p:txBody>
          <a:bodyPr wrap="square" rtlCol="0">
            <a:spAutoFit/>
          </a:bodyPr>
          <a:lstStyle/>
          <a:p>
            <a:r>
              <a:rPr lang="en-US" sz="1747"/>
              <a:t>          </a:t>
            </a:r>
            <a:r>
              <a:rPr lang="en-US" sz="776">
                <a:solidFill>
                  <a:schemeClr val="bg1">
                    <a:lumMod val="65000"/>
                  </a:schemeClr>
                </a:solidFill>
              </a:rPr>
              <a:t>© </a:t>
            </a:r>
            <a:r>
              <a:rPr lang="en-US" sz="776">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97183194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Lst>
  <p:hf hdr="0" ftr="0" dt="0"/>
  <p:txStyles>
    <p:titleStyle>
      <a:lvl1pPr algn="l" defTabSz="754389"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7" indent="-188597" algn="l" defTabSz="754389"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92" indent="-188597" algn="l" defTabSz="754389"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86" indent="-188597" algn="l" defTabSz="754389"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81" indent="-188597" algn="l" defTabSz="754389"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76" indent="-188597" algn="l" defTabSz="754389"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70"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65"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59"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54" indent="-188597" algn="l" defTabSz="754389"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9" rtl="0" eaLnBrk="1" latinLnBrk="0" hangingPunct="1">
        <a:defRPr sz="1485" kern="1200">
          <a:solidFill>
            <a:schemeClr val="tx1"/>
          </a:solidFill>
          <a:latin typeface="+mn-lt"/>
          <a:ea typeface="+mn-ea"/>
          <a:cs typeface="+mn-cs"/>
        </a:defRPr>
      </a:lvl1pPr>
      <a:lvl2pPr marL="377195" algn="l" defTabSz="754389" rtl="0" eaLnBrk="1" latinLnBrk="0" hangingPunct="1">
        <a:defRPr sz="1485" kern="1200">
          <a:solidFill>
            <a:schemeClr val="tx1"/>
          </a:solidFill>
          <a:latin typeface="+mn-lt"/>
          <a:ea typeface="+mn-ea"/>
          <a:cs typeface="+mn-cs"/>
        </a:defRPr>
      </a:lvl2pPr>
      <a:lvl3pPr marL="754389" algn="l" defTabSz="754389" rtl="0" eaLnBrk="1" latinLnBrk="0" hangingPunct="1">
        <a:defRPr sz="1485" kern="1200">
          <a:solidFill>
            <a:schemeClr val="tx1"/>
          </a:solidFill>
          <a:latin typeface="+mn-lt"/>
          <a:ea typeface="+mn-ea"/>
          <a:cs typeface="+mn-cs"/>
        </a:defRPr>
      </a:lvl3pPr>
      <a:lvl4pPr marL="1131584" algn="l" defTabSz="754389" rtl="0" eaLnBrk="1" latinLnBrk="0" hangingPunct="1">
        <a:defRPr sz="1485" kern="1200">
          <a:solidFill>
            <a:schemeClr val="tx1"/>
          </a:solidFill>
          <a:latin typeface="+mn-lt"/>
          <a:ea typeface="+mn-ea"/>
          <a:cs typeface="+mn-cs"/>
        </a:defRPr>
      </a:lvl4pPr>
      <a:lvl5pPr marL="1508778" algn="l" defTabSz="754389" rtl="0" eaLnBrk="1" latinLnBrk="0" hangingPunct="1">
        <a:defRPr sz="1485" kern="1200">
          <a:solidFill>
            <a:schemeClr val="tx1"/>
          </a:solidFill>
          <a:latin typeface="+mn-lt"/>
          <a:ea typeface="+mn-ea"/>
          <a:cs typeface="+mn-cs"/>
        </a:defRPr>
      </a:lvl5pPr>
      <a:lvl6pPr marL="1885973" algn="l" defTabSz="754389" rtl="0" eaLnBrk="1" latinLnBrk="0" hangingPunct="1">
        <a:defRPr sz="1485" kern="1200">
          <a:solidFill>
            <a:schemeClr val="tx1"/>
          </a:solidFill>
          <a:latin typeface="+mn-lt"/>
          <a:ea typeface="+mn-ea"/>
          <a:cs typeface="+mn-cs"/>
        </a:defRPr>
      </a:lvl6pPr>
      <a:lvl7pPr marL="2263167" algn="l" defTabSz="754389" rtl="0" eaLnBrk="1" latinLnBrk="0" hangingPunct="1">
        <a:defRPr sz="1485" kern="1200">
          <a:solidFill>
            <a:schemeClr val="tx1"/>
          </a:solidFill>
          <a:latin typeface="+mn-lt"/>
          <a:ea typeface="+mn-ea"/>
          <a:cs typeface="+mn-cs"/>
        </a:defRPr>
      </a:lvl7pPr>
      <a:lvl8pPr marL="2640362" algn="l" defTabSz="754389" rtl="0" eaLnBrk="1" latinLnBrk="0" hangingPunct="1">
        <a:defRPr sz="1485" kern="1200">
          <a:solidFill>
            <a:schemeClr val="tx1"/>
          </a:solidFill>
          <a:latin typeface="+mn-lt"/>
          <a:ea typeface="+mn-ea"/>
          <a:cs typeface="+mn-cs"/>
        </a:defRPr>
      </a:lvl8pPr>
      <a:lvl9pPr marL="3017557" algn="l" defTabSz="754389" rtl="0" eaLnBrk="1" latinLnBrk="0" hangingPunct="1">
        <a:defRPr sz="14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bg1"/>
                </a:solidFill>
              </a:defRPr>
            </a:lvl1pPr>
          </a:lstStyle>
          <a:p>
            <a:fld id="{F4CFA13C-2B51-47B0-9BD1-F8EE7F9D5D62}"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3"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03182328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Lst>
  <p:hf hdr="0" ftr="0" dt="0"/>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7" indent="-141447"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7"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2" indent="-141447"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7"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bg1"/>
                </a:solidFill>
              </a:defRPr>
            </a:lvl1pPr>
          </a:lstStyle>
          <a:p>
            <a:fld id="{9B439768-0C9A-4363-BAB7-E3FAEE32C3B4}"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7257358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923" y="59868"/>
            <a:ext cx="8477897"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502920" y="1787653"/>
            <a:ext cx="90525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19856" y="7228333"/>
            <a:ext cx="32186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3"/>
            <a:ext cx="2313432" cy="276999"/>
          </a:xfrm>
          <a:prstGeom prst="rect">
            <a:avLst/>
          </a:prstGeom>
        </p:spPr>
        <p:txBody>
          <a:bodyPr wrap="square" lIns="0" tIns="0" rIns="0" bIns="0">
            <a:spAutoFit/>
          </a:bodyPr>
          <a:lstStyle>
            <a:lvl1pPr algn="l">
              <a:defRPr>
                <a:solidFill>
                  <a:schemeClr val="tx1">
                    <a:tint val="75000"/>
                  </a:schemeClr>
                </a:solidFill>
              </a:defRPr>
            </a:lvl1pPr>
          </a:lstStyle>
          <a:p>
            <a:fld id="{BE4F737E-ACA6-4F9C-A4B7-225B7154A05A}" type="datetime1">
              <a:rPr lang="en-US" smtClean="0"/>
              <a:t>8/5/2025</a:t>
            </a:fld>
            <a:endParaRPr lang="en-US"/>
          </a:p>
        </p:txBody>
      </p:sp>
      <p:sp>
        <p:nvSpPr>
          <p:cNvPr id="6" name="Holder 6"/>
          <p:cNvSpPr>
            <a:spLocks noGrp="1"/>
          </p:cNvSpPr>
          <p:nvPr>
            <p:ph type="sldNum" sz="quarter" idx="7"/>
          </p:nvPr>
        </p:nvSpPr>
        <p:spPr>
          <a:xfrm>
            <a:off x="7242048" y="7228333"/>
            <a:ext cx="231343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966362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77190">
        <a:defRPr>
          <a:latin typeface="+mn-lt"/>
          <a:ea typeface="+mn-ea"/>
          <a:cs typeface="+mn-cs"/>
        </a:defRPr>
      </a:lvl2pPr>
      <a:lvl3pPr marL="754380">
        <a:defRPr>
          <a:latin typeface="+mn-lt"/>
          <a:ea typeface="+mn-ea"/>
          <a:cs typeface="+mn-cs"/>
        </a:defRPr>
      </a:lvl3pPr>
      <a:lvl4pPr marL="1131570">
        <a:defRPr>
          <a:latin typeface="+mn-lt"/>
          <a:ea typeface="+mn-ea"/>
          <a:cs typeface="+mn-cs"/>
        </a:defRPr>
      </a:lvl4pPr>
      <a:lvl5pPr marL="1508760">
        <a:defRPr>
          <a:latin typeface="+mn-lt"/>
          <a:ea typeface="+mn-ea"/>
          <a:cs typeface="+mn-cs"/>
        </a:defRPr>
      </a:lvl5pPr>
      <a:lvl6pPr marL="1885950">
        <a:defRPr>
          <a:latin typeface="+mn-lt"/>
          <a:ea typeface="+mn-ea"/>
          <a:cs typeface="+mn-cs"/>
        </a:defRPr>
      </a:lvl6pPr>
      <a:lvl7pPr marL="2263140">
        <a:defRPr>
          <a:latin typeface="+mn-lt"/>
          <a:ea typeface="+mn-ea"/>
          <a:cs typeface="+mn-cs"/>
        </a:defRPr>
      </a:lvl7pPr>
      <a:lvl8pPr marL="2640330">
        <a:defRPr>
          <a:latin typeface="+mn-lt"/>
          <a:ea typeface="+mn-ea"/>
          <a:cs typeface="+mn-cs"/>
        </a:defRPr>
      </a:lvl8pPr>
      <a:lvl9pPr marL="3017520">
        <a:defRPr>
          <a:latin typeface="+mn-lt"/>
          <a:ea typeface="+mn-ea"/>
          <a:cs typeface="+mn-cs"/>
        </a:defRPr>
      </a:lvl9pPr>
    </p:bodyStyle>
    <p:otherStyle>
      <a:lvl1pPr marL="0">
        <a:defRPr>
          <a:latin typeface="+mn-lt"/>
          <a:ea typeface="+mn-ea"/>
          <a:cs typeface="+mn-cs"/>
        </a:defRPr>
      </a:lvl1pPr>
      <a:lvl2pPr marL="377190">
        <a:defRPr>
          <a:latin typeface="+mn-lt"/>
          <a:ea typeface="+mn-ea"/>
          <a:cs typeface="+mn-cs"/>
        </a:defRPr>
      </a:lvl2pPr>
      <a:lvl3pPr marL="754380">
        <a:defRPr>
          <a:latin typeface="+mn-lt"/>
          <a:ea typeface="+mn-ea"/>
          <a:cs typeface="+mn-cs"/>
        </a:defRPr>
      </a:lvl3pPr>
      <a:lvl4pPr marL="1131570">
        <a:defRPr>
          <a:latin typeface="+mn-lt"/>
          <a:ea typeface="+mn-ea"/>
          <a:cs typeface="+mn-cs"/>
        </a:defRPr>
      </a:lvl4pPr>
      <a:lvl5pPr marL="1508760">
        <a:defRPr>
          <a:latin typeface="+mn-lt"/>
          <a:ea typeface="+mn-ea"/>
          <a:cs typeface="+mn-cs"/>
        </a:defRPr>
      </a:lvl5pPr>
      <a:lvl6pPr marL="1885950">
        <a:defRPr>
          <a:latin typeface="+mn-lt"/>
          <a:ea typeface="+mn-ea"/>
          <a:cs typeface="+mn-cs"/>
        </a:defRPr>
      </a:lvl6pPr>
      <a:lvl7pPr marL="2263140">
        <a:defRPr>
          <a:latin typeface="+mn-lt"/>
          <a:ea typeface="+mn-ea"/>
          <a:cs typeface="+mn-cs"/>
        </a:defRPr>
      </a:lvl7pPr>
      <a:lvl8pPr marL="2640330">
        <a:defRPr>
          <a:latin typeface="+mn-lt"/>
          <a:ea typeface="+mn-ea"/>
          <a:cs typeface="+mn-cs"/>
        </a:defRPr>
      </a:lvl8pPr>
      <a:lvl9pPr marL="301752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bg1"/>
                </a:solidFill>
              </a:defRPr>
            </a:lvl1pPr>
          </a:lstStyle>
          <a:p>
            <a:fld id="{3638AD6F-7F47-4DE4-8D7C-2B844EA246D8}"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3236602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18"/>
            <a:ext cx="3394710" cy="413808"/>
          </a:xfrm>
          <a:prstGeom prst="rect">
            <a:avLst/>
          </a:prstGeom>
        </p:spPr>
        <p:txBody>
          <a:bodyPr vert="horz" lIns="91440" tIns="45720" rIns="91440" bIns="45720" rtlCol="0" anchor="ctr"/>
          <a:lstStyle>
            <a:lvl1pPr algn="ctr">
              <a:defRPr sz="99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3"/>
            <a:ext cx="2263140" cy="413808"/>
          </a:xfrm>
          <a:prstGeom prst="rect">
            <a:avLst/>
          </a:prstGeom>
        </p:spPr>
        <p:txBody>
          <a:bodyPr vert="horz" lIns="91440" tIns="45720" rIns="91440" bIns="45720" rtlCol="0" anchor="ctr"/>
          <a:lstStyle>
            <a:lvl1pPr algn="l">
              <a:defRPr sz="990">
                <a:solidFill>
                  <a:schemeClr val="bg1"/>
                </a:solidFill>
              </a:defRPr>
            </a:lvl1pPr>
          </a:lstStyle>
          <a:p>
            <a:fld id="{044F076B-96A8-42B5-A35B-4D05D6AF907E}"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78"/>
            <a:ext cx="2263140" cy="413808"/>
          </a:xfrm>
          <a:prstGeom prst="rect">
            <a:avLst/>
          </a:prstGeom>
        </p:spPr>
        <p:txBody>
          <a:bodyPr vert="horz" lIns="91440" tIns="45720" rIns="91440" bIns="45720" rtlCol="0" anchor="ctr"/>
          <a:lstStyle>
            <a:lvl1pPr algn="r">
              <a:defRPr sz="99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2"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53691123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0" r:id="rId29"/>
    <p:sldLayoutId id="2147483981" r:id="rId30"/>
    <p:sldLayoutId id="2147483982" r:id="rId31"/>
    <p:sldLayoutId id="2147483983" r:id="rId32"/>
    <p:sldLayoutId id="2147483984" r:id="rId33"/>
    <p:sldLayoutId id="2147483985" r:id="rId34"/>
    <p:sldLayoutId id="2147483986" r:id="rId35"/>
    <p:sldLayoutId id="2147483987" r:id="rId36"/>
    <p:sldLayoutId id="2147483988" r:id="rId37"/>
    <p:sldLayoutId id="2147483989" r:id="rId38"/>
    <p:sldLayoutId id="2147483990" r:id="rId39"/>
    <p:sldLayoutId id="2147483991" r:id="rId40"/>
    <p:sldLayoutId id="2147483992" r:id="rId41"/>
  </p:sldLayoutIdLst>
  <p:hf hdr="0" ftr="0" dt="0"/>
  <p:txStyles>
    <p:titleStyle>
      <a:lvl1pPr algn="l" defTabSz="754380" rtl="0" eaLnBrk="1" latinLnBrk="0" hangingPunct="1">
        <a:lnSpc>
          <a:spcPct val="90000"/>
        </a:lnSpc>
        <a:spcBef>
          <a:spcPct val="0"/>
        </a:spcBef>
        <a:buNone/>
        <a:defRPr sz="2970" b="1" kern="1200">
          <a:solidFill>
            <a:schemeClr val="accent1"/>
          </a:solidFill>
          <a:latin typeface="+mn-lt"/>
          <a:ea typeface="+mj-ea"/>
          <a:cs typeface="+mj-cs"/>
        </a:defRPr>
      </a:lvl1pPr>
    </p:titleStyle>
    <p:bodyStyle>
      <a:lvl1pPr marL="188595" indent="-188595" algn="l" defTabSz="754380" rtl="0" eaLnBrk="1" latinLnBrk="0" hangingPunct="1">
        <a:lnSpc>
          <a:spcPct val="90000"/>
        </a:lnSpc>
        <a:spcBef>
          <a:spcPts val="825"/>
        </a:spcBef>
        <a:buClr>
          <a:schemeClr val="bg2"/>
        </a:buClr>
        <a:buFont typeface="Wingdings" panose="05000000000000000000" pitchFamily="2" charset="2"/>
        <a:buChar char="§"/>
        <a:defRPr sz="2310" kern="1200">
          <a:solidFill>
            <a:schemeClr val="bg1"/>
          </a:solidFill>
          <a:latin typeface="+mn-lt"/>
          <a:ea typeface="+mn-ea"/>
          <a:cs typeface="+mn-cs"/>
        </a:defRPr>
      </a:lvl1pPr>
      <a:lvl2pPr marL="565785" indent="-188595" algn="l" defTabSz="754380" rtl="0" eaLnBrk="1" latinLnBrk="0" hangingPunct="1">
        <a:lnSpc>
          <a:spcPct val="90000"/>
        </a:lnSpc>
        <a:spcBef>
          <a:spcPts val="413"/>
        </a:spcBef>
        <a:buClr>
          <a:schemeClr val="bg2"/>
        </a:buClr>
        <a:buFont typeface="Wingdings" panose="05000000000000000000" pitchFamily="2" charset="2"/>
        <a:buChar char="§"/>
        <a:defRPr sz="1980" kern="1200">
          <a:solidFill>
            <a:schemeClr val="bg1"/>
          </a:solidFill>
          <a:latin typeface="+mn-lt"/>
          <a:ea typeface="+mn-ea"/>
          <a:cs typeface="+mn-cs"/>
        </a:defRPr>
      </a:lvl2pPr>
      <a:lvl3pPr marL="942975" indent="-188595" algn="l" defTabSz="754380" rtl="0" eaLnBrk="1" latinLnBrk="0" hangingPunct="1">
        <a:lnSpc>
          <a:spcPct val="90000"/>
        </a:lnSpc>
        <a:spcBef>
          <a:spcPts val="413"/>
        </a:spcBef>
        <a:buClr>
          <a:schemeClr val="bg2"/>
        </a:buClr>
        <a:buFont typeface="Wingdings" panose="05000000000000000000" pitchFamily="2" charset="2"/>
        <a:buChar char="§"/>
        <a:defRPr sz="1650" kern="1200">
          <a:solidFill>
            <a:schemeClr val="bg1"/>
          </a:solidFill>
          <a:latin typeface="+mn-lt"/>
          <a:ea typeface="+mn-ea"/>
          <a:cs typeface="+mn-cs"/>
        </a:defRPr>
      </a:lvl3pPr>
      <a:lvl4pPr marL="132016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4pPr>
      <a:lvl5pPr marL="1697355" indent="-188595" algn="l" defTabSz="754380" rtl="0" eaLnBrk="1" latinLnBrk="0" hangingPunct="1">
        <a:lnSpc>
          <a:spcPct val="90000"/>
        </a:lnSpc>
        <a:spcBef>
          <a:spcPts val="413"/>
        </a:spcBef>
        <a:buClr>
          <a:schemeClr val="bg2"/>
        </a:buClr>
        <a:buFont typeface="Wingdings" panose="05000000000000000000" pitchFamily="2" charset="2"/>
        <a:buChar char="§"/>
        <a:defRPr sz="1485" kern="1200">
          <a:solidFill>
            <a:schemeClr val="bg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25"/>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700"/>
            <a:ext cx="2263140" cy="413808"/>
          </a:xfrm>
          <a:prstGeom prst="rect">
            <a:avLst/>
          </a:prstGeom>
        </p:spPr>
        <p:txBody>
          <a:bodyPr vert="horz" lIns="91440" tIns="45720" rIns="91440" bIns="45720" rtlCol="0" anchor="ctr"/>
          <a:lstStyle>
            <a:lvl1pPr algn="l">
              <a:defRPr sz="743">
                <a:solidFill>
                  <a:schemeClr val="bg1"/>
                </a:solidFill>
              </a:defRPr>
            </a:lvl1pPr>
          </a:lstStyle>
          <a:p>
            <a:fld id="{FA6A0AD2-53AF-4D84-8AC9-3DBC493F2F75}" type="datetimeFigureOut">
              <a:rPr lang="en-US" smtClean="0"/>
              <a:pPr/>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85"/>
            <a:ext cx="2263140" cy="413808"/>
          </a:xfrm>
          <a:prstGeom prst="rect">
            <a:avLst/>
          </a:prstGeom>
        </p:spPr>
        <p:txBody>
          <a:bodyPr vert="horz" lIns="91440" tIns="45720" rIns="91440" bIns="45720" rtlCol="0" anchor="ctr"/>
          <a:lstStyle>
            <a:lvl1pPr algn="r">
              <a:defRPr sz="743">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3"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32363724"/>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0" r:id="rId17"/>
    <p:sldLayoutId id="2147484011" r:id="rId18"/>
    <p:sldLayoutId id="2147484012" r:id="rId19"/>
    <p:sldLayoutId id="2147484013" r:id="rId20"/>
    <p:sldLayoutId id="2147484014" r:id="rId21"/>
    <p:sldLayoutId id="2147484015" r:id="rId22"/>
    <p:sldLayoutId id="2147484016" r:id="rId23"/>
    <p:sldLayoutId id="2147484017" r:id="rId24"/>
    <p:sldLayoutId id="2147484018" r:id="rId25"/>
    <p:sldLayoutId id="2147484019" r:id="rId26"/>
    <p:sldLayoutId id="2147484020" r:id="rId27"/>
    <p:sldLayoutId id="2147484021" r:id="rId28"/>
    <p:sldLayoutId id="2147484022" r:id="rId29"/>
    <p:sldLayoutId id="2147484023" r:id="rId30"/>
  </p:sldLayoutIdLst>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7" indent="-141447"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7"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2" indent="-141447"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7"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331845" y="7416921"/>
            <a:ext cx="3394710" cy="413808"/>
          </a:xfrm>
          <a:prstGeom prst="rect">
            <a:avLst/>
          </a:prstGeom>
        </p:spPr>
        <p:txBody>
          <a:bodyPr vert="horz" lIns="91440" tIns="45720" rIns="91440" bIns="45720" rtlCol="0" anchor="ctr"/>
          <a:lstStyle>
            <a:lvl1pPr algn="ctr">
              <a:defRPr sz="743">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96453" y="7409696"/>
            <a:ext cx="2263140" cy="413808"/>
          </a:xfrm>
          <a:prstGeom prst="rect">
            <a:avLst/>
          </a:prstGeom>
        </p:spPr>
        <p:txBody>
          <a:bodyPr vert="horz" lIns="91440" tIns="45720" rIns="91440" bIns="45720" rtlCol="0" anchor="ctr"/>
          <a:lstStyle>
            <a:lvl1pPr algn="l">
              <a:defRPr sz="743">
                <a:solidFill>
                  <a:schemeClr val="bg1"/>
                </a:solidFill>
              </a:defRPr>
            </a:lvl1pPr>
          </a:lstStyle>
          <a:p>
            <a:fld id="{AFDD46B6-6FDB-4B2E-9AF6-9CF9B399001E}" type="datetime1">
              <a:rPr lang="en-US" smtClean="0"/>
              <a:t>8/5/2025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7598807" y="7399680"/>
            <a:ext cx="2263140" cy="413808"/>
          </a:xfrm>
          <a:prstGeom prst="rect">
            <a:avLst/>
          </a:prstGeom>
        </p:spPr>
        <p:txBody>
          <a:bodyPr vert="horz" lIns="91440" tIns="45720" rIns="91440" bIns="45720" rtlCol="0" anchor="ctr"/>
          <a:lstStyle>
            <a:lvl1pPr algn="r">
              <a:defRPr sz="743">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526313" y="118019"/>
            <a:ext cx="9210455" cy="85153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0167526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51" r:id="rId27"/>
    <p:sldLayoutId id="2147484052" r:id="rId28"/>
    <p:sldLayoutId id="2147484053" r:id="rId29"/>
    <p:sldLayoutId id="2147484054" r:id="rId30"/>
    <p:sldLayoutId id="2147484055" r:id="rId31"/>
    <p:sldLayoutId id="2147484056" r:id="rId32"/>
    <p:sldLayoutId id="2147484057" r:id="rId33"/>
    <p:sldLayoutId id="2147484058" r:id="rId34"/>
    <p:sldLayoutId id="2147484059" r:id="rId35"/>
    <p:sldLayoutId id="2147484060" r:id="rId36"/>
    <p:sldLayoutId id="2147484061" r:id="rId37"/>
    <p:sldLayoutId id="2147484062" r:id="rId38"/>
    <p:sldLayoutId id="2147484063" r:id="rId39"/>
    <p:sldLayoutId id="2147484064" r:id="rId40"/>
    <p:sldLayoutId id="2147484065" r:id="rId41"/>
  </p:sldLayoutIdLst>
  <p:hf hdr="0" ftr="0" dt="0"/>
  <p:txStyles>
    <p:titleStyle>
      <a:lvl1pPr algn="l" defTabSz="565785" rtl="0" eaLnBrk="1" latinLnBrk="0" hangingPunct="1">
        <a:lnSpc>
          <a:spcPct val="90000"/>
        </a:lnSpc>
        <a:spcBef>
          <a:spcPct val="0"/>
        </a:spcBef>
        <a:buNone/>
        <a:defRPr sz="2228" b="1" kern="1200">
          <a:solidFill>
            <a:schemeClr val="accent1"/>
          </a:solidFill>
          <a:latin typeface="+mn-lt"/>
          <a:ea typeface="+mj-ea"/>
          <a:cs typeface="+mj-cs"/>
        </a:defRPr>
      </a:lvl1pPr>
    </p:titleStyle>
    <p:bodyStyle>
      <a:lvl1pPr marL="141447" indent="-141447" algn="l" defTabSz="565785" rtl="0" eaLnBrk="1" latinLnBrk="0" hangingPunct="1">
        <a:lnSpc>
          <a:spcPct val="90000"/>
        </a:lnSpc>
        <a:spcBef>
          <a:spcPts val="619"/>
        </a:spcBef>
        <a:buClr>
          <a:schemeClr val="bg2"/>
        </a:buClr>
        <a:buFont typeface="Wingdings" panose="05000000000000000000" pitchFamily="2" charset="2"/>
        <a:buChar char="§"/>
        <a:defRPr sz="1733" kern="1200">
          <a:solidFill>
            <a:schemeClr val="bg1"/>
          </a:solidFill>
          <a:latin typeface="+mn-lt"/>
          <a:ea typeface="+mn-ea"/>
          <a:cs typeface="+mn-cs"/>
        </a:defRPr>
      </a:lvl1pPr>
      <a:lvl2pPr marL="424339" indent="-141447" algn="l" defTabSz="565785" rtl="0" eaLnBrk="1" latinLnBrk="0" hangingPunct="1">
        <a:lnSpc>
          <a:spcPct val="90000"/>
        </a:lnSpc>
        <a:spcBef>
          <a:spcPts val="309"/>
        </a:spcBef>
        <a:buClr>
          <a:schemeClr val="bg2"/>
        </a:buClr>
        <a:buFont typeface="Wingdings" panose="05000000000000000000" pitchFamily="2" charset="2"/>
        <a:buChar char="§"/>
        <a:defRPr sz="1485" kern="1200">
          <a:solidFill>
            <a:schemeClr val="bg1"/>
          </a:solidFill>
          <a:latin typeface="+mn-lt"/>
          <a:ea typeface="+mn-ea"/>
          <a:cs typeface="+mn-cs"/>
        </a:defRPr>
      </a:lvl2pPr>
      <a:lvl3pPr marL="707232" indent="-141447" algn="l" defTabSz="565785" rtl="0" eaLnBrk="1" latinLnBrk="0" hangingPunct="1">
        <a:lnSpc>
          <a:spcPct val="90000"/>
        </a:lnSpc>
        <a:spcBef>
          <a:spcPts val="309"/>
        </a:spcBef>
        <a:buClr>
          <a:schemeClr val="bg2"/>
        </a:buClr>
        <a:buFont typeface="Wingdings" panose="05000000000000000000" pitchFamily="2" charset="2"/>
        <a:buChar char="§"/>
        <a:defRPr sz="1238" kern="1200">
          <a:solidFill>
            <a:schemeClr val="bg1"/>
          </a:solidFill>
          <a:latin typeface="+mn-lt"/>
          <a:ea typeface="+mn-ea"/>
          <a:cs typeface="+mn-cs"/>
        </a:defRPr>
      </a:lvl3pPr>
      <a:lvl4pPr marL="990124"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4pPr>
      <a:lvl5pPr marL="1273017" indent="-141447" algn="l" defTabSz="565785" rtl="0" eaLnBrk="1" latinLnBrk="0" hangingPunct="1">
        <a:lnSpc>
          <a:spcPct val="90000"/>
        </a:lnSpc>
        <a:spcBef>
          <a:spcPts val="309"/>
        </a:spcBef>
        <a:buClr>
          <a:schemeClr val="bg2"/>
        </a:buClr>
        <a:buFont typeface="Wingdings" panose="05000000000000000000" pitchFamily="2" charset="2"/>
        <a:buChar char="§"/>
        <a:defRPr sz="1114" kern="1200">
          <a:solidFill>
            <a:schemeClr val="bg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14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8.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hyperlink" Target="https://tea4avcastro.tea.state.tx.us/tsds_training/nut/uid/uid-enrollment-tracking-process-reference-guide.pdf" TargetMode="External"/><Relationship Id="rId2" Type="http://schemas.openxmlformats.org/officeDocument/2006/relationships/notesSlide" Target="../notesSlides/notesSlide11.xml"/><Relationship Id="rId1" Type="http://schemas.openxmlformats.org/officeDocument/2006/relationships/slideLayout" Target="../slideLayouts/slideLayout167.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66.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1.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197.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3.xml"/><Relationship Id="rId1" Type="http://schemas.openxmlformats.org/officeDocument/2006/relationships/tags" Target="../tags/tag19.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tea4avcastro.tea.state.tx.us/tsds_training/TSDSUpgradeProject2024/KeyTermsandDefinitions/Key_Terms_and_Definitions.pdf" TargetMode="External"/><Relationship Id="rId2" Type="http://schemas.openxmlformats.org/officeDocument/2006/relationships/notesSlide" Target="../notesSlides/notesSlide2.xml"/><Relationship Id="rId1" Type="http://schemas.openxmlformats.org/officeDocument/2006/relationships/slideLayout" Target="../slideLayouts/slideLayout30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3.xml"/><Relationship Id="rId1" Type="http://schemas.openxmlformats.org/officeDocument/2006/relationships/tags" Target="../tags/tag20.xml"/><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3.xml"/><Relationship Id="rId1" Type="http://schemas.openxmlformats.org/officeDocument/2006/relationships/tags" Target="../tags/tag21.xml"/><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3.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6.xml"/><Relationship Id="rId7" Type="http://schemas.openxmlformats.org/officeDocument/2006/relationships/diagramColors" Target="../diagrams/colors2.xml"/><Relationship Id="rId2" Type="http://schemas.openxmlformats.org/officeDocument/2006/relationships/slideLayout" Target="../slideLayouts/slideLayout93.xml"/><Relationship Id="rId1" Type="http://schemas.openxmlformats.org/officeDocument/2006/relationships/tags" Target="../tags/tag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3.xml"/><Relationship Id="rId1" Type="http://schemas.openxmlformats.org/officeDocument/2006/relationships/tags" Target="../tags/tag25.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3.xml"/><Relationship Id="rId1" Type="http://schemas.openxmlformats.org/officeDocument/2006/relationships/tags" Target="../tags/tag26.xml"/><Relationship Id="rId5" Type="http://schemas.openxmlformats.org/officeDocument/2006/relationships/image" Target="../media/image48.png"/><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3.xml"/><Relationship Id="rId1" Type="http://schemas.openxmlformats.org/officeDocument/2006/relationships/tags" Target="../tags/tag2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3" Type="http://schemas.openxmlformats.org/officeDocument/2006/relationships/hyperlink" Target="mailto:Learning_ISD_enrollment@learningisd.org" TargetMode="External"/><Relationship Id="rId2" Type="http://schemas.openxmlformats.org/officeDocument/2006/relationships/notesSlide" Target="../notesSlides/notesSlide31.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3.xml"/><Relationship Id="rId1" Type="http://schemas.openxmlformats.org/officeDocument/2006/relationships/tags" Target="../tags/tag28.xml"/><Relationship Id="rId4" Type="http://schemas.openxmlformats.org/officeDocument/2006/relationships/image" Target="../media/image50.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6.xml"/><Relationship Id="rId1" Type="http://schemas.openxmlformats.org/officeDocument/2006/relationships/tags" Target="../tags/tag29.xml"/><Relationship Id="rId5" Type="http://schemas.openxmlformats.org/officeDocument/2006/relationships/image" Target="../media/image52.png"/><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3.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hyperlink" Target="https://www.texasstudentdatasystem.org/tsds/about/training-and-support/tsds-upgrade-project-training-materials" TargetMode="External"/><Relationship Id="rId7" Type="http://schemas.openxmlformats.org/officeDocument/2006/relationships/diagramLayout" Target="../diagrams/layout4.xml"/><Relationship Id="rId12" Type="http://schemas.openxmlformats.org/officeDocument/2006/relationships/image" Target="../media/image65.svg"/><Relationship Id="rId2" Type="http://schemas.openxmlformats.org/officeDocument/2006/relationships/notesSlide" Target="../notesSlides/notesSlide46.xml"/><Relationship Id="rId1" Type="http://schemas.openxmlformats.org/officeDocument/2006/relationships/slideLayout" Target="../slideLayouts/slideLayout172.xml"/><Relationship Id="rId6" Type="http://schemas.openxmlformats.org/officeDocument/2006/relationships/diagramData" Target="../diagrams/data4.xml"/><Relationship Id="rId11" Type="http://schemas.openxmlformats.org/officeDocument/2006/relationships/image" Target="../media/image64.png"/><Relationship Id="rId5" Type="http://schemas.openxmlformats.org/officeDocument/2006/relationships/hyperlink" Target="http://tea4avcastro.tea.state.tx.us/tsds_training/nut/uid/uid-enrollment-tracking-process-reference-guide.pdf" TargetMode="External"/><Relationship Id="rId10" Type="http://schemas.microsoft.com/office/2007/relationships/diagramDrawing" Target="../diagrams/drawing4.xml"/><Relationship Id="rId4" Type="http://schemas.openxmlformats.org/officeDocument/2006/relationships/hyperlink" Target="https://tea4avcastro.tea.state.tx.us/tsds_training/TSDSUpgradeProject2024/KeyTermsandDefinitions/Key_Terms_and_Definitions.pdf" TargetMode="External"/><Relationship Id="rId9" Type="http://schemas.openxmlformats.org/officeDocument/2006/relationships/diagramColors" Target="../diagrams/colors4.xml"/></Relationships>
</file>

<file path=ppt/slides/_rels/slide47.xml.rels><?xml version="1.0" encoding="UTF-8" standalone="yes"?>
<Relationships xmlns="http://schemas.openxmlformats.org/package/2006/relationships"><Relationship Id="rId8" Type="http://schemas.openxmlformats.org/officeDocument/2006/relationships/hyperlink" Target="https://tealprod.tea.state.tx.us/tims/browse/TSDSKB-557" TargetMode="External"/><Relationship Id="rId3" Type="http://schemas.openxmlformats.org/officeDocument/2006/relationships/notesSlide" Target="../notesSlides/notesSlide47.xml"/><Relationship Id="rId7" Type="http://schemas.openxmlformats.org/officeDocument/2006/relationships/hyperlink" Target="https://tealprod.tea.state.tx.us/tims/browse/TSDSKB-278" TargetMode="External"/><Relationship Id="rId2" Type="http://schemas.openxmlformats.org/officeDocument/2006/relationships/slideLayout" Target="../slideLayouts/slideLayout197.xml"/><Relationship Id="rId1" Type="http://schemas.openxmlformats.org/officeDocument/2006/relationships/tags" Target="../tags/tag33.xml"/><Relationship Id="rId6" Type="http://schemas.openxmlformats.org/officeDocument/2006/relationships/hyperlink" Target="https://www.texasstudentdatasystem.org/TSDS/TEDS/1920A/TEDS_Section_9_Unique_ID_Specifications" TargetMode="External"/><Relationship Id="rId5" Type="http://schemas.openxmlformats.org/officeDocument/2006/relationships/hyperlink" Target="https://www.texasstudentdatasystem.org/TSDS/attachments/User_Guides_and_Data_Dictionaries/TSDS_UID_User_Guide/" TargetMode="External"/><Relationship Id="rId10" Type="http://schemas.openxmlformats.org/officeDocument/2006/relationships/hyperlink" Target="http://jukebox.esc13.net/teadeveloper02/TSDS_Sims/UID_NEAR_MATCH_RESOLUTION" TargetMode="External"/><Relationship Id="rId4" Type="http://schemas.openxmlformats.org/officeDocument/2006/relationships/hyperlink" Target="https://tea.texas.gov/about-tea/news-and-multimedia/correspondence/taa-letters/residential-facilities-tracker-in-the-texas-student-data-system" TargetMode="External"/><Relationship Id="rId9" Type="http://schemas.openxmlformats.org/officeDocument/2006/relationships/hyperlink" Target="http://jukebox.esc13.net/teadeveloper02/TSDS_Sims/Introduction_%20to_UID.MP4"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97.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66.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3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8.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hyperlink" Target="https://tealprod.tea.state.tx.us/" TargetMode="External"/><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6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153" y="3484420"/>
            <a:ext cx="7264051" cy="1077218"/>
          </a:xfrm>
          <a:prstGeom prst="rect">
            <a:avLst/>
          </a:prstGeom>
        </p:spPr>
        <p:txBody>
          <a:bodyPr vert="horz" wrap="square" lIns="0" tIns="0" rIns="0" bIns="0" rtlCol="0">
            <a:spAutoFit/>
          </a:bodyPr>
          <a:lstStyle/>
          <a:p>
            <a:pPr algn="ctr" defTabSz="754380">
              <a:lnSpc>
                <a:spcPts val="3675"/>
              </a:lnSpc>
              <a:defRPr/>
            </a:pPr>
            <a:r>
              <a:rPr sz="4125" b="1">
                <a:solidFill>
                  <a:srgbClr val="3B6DBD"/>
                </a:solidFill>
                <a:latin typeface="Calibri"/>
                <a:cs typeface="Calibri"/>
              </a:rPr>
              <a:t>TITLE</a:t>
            </a:r>
            <a:r>
              <a:rPr sz="4125" b="1" spc="-25">
                <a:solidFill>
                  <a:srgbClr val="3B6DBD"/>
                </a:solidFill>
                <a:latin typeface="Calibri"/>
                <a:cs typeface="Calibri"/>
              </a:rPr>
              <a:t> </a:t>
            </a:r>
            <a:r>
              <a:rPr sz="4125" b="1">
                <a:solidFill>
                  <a:srgbClr val="3B6DBD"/>
                </a:solidFill>
                <a:latin typeface="Calibri"/>
                <a:cs typeface="Calibri"/>
              </a:rPr>
              <a:t>SLIDE:</a:t>
            </a:r>
            <a:r>
              <a:rPr sz="4125" b="1" spc="-29">
                <a:solidFill>
                  <a:srgbClr val="3B6DBD"/>
                </a:solidFill>
                <a:latin typeface="Calibri"/>
                <a:cs typeface="Calibri"/>
              </a:rPr>
              <a:t> </a:t>
            </a:r>
            <a:r>
              <a:rPr sz="4125" b="1">
                <a:solidFill>
                  <a:srgbClr val="3B6DBD"/>
                </a:solidFill>
                <a:latin typeface="Calibri"/>
                <a:cs typeface="Calibri"/>
              </a:rPr>
              <a:t>TSDS</a:t>
            </a:r>
            <a:r>
              <a:rPr sz="4125" b="1" spc="-33">
                <a:solidFill>
                  <a:srgbClr val="3B6DBD"/>
                </a:solidFill>
                <a:latin typeface="Calibri"/>
                <a:cs typeface="Calibri"/>
              </a:rPr>
              <a:t> </a:t>
            </a:r>
            <a:r>
              <a:rPr sz="4125" b="1">
                <a:solidFill>
                  <a:srgbClr val="3B6DBD"/>
                </a:solidFill>
                <a:latin typeface="Calibri"/>
                <a:cs typeface="Calibri"/>
              </a:rPr>
              <a:t>ODS</a:t>
            </a:r>
            <a:r>
              <a:rPr sz="4125" b="1" spc="-21">
                <a:solidFill>
                  <a:srgbClr val="3B6DBD"/>
                </a:solidFill>
                <a:latin typeface="Calibri"/>
                <a:cs typeface="Calibri"/>
              </a:rPr>
              <a:t> </a:t>
            </a:r>
            <a:r>
              <a:rPr sz="4125" b="1">
                <a:solidFill>
                  <a:srgbClr val="3B6DBD"/>
                </a:solidFill>
                <a:latin typeface="Calibri"/>
                <a:cs typeface="Calibri"/>
              </a:rPr>
              <a:t>3.x</a:t>
            </a:r>
            <a:r>
              <a:rPr sz="4125" b="1" spc="-17">
                <a:solidFill>
                  <a:srgbClr val="3B6DBD"/>
                </a:solidFill>
                <a:latin typeface="Calibri"/>
                <a:cs typeface="Calibri"/>
              </a:rPr>
              <a:t> </a:t>
            </a:r>
            <a:r>
              <a:rPr sz="4125" b="1" spc="-9">
                <a:solidFill>
                  <a:srgbClr val="3B6DBD"/>
                </a:solidFill>
                <a:latin typeface="Calibri"/>
                <a:cs typeface="Calibri"/>
              </a:rPr>
              <a:t>Project</a:t>
            </a:r>
            <a:endParaRPr sz="4125">
              <a:solidFill>
                <a:prstClr val="black"/>
              </a:solidFill>
              <a:latin typeface="Calibri"/>
              <a:cs typeface="Calibri"/>
            </a:endParaRPr>
          </a:p>
          <a:p>
            <a:pPr marL="1048" algn="ctr" defTabSz="754380">
              <a:lnSpc>
                <a:spcPts val="4703"/>
              </a:lnSpc>
              <a:defRPr/>
            </a:pPr>
            <a:r>
              <a:rPr sz="4125" b="1" spc="-9">
                <a:solidFill>
                  <a:srgbClr val="3B6DBD"/>
                </a:solidFill>
                <a:latin typeface="Calibri"/>
                <a:cs typeface="Calibri"/>
              </a:rPr>
              <a:t>Updates</a:t>
            </a:r>
            <a:endParaRPr sz="4125">
              <a:solidFill>
                <a:prstClr val="black"/>
              </a:solidFill>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0" y="1515150"/>
            <a:ext cx="10058400" cy="6257250"/>
            <a:chOff x="0" y="1339855"/>
            <a:chExt cx="12192000" cy="5694043"/>
          </a:xfrm>
        </p:grpSpPr>
        <p:pic>
          <p:nvPicPr>
            <p:cNvPr id="4" name="object 4"/>
            <p:cNvPicPr/>
            <p:nvPr/>
          </p:nvPicPr>
          <p:blipFill>
            <a:blip r:embed="rId3" cstate="print"/>
            <a:stretch>
              <a:fillRect/>
            </a:stretch>
          </p:blipFill>
          <p:spPr>
            <a:xfrm>
              <a:off x="0" y="1339855"/>
              <a:ext cx="12191999" cy="5694043"/>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754380">
                <a:defRPr/>
              </a:pPr>
              <a:endParaRPr sz="1485">
                <a:solidFill>
                  <a:prstClr val="black"/>
                </a:solidFill>
                <a:latin typeface="Calibri"/>
              </a:endParaRPr>
            </a:p>
          </p:txBody>
        </p:sp>
      </p:grpSp>
      <p:sp>
        <p:nvSpPr>
          <p:cNvPr id="6" name="object 6"/>
          <p:cNvSpPr txBox="1"/>
          <p:nvPr/>
        </p:nvSpPr>
        <p:spPr>
          <a:xfrm>
            <a:off x="2" y="4834819"/>
            <a:ext cx="10058399" cy="2418771"/>
          </a:xfrm>
          <a:prstGeom prst="rect">
            <a:avLst/>
          </a:prstGeom>
        </p:spPr>
        <p:txBody>
          <a:bodyPr vert="horz" wrap="square" lIns="0" tIns="55531" rIns="0" bIns="0" rtlCol="0" anchor="t">
            <a:spAutoFit/>
          </a:bodyPr>
          <a:lstStyle/>
          <a:p>
            <a:pPr algn="ctr" defTabSz="754380">
              <a:spcBef>
                <a:spcPts val="438"/>
              </a:spcBef>
              <a:defRPr/>
            </a:pPr>
            <a:endParaRPr lang="en-US" sz="1980" spc="-87">
              <a:solidFill>
                <a:srgbClr val="0D6CB8"/>
              </a:solidFill>
              <a:latin typeface="Calibri"/>
              <a:cs typeface="Calibri"/>
            </a:endParaRPr>
          </a:p>
          <a:p>
            <a:pPr algn="ctr" defTabSz="754380">
              <a:spcBef>
                <a:spcPts val="438"/>
              </a:spcBef>
              <a:defRPr/>
            </a:pPr>
            <a:r>
              <a:rPr lang="en-US" sz="4620" b="1" spc="-87">
                <a:solidFill>
                  <a:srgbClr val="0D6CB8"/>
                </a:solidFill>
                <a:latin typeface="Calibri"/>
                <a:cs typeface="Calibri"/>
              </a:rPr>
              <a:t>TSDS UNIQUE ID (UID)</a:t>
            </a:r>
          </a:p>
          <a:p>
            <a:pPr algn="ctr" defTabSz="754380">
              <a:spcBef>
                <a:spcPts val="438"/>
              </a:spcBef>
              <a:defRPr/>
            </a:pPr>
            <a:r>
              <a:rPr lang="en-US" sz="4620" b="1" spc="-87">
                <a:solidFill>
                  <a:srgbClr val="0D6CB8"/>
                </a:solidFill>
                <a:latin typeface="Calibri"/>
                <a:cs typeface="Calibri"/>
              </a:rPr>
              <a:t>ENROLLMENT TRACKING</a:t>
            </a:r>
          </a:p>
          <a:p>
            <a:pPr marL="1923669" marR="1915287" algn="ctr" defTabSz="754380">
              <a:spcBef>
                <a:spcPts val="153"/>
              </a:spcBef>
              <a:defRPr/>
            </a:pPr>
            <a:r>
              <a:rPr lang="en-US" sz="3300">
                <a:solidFill>
                  <a:srgbClr val="0D6CB8"/>
                </a:solidFill>
                <a:latin typeface="Calibri"/>
                <a:cs typeface="Calibri"/>
              </a:rPr>
              <a:t>New User Certification Training</a:t>
            </a:r>
            <a:endParaRPr lang="en-US" sz="3300">
              <a:solidFill>
                <a:prstClr val="black"/>
              </a:solidFill>
              <a:latin typeface="Calibri"/>
              <a:cs typeface="Calibri"/>
            </a:endParaRPr>
          </a:p>
        </p:txBody>
      </p:sp>
      <p:sp>
        <p:nvSpPr>
          <p:cNvPr id="7" name="Slide Number Placeholder 6">
            <a:extLst>
              <a:ext uri="{FF2B5EF4-FFF2-40B4-BE49-F238E27FC236}">
                <a16:creationId xmlns:a16="http://schemas.microsoft.com/office/drawing/2014/main" id="{429E0C4F-FEE4-336D-DE22-B79676CEEF01}"/>
              </a:ext>
            </a:extLst>
          </p:cNvPr>
          <p:cNvSpPr>
            <a:spLocks noGrp="1"/>
          </p:cNvSpPr>
          <p:nvPr>
            <p:ph type="sldNum" sz="quarter" idx="7"/>
          </p:nvPr>
        </p:nvSpPr>
        <p:spPr>
          <a:xfrm>
            <a:off x="7242048" y="7228333"/>
            <a:ext cx="2313432" cy="153888"/>
          </a:xfrm>
        </p:spPr>
        <p:txBody>
          <a:bodyPr/>
          <a:lstStyle/>
          <a:p>
            <a:fld id="{B6F15528-21DE-4FAA-801E-634DDDAF4B2B}" type="slidenum">
              <a:rPr lang="en-US" sz="1000" smtClean="0">
                <a:solidFill>
                  <a:srgbClr val="0070C0"/>
                </a:solidFill>
              </a:rPr>
              <a:t>1</a:t>
            </a:fld>
            <a:endParaRPr lang="en-US" sz="100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a:xfrm>
            <a:off x="1682755" y="333145"/>
            <a:ext cx="8120560" cy="826485"/>
          </a:xfrm>
        </p:spPr>
        <p:txBody>
          <a:bodyPr>
            <a:noAutofit/>
          </a:bodyPr>
          <a:lstStyle/>
          <a:p>
            <a:pPr algn="ctr"/>
            <a:r>
              <a:rPr lang="en-US" sz="4400"/>
              <a:t>UID TEAL ROLE AND PRIVILEGE</a:t>
            </a:r>
            <a:endParaRPr lang="en-US" sz="4400">
              <a:ea typeface="Calibri"/>
              <a:cs typeface="Calibri"/>
            </a:endParaRP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1762314" y="1345789"/>
            <a:ext cx="3681825" cy="3589854"/>
          </a:xfrm>
        </p:spPr>
        <p:txBody>
          <a:bodyPr lIns="100584" tIns="50292" rIns="100584" bIns="50292" anchor="t"/>
          <a:lstStyle/>
          <a:p>
            <a:pPr marL="0" indent="0">
              <a:buNone/>
            </a:pPr>
            <a:r>
              <a:rPr lang="en-US"/>
              <a:t>Enter your </a:t>
            </a:r>
            <a:r>
              <a:rPr lang="en-US" b="1"/>
              <a:t>Employing Organization</a:t>
            </a:r>
            <a:r>
              <a:rPr lang="en-US"/>
              <a:t> and select the appropriate UID role.</a:t>
            </a:r>
          </a:p>
        </p:txBody>
      </p:sp>
      <p:sp>
        <p:nvSpPr>
          <p:cNvPr id="6" name="Content Placeholder 5">
            <a:extLst>
              <a:ext uri="{FF2B5EF4-FFF2-40B4-BE49-F238E27FC236}">
                <a16:creationId xmlns:a16="http://schemas.microsoft.com/office/drawing/2014/main" id="{D81DEFA9-0087-86DA-B90D-235A8B74712B}"/>
              </a:ext>
            </a:extLst>
          </p:cNvPr>
          <p:cNvSpPr>
            <a:spLocks noGrp="1"/>
          </p:cNvSpPr>
          <p:nvPr>
            <p:ph idx="13"/>
          </p:nvPr>
        </p:nvSpPr>
        <p:spPr>
          <a:xfrm>
            <a:off x="5858612" y="1345789"/>
            <a:ext cx="4187603" cy="3589854"/>
          </a:xfrm>
        </p:spPr>
        <p:txBody>
          <a:bodyPr lIns="100584" tIns="50292" rIns="100584" bIns="50292" anchor="t"/>
          <a:lstStyle/>
          <a:p>
            <a:pPr marL="0" indent="0">
              <a:buNone/>
            </a:pPr>
            <a:r>
              <a:rPr lang="en-US"/>
              <a:t>Enter the </a:t>
            </a:r>
            <a:r>
              <a:rPr lang="en-US" b="1"/>
              <a:t>Requested Organization</a:t>
            </a:r>
            <a:r>
              <a:rPr lang="en-US"/>
              <a:t> in the </a:t>
            </a:r>
            <a:r>
              <a:rPr lang="en-US" i="1"/>
              <a:t>Requested Organization ID </a:t>
            </a:r>
            <a:r>
              <a:rPr lang="en-US"/>
              <a:t>field. The UID privilege for each role is checked by default. Click </a:t>
            </a:r>
            <a:r>
              <a:rPr lang="en-US" b="1"/>
              <a:t>Done</a:t>
            </a:r>
            <a:r>
              <a:rPr lang="en-US"/>
              <a:t>. Click </a:t>
            </a:r>
            <a:r>
              <a:rPr lang="en-US" b="1"/>
              <a:t>Save Changes</a:t>
            </a:r>
            <a:r>
              <a:rPr lang="en-US"/>
              <a:t>.</a:t>
            </a:r>
          </a:p>
        </p:txBody>
      </p:sp>
      <p:pic>
        <p:nvPicPr>
          <p:cNvPr id="3" name="Picture 2">
            <a:extLst>
              <a:ext uri="{FF2B5EF4-FFF2-40B4-BE49-F238E27FC236}">
                <a16:creationId xmlns:a16="http://schemas.microsoft.com/office/drawing/2014/main" id="{9AAB8FFF-F86A-F686-3998-F24504A27D6F}"/>
              </a:ext>
            </a:extLst>
          </p:cNvPr>
          <p:cNvPicPr>
            <a:picLocks noChangeAspect="1"/>
          </p:cNvPicPr>
          <p:nvPr/>
        </p:nvPicPr>
        <p:blipFill rotWithShape="1">
          <a:blip r:embed="rId3"/>
          <a:srcRect b="49438"/>
          <a:stretch/>
        </p:blipFill>
        <p:spPr>
          <a:xfrm>
            <a:off x="1832542" y="3864181"/>
            <a:ext cx="3924492" cy="1737376"/>
          </a:xfrm>
          <a:prstGeom prst="rect">
            <a:avLst/>
          </a:prstGeom>
        </p:spPr>
      </p:pic>
      <p:sp>
        <p:nvSpPr>
          <p:cNvPr id="14" name="Rectangle 13">
            <a:extLst>
              <a:ext uri="{FF2B5EF4-FFF2-40B4-BE49-F238E27FC236}">
                <a16:creationId xmlns:a16="http://schemas.microsoft.com/office/drawing/2014/main" id="{AE49DBA4-7967-A9AC-B31B-DE5EECA7999C}"/>
              </a:ext>
            </a:extLst>
          </p:cNvPr>
          <p:cNvSpPr/>
          <p:nvPr/>
        </p:nvSpPr>
        <p:spPr>
          <a:xfrm>
            <a:off x="5911563" y="3886202"/>
            <a:ext cx="3881400" cy="26036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485">
              <a:solidFill>
                <a:prstClr val="white"/>
              </a:solidFill>
              <a:latin typeface="Calibri" panose="020F0502020204030204"/>
            </a:endParaRPr>
          </a:p>
        </p:txBody>
      </p:sp>
      <p:cxnSp>
        <p:nvCxnSpPr>
          <p:cNvPr id="2" name="Straight Arrow Connector 1">
            <a:extLst>
              <a:ext uri="{FF2B5EF4-FFF2-40B4-BE49-F238E27FC236}">
                <a16:creationId xmlns:a16="http://schemas.microsoft.com/office/drawing/2014/main" id="{F4215210-D1FD-EBE3-A2DD-87A087202710}"/>
              </a:ext>
            </a:extLst>
          </p:cNvPr>
          <p:cNvCxnSpPr>
            <a:cxnSpLocks/>
          </p:cNvCxnSpPr>
          <p:nvPr/>
        </p:nvCxnSpPr>
        <p:spPr>
          <a:xfrm>
            <a:off x="1633593" y="4953427"/>
            <a:ext cx="370267" cy="13317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a:xfrm>
            <a:off x="7711710" y="7235341"/>
            <a:ext cx="2263140" cy="301228"/>
          </a:xfrm>
        </p:spPr>
        <p:txBody>
          <a:bodyPr/>
          <a:lstStyle/>
          <a:p>
            <a:pPr defTabSz="1005840"/>
            <a:fld id="{69C126A4-BD19-47E2-8A0E-0DE1B9D8C925}" type="slidenum">
              <a:rPr lang="en-US" sz="1100">
                <a:solidFill>
                  <a:srgbClr val="0070C0"/>
                </a:solidFill>
                <a:latin typeface="Calibri" panose="020F0502020204030204"/>
              </a:rPr>
              <a:pPr defTabSz="1005840"/>
              <a:t>10</a:t>
            </a:fld>
            <a:endParaRPr lang="en-US" sz="1100">
              <a:solidFill>
                <a:srgbClr val="0070C0"/>
              </a:solidFill>
              <a:latin typeface="Calibri" panose="020F0502020204030204"/>
            </a:endParaRPr>
          </a:p>
        </p:txBody>
      </p:sp>
      <p:pic>
        <p:nvPicPr>
          <p:cNvPr id="7" name="Picture 6">
            <a:extLst>
              <a:ext uri="{FF2B5EF4-FFF2-40B4-BE49-F238E27FC236}">
                <a16:creationId xmlns:a16="http://schemas.microsoft.com/office/drawing/2014/main" id="{D921B6E9-4CD7-3825-05AD-F282DD87B6BF}"/>
              </a:ext>
            </a:extLst>
          </p:cNvPr>
          <p:cNvPicPr>
            <a:picLocks noChangeAspect="1"/>
          </p:cNvPicPr>
          <p:nvPr/>
        </p:nvPicPr>
        <p:blipFill>
          <a:blip r:embed="rId4"/>
          <a:stretch>
            <a:fillRect/>
          </a:stretch>
        </p:blipFill>
        <p:spPr>
          <a:xfrm>
            <a:off x="1832542" y="5548329"/>
            <a:ext cx="3134162" cy="941525"/>
          </a:xfrm>
          <a:prstGeom prst="rect">
            <a:avLst/>
          </a:prstGeom>
        </p:spPr>
      </p:pic>
      <p:sp>
        <p:nvSpPr>
          <p:cNvPr id="13" name="Rectangle 12">
            <a:extLst>
              <a:ext uri="{FF2B5EF4-FFF2-40B4-BE49-F238E27FC236}">
                <a16:creationId xmlns:a16="http://schemas.microsoft.com/office/drawing/2014/main" id="{719309F3-42BF-96DC-C690-8633FC33C8DA}"/>
              </a:ext>
            </a:extLst>
          </p:cNvPr>
          <p:cNvSpPr/>
          <p:nvPr/>
        </p:nvSpPr>
        <p:spPr>
          <a:xfrm>
            <a:off x="1734924" y="3863801"/>
            <a:ext cx="4012292" cy="262605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a:endParaRPr lang="en-US" sz="1485">
              <a:solidFill>
                <a:prstClr val="white"/>
              </a:solidFill>
              <a:latin typeface="Calibri" panose="020F0502020204030204"/>
            </a:endParaRPr>
          </a:p>
        </p:txBody>
      </p:sp>
      <p:sp>
        <p:nvSpPr>
          <p:cNvPr id="9" name="Rectangle 8">
            <a:extLst>
              <a:ext uri="{FF2B5EF4-FFF2-40B4-BE49-F238E27FC236}">
                <a16:creationId xmlns:a16="http://schemas.microsoft.com/office/drawing/2014/main" id="{DC5685A4-24CE-1153-0FC6-609B2514E154}"/>
              </a:ext>
            </a:extLst>
          </p:cNvPr>
          <p:cNvSpPr/>
          <p:nvPr/>
        </p:nvSpPr>
        <p:spPr>
          <a:xfrm>
            <a:off x="6285051" y="5752618"/>
            <a:ext cx="1157470" cy="238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DFFCC02-4AAC-B84F-0069-079DDB15E740}"/>
              </a:ext>
            </a:extLst>
          </p:cNvPr>
          <p:cNvPicPr>
            <a:picLocks noChangeAspect="1"/>
          </p:cNvPicPr>
          <p:nvPr/>
        </p:nvPicPr>
        <p:blipFill>
          <a:blip r:embed="rId5"/>
          <a:stretch>
            <a:fillRect/>
          </a:stretch>
        </p:blipFill>
        <p:spPr>
          <a:xfrm>
            <a:off x="5956238" y="3889139"/>
            <a:ext cx="3766497" cy="2600715"/>
          </a:xfrm>
          <a:prstGeom prst="rect">
            <a:avLst/>
          </a:prstGeom>
        </p:spPr>
      </p:pic>
      <p:cxnSp>
        <p:nvCxnSpPr>
          <p:cNvPr id="15" name="Straight Arrow Connector 14">
            <a:extLst>
              <a:ext uri="{FF2B5EF4-FFF2-40B4-BE49-F238E27FC236}">
                <a16:creationId xmlns:a16="http://schemas.microsoft.com/office/drawing/2014/main" id="{D9B159CF-F506-50B2-6A80-7051FF3D45AC}"/>
              </a:ext>
            </a:extLst>
          </p:cNvPr>
          <p:cNvCxnSpPr>
            <a:cxnSpLocks/>
          </p:cNvCxnSpPr>
          <p:nvPr/>
        </p:nvCxnSpPr>
        <p:spPr>
          <a:xfrm flipH="1">
            <a:off x="7567444" y="4900809"/>
            <a:ext cx="384970" cy="23841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ACA07CD-8908-79AE-5C77-512FC5FB1796}"/>
              </a:ext>
            </a:extLst>
          </p:cNvPr>
          <p:cNvCxnSpPr>
            <a:cxnSpLocks/>
          </p:cNvCxnSpPr>
          <p:nvPr/>
        </p:nvCxnSpPr>
        <p:spPr>
          <a:xfrm flipV="1">
            <a:off x="4851107" y="4456253"/>
            <a:ext cx="1224922" cy="114530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4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55957" y="298302"/>
            <a:ext cx="7847103" cy="826485"/>
          </a:xfrm>
        </p:spPr>
        <p:txBody>
          <a:bodyPr>
            <a:noAutofit/>
          </a:bodyPr>
          <a:lstStyle/>
          <a:p>
            <a:pPr algn="ctr">
              <a:defRPr/>
            </a:pPr>
            <a:r>
              <a:rPr lang="en-US" sz="4400" dirty="0">
                <a:solidFill>
                  <a:srgbClr val="0070C0"/>
                </a:solidFill>
              </a:rPr>
              <a:t> DEMO </a:t>
            </a:r>
            <a:endParaRPr lang="en-US" sz="4400" dirty="0">
              <a:solidFill>
                <a:srgbClr val="0070C0"/>
              </a:solidFill>
              <a:ea typeface="ＭＳ Ｐゴシック"/>
              <a:cs typeface="Arial" charset="0"/>
            </a:endParaRPr>
          </a:p>
        </p:txBody>
      </p:sp>
      <p:sp>
        <p:nvSpPr>
          <p:cNvPr id="3" name="Rectangle 2">
            <a:extLst>
              <a:ext uri="{FF2B5EF4-FFF2-40B4-BE49-F238E27FC236}">
                <a16:creationId xmlns:a16="http://schemas.microsoft.com/office/drawing/2014/main" id="{15B291DA-7ADE-4ADF-B46D-80A2EC6E830F}"/>
              </a:ext>
            </a:extLst>
          </p:cNvPr>
          <p:cNvSpPr/>
          <p:nvPr/>
        </p:nvSpPr>
        <p:spPr>
          <a:xfrm>
            <a:off x="1819114" y="1504541"/>
            <a:ext cx="7542600" cy="4832092"/>
          </a:xfrm>
          <a:prstGeom prst="rect">
            <a:avLst/>
          </a:prstGeom>
        </p:spPr>
        <p:txBody>
          <a:bodyPr wrap="square">
            <a:spAutoFit/>
          </a:bodyPr>
          <a:lstStyle/>
          <a:p>
            <a:pPr marL="514350" indent="-514350" defTabSz="754380">
              <a:buClr>
                <a:schemeClr val="accent2"/>
              </a:buClr>
              <a:buSzPct val="70000"/>
              <a:buFont typeface="+mj-lt"/>
              <a:buAutoNum type="arabicPeriod"/>
              <a:defRPr/>
            </a:pPr>
            <a:r>
              <a:rPr lang="en-US" sz="3080" dirty="0">
                <a:solidFill>
                  <a:srgbClr val="0070C0"/>
                </a:solidFill>
              </a:rPr>
              <a:t>Login to TEAL Account</a:t>
            </a:r>
          </a:p>
          <a:p>
            <a:pPr marL="514350" indent="-514350" defTabSz="754380">
              <a:buClr>
                <a:schemeClr val="accent2"/>
              </a:buClr>
              <a:buSzPct val="70000"/>
              <a:buFont typeface="+mj-lt"/>
              <a:buAutoNum type="arabicPeriod"/>
              <a:defRPr/>
            </a:pPr>
            <a:endParaRPr lang="en-US" sz="3080" dirty="0">
              <a:solidFill>
                <a:srgbClr val="0070C0"/>
              </a:solidFill>
            </a:endParaRPr>
          </a:p>
          <a:p>
            <a:pPr marL="514350" indent="-514350" defTabSz="754380">
              <a:buClr>
                <a:schemeClr val="accent2"/>
              </a:buClr>
              <a:buSzPct val="70000"/>
              <a:buFont typeface="+mj-lt"/>
              <a:buAutoNum type="arabicPeriod"/>
              <a:defRPr/>
            </a:pPr>
            <a:r>
              <a:rPr lang="en-US" sz="3080" dirty="0">
                <a:solidFill>
                  <a:srgbClr val="0070C0"/>
                </a:solidFill>
              </a:rPr>
              <a:t>Navigate to TSDS Unique ID</a:t>
            </a:r>
          </a:p>
          <a:p>
            <a:pPr marL="514350" indent="-514350" defTabSz="754380">
              <a:buClr>
                <a:schemeClr val="accent2"/>
              </a:buClr>
              <a:buSzPct val="70000"/>
              <a:buFont typeface="+mj-lt"/>
              <a:buAutoNum type="arabicPeriod"/>
              <a:defRPr/>
            </a:pPr>
            <a:endParaRPr lang="en-US" sz="3080" dirty="0">
              <a:solidFill>
                <a:srgbClr val="0070C0"/>
              </a:solidFill>
            </a:endParaRPr>
          </a:p>
          <a:p>
            <a:pPr marL="514350" indent="-514350" defTabSz="754380">
              <a:buClr>
                <a:schemeClr val="accent2"/>
              </a:buClr>
              <a:buSzPct val="70000"/>
              <a:buFont typeface="+mj-lt"/>
              <a:buAutoNum type="arabicPeriod"/>
              <a:defRPr/>
            </a:pPr>
            <a:r>
              <a:rPr lang="en-US" sz="3080" dirty="0">
                <a:solidFill>
                  <a:srgbClr val="0070C0"/>
                </a:solidFill>
              </a:rPr>
              <a:t>Upload Enrollment Tracking File</a:t>
            </a:r>
          </a:p>
          <a:p>
            <a:pPr marL="514350" indent="-514350" defTabSz="754380">
              <a:buClr>
                <a:schemeClr val="accent2"/>
              </a:buClr>
              <a:buSzPct val="70000"/>
              <a:buFont typeface="+mj-lt"/>
              <a:buAutoNum type="arabicPeriod"/>
              <a:defRPr/>
            </a:pPr>
            <a:endParaRPr lang="en-US" sz="3080" dirty="0">
              <a:solidFill>
                <a:srgbClr val="0070C0"/>
              </a:solidFill>
            </a:endParaRPr>
          </a:p>
          <a:p>
            <a:pPr marL="514350" indent="-514350" defTabSz="754380">
              <a:buClr>
                <a:schemeClr val="accent2"/>
              </a:buClr>
              <a:buSzPct val="70000"/>
              <a:buFont typeface="+mj-lt"/>
              <a:buAutoNum type="arabicPeriod"/>
              <a:defRPr/>
            </a:pPr>
            <a:r>
              <a:rPr lang="en-US" sz="3080" dirty="0">
                <a:solidFill>
                  <a:srgbClr val="0070C0"/>
                </a:solidFill>
              </a:rPr>
              <a:t>Review Download Options and Details</a:t>
            </a:r>
          </a:p>
          <a:p>
            <a:pPr marL="514350" indent="-514350" defTabSz="754380">
              <a:buClr>
                <a:schemeClr val="accent2"/>
              </a:buClr>
              <a:buSzPct val="70000"/>
              <a:buFont typeface="+mj-lt"/>
              <a:buAutoNum type="arabicPeriod"/>
              <a:defRPr/>
            </a:pPr>
            <a:endParaRPr lang="en-US" sz="3080" dirty="0">
              <a:solidFill>
                <a:srgbClr val="0070C0"/>
              </a:solidFill>
            </a:endParaRPr>
          </a:p>
          <a:p>
            <a:pPr marL="514350" indent="-514350" defTabSz="754380">
              <a:buClr>
                <a:schemeClr val="accent2"/>
              </a:buClr>
              <a:buSzPct val="70000"/>
              <a:buFont typeface="+mj-lt"/>
              <a:buAutoNum type="arabicPeriod"/>
              <a:defRPr/>
            </a:pPr>
            <a:r>
              <a:rPr lang="en-US" sz="3080" dirty="0">
                <a:solidFill>
                  <a:srgbClr val="0070C0"/>
                </a:solidFill>
              </a:rPr>
              <a:t>Download the ET files</a:t>
            </a:r>
          </a:p>
          <a:p>
            <a:pPr defTabSz="754380">
              <a:buClr>
                <a:schemeClr val="accent2"/>
              </a:buClr>
              <a:buSzPct val="100000"/>
              <a:defRPr/>
            </a:pPr>
            <a:endParaRPr lang="en-US" sz="3080" dirty="0">
              <a:solidFill>
                <a:srgbClr val="D8D8D8">
                  <a:lumMod val="10000"/>
                </a:srgbClr>
              </a:solidFill>
            </a:endParaRPr>
          </a:p>
        </p:txBody>
      </p:sp>
      <p:sp>
        <p:nvSpPr>
          <p:cNvPr id="8" name="TextBox 7">
            <a:extLst>
              <a:ext uri="{FF2B5EF4-FFF2-40B4-BE49-F238E27FC236}">
                <a16:creationId xmlns:a16="http://schemas.microsoft.com/office/drawing/2014/main" id="{8AE102FE-FA7A-8F48-376C-607B83065D82}"/>
              </a:ext>
            </a:extLst>
          </p:cNvPr>
          <p:cNvSpPr txBox="1"/>
          <p:nvPr/>
        </p:nvSpPr>
        <p:spPr>
          <a:xfrm>
            <a:off x="1819114" y="6467669"/>
            <a:ext cx="7683946" cy="1006429"/>
          </a:xfrm>
          <a:prstGeom prst="rect">
            <a:avLst/>
          </a:prstGeom>
          <a:noFill/>
        </p:spPr>
        <p:txBody>
          <a:bodyPr wrap="square">
            <a:spAutoFit/>
          </a:bodyPr>
          <a:lstStyle/>
          <a:p>
            <a:pPr marL="62865"/>
            <a:r>
              <a:rPr lang="en-US" sz="1980" dirty="0">
                <a:solidFill>
                  <a:srgbClr val="0070C0"/>
                </a:solidFill>
              </a:rPr>
              <a:t>Note: The Reference Guide (RG) is a resource that provides step-by-step instructions for uploading Enrollment Tracking batch files. </a:t>
            </a:r>
          </a:p>
          <a:p>
            <a:pPr marL="62865"/>
            <a:r>
              <a:rPr lang="en-US" sz="1980" u="sng" dirty="0">
                <a:solidFill>
                  <a:srgbClr val="0070C0"/>
                </a:solidFill>
                <a:hlinkClick r:id="rId3"/>
              </a:rPr>
              <a:t>Enrollment Tracking Reference Guide</a:t>
            </a:r>
            <a:endParaRPr lang="en-US" sz="3080" dirty="0">
              <a:solidFill>
                <a:srgbClr val="0070C0"/>
              </a:solidFill>
            </a:endParaRPr>
          </a:p>
        </p:txBody>
      </p:sp>
      <p:sp>
        <p:nvSpPr>
          <p:cNvPr id="2" name="Slide Number Placeholder 2">
            <a:extLst>
              <a:ext uri="{FF2B5EF4-FFF2-40B4-BE49-F238E27FC236}">
                <a16:creationId xmlns:a16="http://schemas.microsoft.com/office/drawing/2014/main" id="{CB616467-1A09-0064-3E4F-BA8D46A6FE40}"/>
              </a:ext>
            </a:extLst>
          </p:cNvPr>
          <p:cNvSpPr txBox="1">
            <a:spLocks/>
          </p:cNvSpPr>
          <p:nvPr/>
        </p:nvSpPr>
        <p:spPr>
          <a:xfrm>
            <a:off x="7579853" y="7303906"/>
            <a:ext cx="2263140" cy="301228"/>
          </a:xfrm>
          <a:prstGeom prst="rect">
            <a:avLst/>
          </a:prstGeom>
        </p:spPr>
        <p:txBody>
          <a:bodyPr vert="horz" lIns="91440" tIns="45720" rIns="91440" bIns="45720" rtlCol="0" anchor="ctr"/>
          <a:lstStyle>
            <a:defPPr>
              <a:defRPr lang="en-US"/>
            </a:defPPr>
            <a:lvl1pPr marL="0" algn="r" defTabSz="914400" rtl="0" eaLnBrk="1" latinLnBrk="0" hangingPunct="1">
              <a:defRPr sz="99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4380">
              <a:defRPr/>
            </a:pPr>
            <a:fld id="{69C126A4-BD19-47E2-8A0E-0DE1B9D8C925}" type="slidenum">
              <a:rPr lang="en-US" sz="1155" smtClean="0">
                <a:solidFill>
                  <a:srgbClr val="0D6CB9"/>
                </a:solidFill>
                <a:latin typeface="Calibri" panose="020F0502020204030204"/>
              </a:rPr>
              <a:pPr defTabSz="754380">
                <a:defRPr/>
              </a:pPr>
              <a:t>11</a:t>
            </a:fld>
            <a:endParaRPr lang="en-US" sz="1155" dirty="0">
              <a:solidFill>
                <a:srgbClr val="0D6CB9"/>
              </a:solidFill>
              <a:latin typeface="Calibri" panose="020F0502020204030204"/>
            </a:endParaRPr>
          </a:p>
        </p:txBody>
      </p:sp>
    </p:spTree>
    <p:extLst>
      <p:ext uri="{BB962C8B-B14F-4D97-AF65-F5344CB8AC3E}">
        <p14:creationId xmlns:p14="http://schemas.microsoft.com/office/powerpoint/2010/main" val="15141376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8686" y="0"/>
            <a:ext cx="10063352" cy="77723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8686" y="5700545"/>
            <a:ext cx="10058400" cy="1463562"/>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754380">
              <a:defRPr/>
            </a:pPr>
            <a:endParaRPr sz="1485"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6210" y="5629107"/>
            <a:ext cx="10058400" cy="1935562"/>
          </a:xfrm>
          <a:prstGeom prst="rect">
            <a:avLst/>
          </a:prstGeom>
        </p:spPr>
        <p:txBody>
          <a:bodyPr vert="horz" wrap="square" lIns="0" tIns="55531" rIns="0" bIns="0" rtlCol="0" anchor="t">
            <a:spAutoFit/>
          </a:bodyPr>
          <a:lstStyle/>
          <a:p>
            <a:pPr algn="ctr" defTabSz="754380">
              <a:spcBef>
                <a:spcPts val="438"/>
              </a:spcBef>
              <a:defRPr/>
            </a:pPr>
            <a:r>
              <a:rPr lang="en-US" sz="5280" b="1" kern="0">
                <a:solidFill>
                  <a:srgbClr val="0D6CB8"/>
                </a:solidFill>
                <a:latin typeface="Calibri"/>
                <a:cs typeface="Calibri"/>
              </a:rPr>
              <a:t>KEY CONCEPTS</a:t>
            </a:r>
          </a:p>
          <a:p>
            <a:pPr algn="ctr" defTabSz="754380">
              <a:defRPr/>
            </a:pPr>
            <a:r>
              <a:rPr lang="en-US" sz="3300" kern="0">
                <a:solidFill>
                  <a:srgbClr val="0082C8"/>
                </a:solidFill>
                <a:latin typeface="Calibri"/>
                <a:cs typeface="Calibri"/>
              </a:rPr>
              <a:t>Enrollment Tracking</a:t>
            </a:r>
          </a:p>
          <a:p>
            <a:pPr algn="ctr" defTabSz="754380">
              <a:spcBef>
                <a:spcPts val="438"/>
              </a:spcBef>
              <a:defRPr/>
            </a:pPr>
            <a:endParaRPr lang="en-US" sz="3300" b="1" kern="0">
              <a:solidFill>
                <a:srgbClr val="0D6CB8"/>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4068" y="408434"/>
            <a:ext cx="2834897" cy="876380"/>
          </a:xfrm>
          <a:prstGeom prst="rect">
            <a:avLst/>
          </a:prstGeom>
        </p:spPr>
      </p:pic>
      <p:sp>
        <p:nvSpPr>
          <p:cNvPr id="2" name="Slide Number Placeholder 1">
            <a:extLst>
              <a:ext uri="{FF2B5EF4-FFF2-40B4-BE49-F238E27FC236}">
                <a16:creationId xmlns:a16="http://schemas.microsoft.com/office/drawing/2014/main" id="{CF4FA48E-6C1D-080E-1857-C42272E0463F}"/>
              </a:ext>
            </a:extLst>
          </p:cNvPr>
          <p:cNvSpPr>
            <a:spLocks noGrp="1"/>
          </p:cNvSpPr>
          <p:nvPr>
            <p:ph type="sldNum" sz="quarter" idx="12"/>
          </p:nvPr>
        </p:nvSpPr>
        <p:spPr/>
        <p:txBody>
          <a:bodyPr/>
          <a:lstStyle/>
          <a:p>
            <a:fld id="{69C126A4-BD19-47E2-8A0E-0DE1B9D8C925}" type="slidenum">
              <a:rPr lang="en-US" sz="1000" smtClean="0"/>
              <a:pPr/>
              <a:t>12</a:t>
            </a:fld>
            <a:endParaRPr lang="en-US" sz="1000"/>
          </a:p>
        </p:txBody>
      </p:sp>
    </p:spTree>
    <p:extLst>
      <p:ext uri="{BB962C8B-B14F-4D97-AF65-F5344CB8AC3E}">
        <p14:creationId xmlns:p14="http://schemas.microsoft.com/office/powerpoint/2010/main" val="192689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100584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10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100584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a:xfrm>
            <a:off x="1476027" y="174584"/>
            <a:ext cx="8582374" cy="851530"/>
          </a:xfrm>
        </p:spPr>
        <p:txBody>
          <a:bodyPr>
            <a:normAutofit/>
          </a:bodyPr>
          <a:lstStyle/>
          <a:p>
            <a:pPr algn="ctr"/>
            <a:r>
              <a:rPr lang="en-US" sz="3800">
                <a:solidFill>
                  <a:srgbClr val="0070C0"/>
                </a:solidFill>
              </a:rPr>
              <a:t>KEY TERMS FOR ENROLLMENT TRACKING</a:t>
            </a:r>
          </a:p>
        </p:txBody>
      </p:sp>
      <p:sp>
        <p:nvSpPr>
          <p:cNvPr id="6" name="Content Placeholder 5"/>
          <p:cNvSpPr>
            <a:spLocks noGrp="1"/>
          </p:cNvSpPr>
          <p:nvPr>
            <p:ph type="body" sz="quarter" idx="14"/>
          </p:nvPr>
        </p:nvSpPr>
        <p:spPr>
          <a:xfrm>
            <a:off x="2029615" y="4296883"/>
            <a:ext cx="3635204" cy="2093477"/>
          </a:xfrm>
          <a:solidFill>
            <a:srgbClr val="75CAA6"/>
          </a:solidFill>
        </p:spPr>
        <p:txBody>
          <a:bodyPr>
            <a:normAutofit/>
          </a:bodyPr>
          <a:lstStyle/>
          <a:p>
            <a:pPr marL="11112" marR="168258" lvl="0" indent="0" defTabSz="887517">
              <a:lnSpc>
                <a:spcPct val="100000"/>
              </a:lnSpc>
              <a:spcBef>
                <a:spcPts val="0"/>
              </a:spcBef>
              <a:buSzPct val="100000"/>
              <a:buNone/>
              <a:tabLst>
                <a:tab pos="322957" algn="l"/>
              </a:tabLst>
              <a:defRPr/>
            </a:pPr>
            <a:r>
              <a:rPr lang="en-US" sz="2000" b="1" spc="-5">
                <a:solidFill>
                  <a:schemeClr val="tx1"/>
                </a:solidFill>
                <a:cs typeface="Tw Cen MT"/>
              </a:rPr>
              <a:t>Enroll/Withdraw Date </a:t>
            </a:r>
            <a:r>
              <a:rPr lang="en-US" sz="2000">
                <a:solidFill>
                  <a:schemeClr val="tx1"/>
                </a:solidFill>
                <a:cs typeface="Tw Cen MT"/>
              </a:rPr>
              <a:t>–</a:t>
            </a:r>
            <a:r>
              <a:rPr lang="en-US" sz="2000" spc="-10">
                <a:solidFill>
                  <a:schemeClr val="tx1"/>
                </a:solidFill>
                <a:cs typeface="Tw Cen MT"/>
              </a:rPr>
              <a:t> </a:t>
            </a:r>
            <a:r>
              <a:rPr lang="en-US" sz="2000">
                <a:solidFill>
                  <a:schemeClr val="tx1"/>
                </a:solidFill>
                <a:cs typeface="Tw Cen MT"/>
              </a:rPr>
              <a:t>The date on which the student enrolled at the LEA or withdrew from the LEA.</a:t>
            </a:r>
          </a:p>
          <a:p>
            <a:pPr marL="12327" marR="4931" lvl="0" defTabSz="887517">
              <a:lnSpc>
                <a:spcPct val="110000"/>
              </a:lnSpc>
              <a:spcBef>
                <a:spcPts val="679"/>
              </a:spcBef>
              <a:buSzPct val="100000"/>
              <a:tabLst>
                <a:tab pos="322957" algn="l"/>
              </a:tabLst>
              <a:defRPr/>
            </a:pPr>
            <a:endParaRPr lang="en-US" sz="1400">
              <a:solidFill>
                <a:prstClr val="black"/>
              </a:solidFill>
              <a:cs typeface="Tw Cen MT"/>
            </a:endParaRPr>
          </a:p>
          <a:p>
            <a:pPr marL="1005840" lvl="2" indent="0">
              <a:buClr>
                <a:schemeClr val="accent1">
                  <a:lumMod val="75000"/>
                </a:schemeClr>
              </a:buClr>
              <a:buSzPct val="70000"/>
              <a:buNone/>
            </a:pPr>
            <a:endParaRPr lang="en-US" sz="2200"/>
          </a:p>
        </p:txBody>
      </p:sp>
      <p:sp>
        <p:nvSpPr>
          <p:cNvPr id="9" name="Text Placeholder 8">
            <a:extLst>
              <a:ext uri="{FF2B5EF4-FFF2-40B4-BE49-F238E27FC236}">
                <a16:creationId xmlns:a16="http://schemas.microsoft.com/office/drawing/2014/main" id="{88C77C6A-00A1-EADE-B698-FDA6E6A90AB4}"/>
              </a:ext>
            </a:extLst>
          </p:cNvPr>
          <p:cNvSpPr>
            <a:spLocks noGrp="1"/>
          </p:cNvSpPr>
          <p:nvPr>
            <p:ph type="body" sz="quarter" idx="15"/>
          </p:nvPr>
        </p:nvSpPr>
        <p:spPr>
          <a:xfrm>
            <a:off x="2040766" y="1474309"/>
            <a:ext cx="3601751" cy="2093476"/>
          </a:xfrm>
          <a:solidFill>
            <a:srgbClr val="FFC000"/>
          </a:solidFill>
        </p:spPr>
        <p:txBody>
          <a:bodyPr/>
          <a:lstStyle/>
          <a:p>
            <a:pPr marL="0" marR="35131" indent="0" defTabSz="887517">
              <a:lnSpc>
                <a:spcPct val="100000"/>
              </a:lnSpc>
              <a:buSzPct val="100000"/>
              <a:buNone/>
              <a:tabLst>
                <a:tab pos="322957" algn="l"/>
              </a:tabLst>
            </a:pPr>
            <a:r>
              <a:rPr lang="en-US" sz="2000" b="1" spc="-5" dirty="0">
                <a:solidFill>
                  <a:schemeClr val="tx1"/>
                </a:solidFill>
                <a:cs typeface="Tw Cen MT"/>
              </a:rPr>
              <a:t>Submission Type </a:t>
            </a:r>
            <a:r>
              <a:rPr lang="en-US" sz="2000" dirty="0">
                <a:solidFill>
                  <a:schemeClr val="tx1"/>
                </a:solidFill>
                <a:cs typeface="Tw Cen MT"/>
              </a:rPr>
              <a:t>–The submission type will be </a:t>
            </a:r>
            <a:r>
              <a:rPr lang="en-US" sz="2000" b="1" dirty="0">
                <a:solidFill>
                  <a:schemeClr val="tx1"/>
                </a:solidFill>
                <a:cs typeface="Tw Cen MT"/>
              </a:rPr>
              <a:t>002</a:t>
            </a:r>
            <a:r>
              <a:rPr lang="en-US" sz="2000" dirty="0">
                <a:solidFill>
                  <a:schemeClr val="tx1"/>
                </a:solidFill>
                <a:cs typeface="Tw Cen MT"/>
              </a:rPr>
              <a:t> for all Enrollment Tracking records.</a:t>
            </a:r>
          </a:p>
          <a:p>
            <a:pPr marL="290513" marR="35131" indent="-466725" algn="just" defTabSz="887517">
              <a:lnSpc>
                <a:spcPct val="110000"/>
              </a:lnSpc>
              <a:buClr>
                <a:schemeClr val="accent2"/>
              </a:buClr>
              <a:buSzPct val="100000"/>
              <a:tabLst>
                <a:tab pos="322957" algn="l"/>
              </a:tabLst>
            </a:pPr>
            <a:endParaRPr lang="en-US" sz="2000" dirty="0">
              <a:solidFill>
                <a:srgbClr val="0070C0"/>
              </a:solidFill>
              <a:cs typeface="Tw Cen MT"/>
            </a:endParaRPr>
          </a:p>
          <a:p>
            <a:endParaRPr lang="en-US" dirty="0"/>
          </a:p>
        </p:txBody>
      </p:sp>
      <p:sp>
        <p:nvSpPr>
          <p:cNvPr id="10" name="Text Placeholder 9">
            <a:extLst>
              <a:ext uri="{FF2B5EF4-FFF2-40B4-BE49-F238E27FC236}">
                <a16:creationId xmlns:a16="http://schemas.microsoft.com/office/drawing/2014/main" id="{95088B7E-70C4-F380-B2B9-B1F083B50D52}"/>
              </a:ext>
            </a:extLst>
          </p:cNvPr>
          <p:cNvSpPr>
            <a:spLocks noGrp="1"/>
          </p:cNvSpPr>
          <p:nvPr>
            <p:ph type="body" sz="quarter" idx="16"/>
          </p:nvPr>
        </p:nvSpPr>
        <p:spPr>
          <a:xfrm>
            <a:off x="6030960" y="4291035"/>
            <a:ext cx="3648299" cy="2093476"/>
          </a:xfrm>
          <a:solidFill>
            <a:srgbClr val="F9A451"/>
          </a:solidFill>
        </p:spPr>
        <p:txBody>
          <a:bodyPr/>
          <a:lstStyle/>
          <a:p>
            <a:pPr marL="0" indent="0">
              <a:lnSpc>
                <a:spcPct val="100000"/>
              </a:lnSpc>
              <a:buNone/>
            </a:pPr>
            <a:r>
              <a:rPr lang="en-US" sz="2000" b="1" spc="-5">
                <a:solidFill>
                  <a:schemeClr val="tx1"/>
                </a:solidFill>
              </a:rPr>
              <a:t>Enroll/Withdraw Code </a:t>
            </a:r>
            <a:r>
              <a:rPr lang="en-US" sz="2000">
                <a:solidFill>
                  <a:schemeClr val="tx1"/>
                </a:solidFill>
                <a:cs typeface="Tw Cen MT"/>
              </a:rPr>
              <a:t>–</a:t>
            </a:r>
            <a:r>
              <a:rPr lang="en-US" sz="2000" spc="-5">
                <a:solidFill>
                  <a:schemeClr val="tx1"/>
                </a:solidFill>
                <a:cs typeface="Tw Cen MT"/>
              </a:rPr>
              <a:t> On each record a</a:t>
            </a:r>
            <a:r>
              <a:rPr lang="en-US" sz="2000">
                <a:solidFill>
                  <a:schemeClr val="tx1"/>
                </a:solidFill>
                <a:cs typeface="Tw Cen MT"/>
              </a:rPr>
              <a:t>n Enroll/Withdraw code of </a:t>
            </a:r>
            <a:r>
              <a:rPr lang="en-US" sz="2000" b="1">
                <a:solidFill>
                  <a:schemeClr val="tx1"/>
                </a:solidFill>
                <a:cs typeface="Tw Cen MT"/>
              </a:rPr>
              <a:t>01</a:t>
            </a:r>
            <a:r>
              <a:rPr lang="en-US" sz="2000">
                <a:solidFill>
                  <a:schemeClr val="tx1"/>
                </a:solidFill>
                <a:cs typeface="Tw Cen MT"/>
              </a:rPr>
              <a:t> indicates to the system that this is an enroll event and </a:t>
            </a:r>
            <a:r>
              <a:rPr lang="en-US" sz="2000" b="1">
                <a:solidFill>
                  <a:schemeClr val="tx1"/>
                </a:solidFill>
                <a:cs typeface="Tw Cen MT"/>
              </a:rPr>
              <a:t>02</a:t>
            </a:r>
            <a:r>
              <a:rPr lang="en-US" sz="2000">
                <a:solidFill>
                  <a:schemeClr val="tx1"/>
                </a:solidFill>
                <a:cs typeface="Tw Cen MT"/>
              </a:rPr>
              <a:t> indicates this is a withdraw event.</a:t>
            </a:r>
          </a:p>
          <a:p>
            <a:pPr marL="0" indent="0">
              <a:buNone/>
            </a:pPr>
            <a:endParaRPr lang="en-US"/>
          </a:p>
        </p:txBody>
      </p:sp>
      <p:sp>
        <p:nvSpPr>
          <p:cNvPr id="11" name="Text Placeholder 10">
            <a:extLst>
              <a:ext uri="{FF2B5EF4-FFF2-40B4-BE49-F238E27FC236}">
                <a16:creationId xmlns:a16="http://schemas.microsoft.com/office/drawing/2014/main" id="{CD8307CD-C0A6-A8D4-02AE-F304BB13B0D4}"/>
              </a:ext>
            </a:extLst>
          </p:cNvPr>
          <p:cNvSpPr>
            <a:spLocks noGrp="1"/>
          </p:cNvSpPr>
          <p:nvPr>
            <p:ph type="body" sz="quarter" idx="17"/>
          </p:nvPr>
        </p:nvSpPr>
        <p:spPr>
          <a:xfrm>
            <a:off x="6041408" y="1465947"/>
            <a:ext cx="3616344" cy="2093476"/>
          </a:xfrm>
          <a:solidFill>
            <a:srgbClr val="2DC2D4"/>
          </a:solidFill>
        </p:spPr>
        <p:txBody>
          <a:bodyPr/>
          <a:lstStyle/>
          <a:p>
            <a:pPr marL="0" indent="0">
              <a:lnSpc>
                <a:spcPct val="100000"/>
              </a:lnSpc>
              <a:buNone/>
            </a:pPr>
            <a:r>
              <a:rPr lang="en-US" sz="2000" b="1" spc="-5">
                <a:solidFill>
                  <a:schemeClr val="tx1"/>
                </a:solidFill>
                <a:cs typeface="Tw Cen MT"/>
              </a:rPr>
              <a:t>Person Type </a:t>
            </a:r>
            <a:r>
              <a:rPr lang="en-US" sz="2000">
                <a:solidFill>
                  <a:schemeClr val="tx1"/>
                </a:solidFill>
                <a:cs typeface="Tw Cen MT"/>
              </a:rPr>
              <a:t>– The person type on each record on an Enrollment Tracking file will always be </a:t>
            </a:r>
            <a:r>
              <a:rPr lang="en-US" sz="2000" b="1">
                <a:solidFill>
                  <a:schemeClr val="tx1"/>
                </a:solidFill>
                <a:cs typeface="Tw Cen MT"/>
              </a:rPr>
              <a:t>02</a:t>
            </a:r>
            <a:r>
              <a:rPr lang="en-US" sz="2000">
                <a:solidFill>
                  <a:schemeClr val="tx1"/>
                </a:solidFill>
                <a:cs typeface="Tw Cen MT"/>
              </a:rPr>
              <a:t> to indicate this record is for a student.</a:t>
            </a:r>
          </a:p>
          <a:p>
            <a:endParaRPr lang="en-US"/>
          </a:p>
        </p:txBody>
      </p:sp>
    </p:spTree>
    <p:custDataLst>
      <p:tags r:id="rId1"/>
    </p:custDataLst>
    <p:extLst>
      <p:ext uri="{BB962C8B-B14F-4D97-AF65-F5344CB8AC3E}">
        <p14:creationId xmlns:p14="http://schemas.microsoft.com/office/powerpoint/2010/main" val="269300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defTabSz="754380">
              <a:defRPr/>
            </a:pPr>
            <a:fld id="{2F0C4421-5918-4AA3-AE4A-C36EDD2FD6EB}" type="slidenum">
              <a:rPr lang="en-US" sz="1000">
                <a:solidFill>
                  <a:srgbClr val="0070C0"/>
                </a:solidFill>
              </a:rPr>
              <a:pPr defTabSz="754380">
                <a:defRPr/>
              </a:pPr>
              <a:t>14</a:t>
            </a:fld>
            <a:endParaRPr lang="en-US" sz="1000">
              <a:solidFill>
                <a:srgbClr val="0070C0"/>
              </a:solidFill>
            </a:endParaRPr>
          </a:p>
        </p:txBody>
      </p:sp>
      <p:sp>
        <p:nvSpPr>
          <p:cNvPr id="2" name="Title 1"/>
          <p:cNvSpPr>
            <a:spLocks noGrp="1"/>
          </p:cNvSpPr>
          <p:nvPr>
            <p:ph type="title"/>
          </p:nvPr>
        </p:nvSpPr>
        <p:spPr>
          <a:xfrm>
            <a:off x="1676399" y="274040"/>
            <a:ext cx="7945386" cy="826485"/>
          </a:xfrm>
        </p:spPr>
        <p:txBody>
          <a:bodyPr>
            <a:normAutofit/>
          </a:bodyPr>
          <a:lstStyle/>
          <a:p>
            <a:pPr algn="ctr"/>
            <a:r>
              <a:rPr lang="en-US" sz="4400">
                <a:solidFill>
                  <a:srgbClr val="0070C0"/>
                </a:solidFill>
              </a:rPr>
              <a:t>ENROLLMENT TRACKING</a:t>
            </a:r>
            <a:endParaRPr lang="en-US" sz="4400">
              <a:solidFill>
                <a:schemeClr val="accent1">
                  <a:lumMod val="75000"/>
                </a:schemeClr>
              </a:solidFill>
            </a:endParaRP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3124338790"/>
              </p:ext>
            </p:extLst>
          </p:nvPr>
        </p:nvGraphicFramePr>
        <p:xfrm>
          <a:off x="1776442" y="1393810"/>
          <a:ext cx="8085505" cy="5605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0688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FCB7CF-A3E8-47C8-A717-AA19D2B13079}"/>
              </a:ext>
            </a:extLst>
          </p:cNvPr>
          <p:cNvSpPr>
            <a:spLocks noGrp="1"/>
          </p:cNvSpPr>
          <p:nvPr>
            <p:ph type="sldNum" sz="quarter" idx="12"/>
          </p:nvPr>
        </p:nvSpPr>
        <p:spPr/>
        <p:txBody>
          <a:bodyPr/>
          <a:lstStyle/>
          <a:p>
            <a:fld id="{B6F15528-21DE-4FAA-801E-634DDDAF4B2B}" type="slidenum">
              <a:rPr lang="en-US" smtClean="0"/>
              <a:t>15</a:t>
            </a:fld>
            <a:endParaRPr lang="en-US" dirty="0"/>
          </a:p>
        </p:txBody>
      </p:sp>
      <p:sp>
        <p:nvSpPr>
          <p:cNvPr id="3" name="object 3"/>
          <p:cNvSpPr txBox="1">
            <a:spLocks noGrp="1"/>
          </p:cNvSpPr>
          <p:nvPr>
            <p:ph type="title"/>
          </p:nvPr>
        </p:nvSpPr>
        <p:spPr>
          <a:xfrm>
            <a:off x="612187" y="299092"/>
            <a:ext cx="9446213" cy="677108"/>
          </a:xfrm>
          <a:prstGeom prst="rect">
            <a:avLst/>
          </a:prstGeom>
        </p:spPr>
        <p:txBody>
          <a:bodyPr vert="horz" wrap="square" lIns="0" tIns="0" rIns="0" bIns="0" rtlCol="0">
            <a:spAutoFit/>
          </a:bodyPr>
          <a:lstStyle/>
          <a:p>
            <a:pPr marL="1465580" marR="5080">
              <a:lnSpc>
                <a:spcPct val="100000"/>
              </a:lnSpc>
            </a:pPr>
            <a:r>
              <a:rPr lang="en-US" sz="4400" spc="-5">
                <a:solidFill>
                  <a:srgbClr val="0070C0"/>
                </a:solidFill>
              </a:rPr>
              <a:t>VALIDATION INDICATOR #6 &amp; #7</a:t>
            </a:r>
          </a:p>
        </p:txBody>
      </p:sp>
      <p:sp>
        <p:nvSpPr>
          <p:cNvPr id="4" name="object 4"/>
          <p:cNvSpPr txBox="1">
            <a:spLocks noGrp="1"/>
          </p:cNvSpPr>
          <p:nvPr>
            <p:ph idx="1"/>
          </p:nvPr>
        </p:nvSpPr>
        <p:spPr>
          <a:xfrm>
            <a:off x="1880861" y="1115207"/>
            <a:ext cx="7709188" cy="5899436"/>
          </a:xfrm>
          <a:prstGeom prst="rect">
            <a:avLst/>
          </a:prstGeom>
        </p:spPr>
        <p:txBody>
          <a:bodyPr vert="horz" wrap="square" lIns="0" tIns="0" rIns="0" bIns="0" rtlCol="0">
            <a:spAutoFit/>
          </a:bodyPr>
          <a:lstStyle/>
          <a:p>
            <a:pPr marL="12700" marR="5080" indent="0">
              <a:lnSpc>
                <a:spcPts val="2920"/>
              </a:lnSpc>
              <a:buSzPct val="70000"/>
              <a:buNone/>
              <a:tabLst>
                <a:tab pos="469900" algn="l"/>
              </a:tabLst>
            </a:pPr>
            <a:endParaRPr lang="en-US" sz="2400">
              <a:solidFill>
                <a:srgbClr val="0070C0"/>
              </a:solidFill>
              <a:cs typeface="Tw Cen MT"/>
            </a:endParaRPr>
          </a:p>
          <a:p>
            <a:pPr marL="469900" marR="5080" indent="-457200">
              <a:lnSpc>
                <a:spcPts val="2920"/>
              </a:lnSpc>
              <a:buSzPct val="70000"/>
              <a:tabLst>
                <a:tab pos="469900" algn="l"/>
              </a:tabLst>
            </a:pPr>
            <a:r>
              <a:rPr lang="en-US" sz="2400" spc="-65">
                <a:solidFill>
                  <a:srgbClr val="0070C0"/>
                </a:solidFill>
              </a:rPr>
              <a:t>LEAs are not required to submit ET files throughout the school year. However, for the data to be useful in tracking leavers, LEAs should submit ET files frequently as students enroll and withdraw.</a:t>
            </a:r>
          </a:p>
          <a:p>
            <a:pPr marL="469900" marR="5080" indent="-457200">
              <a:lnSpc>
                <a:spcPts val="2920"/>
              </a:lnSpc>
              <a:buSzPct val="70000"/>
              <a:tabLst>
                <a:tab pos="469900" algn="l"/>
              </a:tabLst>
            </a:pPr>
            <a:r>
              <a:rPr lang="en-US" sz="2400" spc="-65">
                <a:solidFill>
                  <a:srgbClr val="0070C0"/>
                </a:solidFill>
              </a:rPr>
              <a:t>There are 2 performance reporting indicators tied to ET submissions.</a:t>
            </a:r>
            <a:endParaRPr lang="en-US" sz="2400" spc="-5">
              <a:solidFill>
                <a:srgbClr val="0070C0"/>
              </a:solidFill>
            </a:endParaRPr>
          </a:p>
          <a:p>
            <a:pPr marL="969963" marR="5080" lvl="1" indent="-277813">
              <a:lnSpc>
                <a:spcPts val="2920"/>
              </a:lnSpc>
              <a:buSzPct val="70000"/>
              <a:tabLst>
                <a:tab pos="469900" algn="l"/>
              </a:tabLst>
            </a:pPr>
            <a:r>
              <a:rPr sz="2000" spc="-5">
                <a:solidFill>
                  <a:srgbClr val="0070C0"/>
                </a:solidFill>
              </a:rPr>
              <a:t>Lea</a:t>
            </a:r>
            <a:r>
              <a:rPr sz="2000" spc="-65">
                <a:solidFill>
                  <a:srgbClr val="0070C0"/>
                </a:solidFill>
              </a:rPr>
              <a:t>v</a:t>
            </a:r>
            <a:r>
              <a:rPr sz="2000">
                <a:solidFill>
                  <a:srgbClr val="0070C0"/>
                </a:solidFill>
              </a:rPr>
              <a:t>er </a:t>
            </a:r>
            <a:r>
              <a:rPr sz="2000" spc="-80">
                <a:solidFill>
                  <a:srgbClr val="0070C0"/>
                </a:solidFill>
              </a:rPr>
              <a:t>R</a:t>
            </a:r>
            <a:r>
              <a:rPr sz="2000">
                <a:solidFill>
                  <a:srgbClr val="0070C0"/>
                </a:solidFill>
              </a:rPr>
              <a:t>e</a:t>
            </a:r>
            <a:r>
              <a:rPr sz="2000" spc="-5">
                <a:solidFill>
                  <a:srgbClr val="0070C0"/>
                </a:solidFill>
              </a:rPr>
              <a:t>cords Data</a:t>
            </a:r>
            <a:r>
              <a:rPr sz="2000">
                <a:solidFill>
                  <a:srgbClr val="0070C0"/>
                </a:solidFill>
              </a:rPr>
              <a:t> </a:t>
            </a:r>
            <a:r>
              <a:rPr sz="2000" spc="-185">
                <a:solidFill>
                  <a:srgbClr val="0070C0"/>
                </a:solidFill>
              </a:rPr>
              <a:t>V</a:t>
            </a:r>
            <a:r>
              <a:rPr sz="2000" spc="-10">
                <a:solidFill>
                  <a:srgbClr val="0070C0"/>
                </a:solidFill>
              </a:rPr>
              <a:t>a</a:t>
            </a:r>
            <a:r>
              <a:rPr sz="2000" spc="-5">
                <a:solidFill>
                  <a:srgbClr val="0070C0"/>
                </a:solidFill>
              </a:rPr>
              <a:t>lidatio</a:t>
            </a:r>
            <a:r>
              <a:rPr sz="2000">
                <a:solidFill>
                  <a:srgbClr val="0070C0"/>
                </a:solidFill>
              </a:rPr>
              <a:t>n</a:t>
            </a:r>
            <a:r>
              <a:rPr sz="2000" spc="5">
                <a:solidFill>
                  <a:srgbClr val="0070C0"/>
                </a:solidFill>
              </a:rPr>
              <a:t> </a:t>
            </a:r>
            <a:r>
              <a:rPr sz="2000" spc="-5">
                <a:solidFill>
                  <a:srgbClr val="0070C0"/>
                </a:solidFill>
              </a:rPr>
              <a:t>Indicato</a:t>
            </a:r>
            <a:r>
              <a:rPr sz="2000">
                <a:solidFill>
                  <a:srgbClr val="0070C0"/>
                </a:solidFill>
              </a:rPr>
              <a:t>r</a:t>
            </a:r>
            <a:r>
              <a:rPr sz="2000" spc="10">
                <a:solidFill>
                  <a:srgbClr val="0070C0"/>
                </a:solidFill>
              </a:rPr>
              <a:t> </a:t>
            </a:r>
            <a:r>
              <a:rPr sz="2000">
                <a:solidFill>
                  <a:srgbClr val="0070C0"/>
                </a:solidFill>
              </a:rPr>
              <a:t>#6: Missing </a:t>
            </a:r>
            <a:r>
              <a:rPr lang="en-US" sz="2000">
                <a:solidFill>
                  <a:srgbClr val="0070C0"/>
                </a:solidFill>
              </a:rPr>
              <a:t>Enrollment Tracking</a:t>
            </a:r>
            <a:r>
              <a:rPr sz="2000" spc="15">
                <a:solidFill>
                  <a:srgbClr val="0070C0"/>
                </a:solidFill>
              </a:rPr>
              <a:t> </a:t>
            </a:r>
            <a:r>
              <a:rPr sz="2000">
                <a:solidFill>
                  <a:srgbClr val="0070C0"/>
                </a:solidFill>
              </a:rPr>
              <a:t>Submission</a:t>
            </a:r>
            <a:r>
              <a:rPr lang="en-US" sz="2000">
                <a:solidFill>
                  <a:srgbClr val="0070C0"/>
                </a:solidFill>
              </a:rPr>
              <a:t>.</a:t>
            </a:r>
            <a:r>
              <a:rPr lang="en-US" sz="2000">
                <a:solidFill>
                  <a:schemeClr val="tx1"/>
                </a:solidFill>
              </a:rPr>
              <a:t> </a:t>
            </a:r>
            <a:r>
              <a:rPr sz="2000">
                <a:solidFill>
                  <a:schemeClr val="tx1"/>
                </a:solidFill>
              </a:rPr>
              <a:t>This indicator identifies districts that did not complete at least one </a:t>
            </a:r>
            <a:r>
              <a:rPr lang="en-US" sz="2000">
                <a:solidFill>
                  <a:schemeClr val="tx1"/>
                </a:solidFill>
              </a:rPr>
              <a:t>enrollment tracking</a:t>
            </a:r>
            <a:r>
              <a:rPr sz="2000">
                <a:solidFill>
                  <a:schemeClr val="tx1"/>
                </a:solidFill>
              </a:rPr>
              <a:t> submission during the </a:t>
            </a:r>
            <a:r>
              <a:rPr lang="en-US" sz="2000">
                <a:solidFill>
                  <a:schemeClr val="tx1"/>
                </a:solidFill>
              </a:rPr>
              <a:t>current year </a:t>
            </a:r>
            <a:r>
              <a:rPr sz="2000">
                <a:solidFill>
                  <a:schemeClr val="tx1"/>
                </a:solidFill>
              </a:rPr>
              <a:t>school start window.</a:t>
            </a:r>
            <a:endParaRPr sz="2000"/>
          </a:p>
          <a:p>
            <a:pPr marL="969963" marR="5080" lvl="1" indent="-277813">
              <a:lnSpc>
                <a:spcPts val="2920"/>
              </a:lnSpc>
              <a:spcBef>
                <a:spcPts val="685"/>
              </a:spcBef>
              <a:buSzPct val="70000"/>
              <a:tabLst>
                <a:tab pos="469900" algn="l"/>
              </a:tabLst>
            </a:pPr>
            <a:r>
              <a:rPr sz="2000" spc="-5">
                <a:solidFill>
                  <a:srgbClr val="0070C0"/>
                </a:solidFill>
              </a:rPr>
              <a:t>Leaver Records Data Validation Indicator #7: Missing </a:t>
            </a:r>
            <a:r>
              <a:rPr lang="en-US" sz="2000" spc="-5">
                <a:solidFill>
                  <a:srgbClr val="0070C0"/>
                </a:solidFill>
              </a:rPr>
              <a:t>Enrollment Tracking </a:t>
            </a:r>
            <a:r>
              <a:rPr sz="2000" spc="-5">
                <a:solidFill>
                  <a:srgbClr val="0070C0"/>
                </a:solidFill>
              </a:rPr>
              <a:t>Submission</a:t>
            </a:r>
            <a:r>
              <a:rPr lang="en-US" sz="2000" spc="-5">
                <a:solidFill>
                  <a:srgbClr val="0070C0"/>
                </a:solidFill>
              </a:rPr>
              <a:t>. </a:t>
            </a:r>
            <a:r>
              <a:rPr lang="en-US" sz="2000">
                <a:solidFill>
                  <a:schemeClr val="tx1"/>
                </a:solidFill>
              </a:rPr>
              <a:t>This indicator identifies districts that did not complete at least one enrollment tracking submission during the previous school year.</a:t>
            </a:r>
            <a:endParaRPr sz="20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EB83E86C-7E35-486A-B022-81678DEC619B}"/>
              </a:ext>
            </a:extLst>
          </p:cNvPr>
          <p:cNvSpPr>
            <a:spLocks noGrp="1"/>
          </p:cNvSpPr>
          <p:nvPr>
            <p:ph type="sldNum" sz="quarter" idx="12"/>
          </p:nvPr>
        </p:nvSpPr>
        <p:spPr/>
        <p:txBody>
          <a:bodyPr/>
          <a:lstStyle/>
          <a:p>
            <a:fld id="{B6F15528-21DE-4FAA-801E-634DDDAF4B2B}" type="slidenum">
              <a:rPr lang="en-US" sz="990" smtClean="0"/>
              <a:t>16</a:t>
            </a:fld>
            <a:endParaRPr lang="en-US" sz="990" dirty="0"/>
          </a:p>
        </p:txBody>
      </p:sp>
      <p:sp>
        <p:nvSpPr>
          <p:cNvPr id="4" name="object 4" descr="Image showing the file naming convention in UID 10.3 with enrollment tracking." title="Image"/>
          <p:cNvSpPr/>
          <p:nvPr/>
        </p:nvSpPr>
        <p:spPr>
          <a:xfrm>
            <a:off x="2046950" y="2083740"/>
            <a:ext cx="7633882" cy="39624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948301" y="2054321"/>
            <a:ext cx="7272020" cy="363220"/>
          </a:xfrm>
          <a:prstGeom prst="rect">
            <a:avLst/>
          </a:prstGeom>
          <a:solidFill>
            <a:srgbClr val="D0E1F2"/>
          </a:solidFill>
        </p:spPr>
        <p:txBody>
          <a:bodyPr vert="horz" wrap="square" lIns="0" tIns="0" rIns="0" bIns="0" rtlCol="0">
            <a:spAutoFit/>
          </a:bodyPr>
          <a:lstStyle/>
          <a:p>
            <a:pPr marL="91440">
              <a:lnSpc>
                <a:spcPct val="100000"/>
              </a:lnSpc>
              <a:tabLst>
                <a:tab pos="2973705" algn="l"/>
              </a:tabLst>
            </a:pPr>
            <a:r>
              <a:rPr sz="1700" b="1" spc="-5">
                <a:latin typeface="Tw Cen MT"/>
                <a:cs typeface="Tw Cen MT"/>
              </a:rPr>
              <a:t>Student</a:t>
            </a:r>
            <a:r>
              <a:rPr sz="1700" b="1" spc="-10">
                <a:latin typeface="Tw Cen MT"/>
                <a:cs typeface="Tw Cen MT"/>
              </a:rPr>
              <a:t> </a:t>
            </a:r>
            <a:r>
              <a:rPr sz="1700" b="1" spc="-5">
                <a:latin typeface="Tw Cen MT"/>
                <a:cs typeface="Tw Cen MT"/>
              </a:rPr>
              <a:t>UID</a:t>
            </a:r>
            <a:r>
              <a:rPr sz="1700" b="1" spc="-15">
                <a:latin typeface="Tw Cen MT"/>
                <a:cs typeface="Tw Cen MT"/>
              </a:rPr>
              <a:t> </a:t>
            </a:r>
            <a:r>
              <a:rPr sz="1700" b="1" spc="-5">
                <a:latin typeface="Tw Cen MT"/>
                <a:cs typeface="Tw Cen MT"/>
              </a:rPr>
              <a:t>Assignment</a:t>
            </a:r>
            <a:r>
              <a:rPr sz="1700" b="1" spc="-15">
                <a:latin typeface="Tw Cen MT"/>
                <a:cs typeface="Tw Cen MT"/>
              </a:rPr>
              <a:t> </a:t>
            </a:r>
            <a:r>
              <a:rPr sz="1700" b="1" spc="-5">
                <a:latin typeface="Tw Cen MT"/>
                <a:cs typeface="Tw Cen MT"/>
              </a:rPr>
              <a:t>File</a:t>
            </a:r>
            <a:r>
              <a:rPr sz="1700" b="1">
                <a:latin typeface="Tw Cen MT"/>
                <a:cs typeface="Tw Cen MT"/>
              </a:rPr>
              <a:t>	</a:t>
            </a:r>
            <a:r>
              <a:rPr sz="1700" b="1" spc="-10">
                <a:latin typeface="Tw Cen MT"/>
                <a:cs typeface="Tw Cen MT"/>
              </a:rPr>
              <a:t>701603_000_Student_201803051225</a:t>
            </a:r>
            <a:endParaRPr sz="1700">
              <a:latin typeface="Tw Cen MT"/>
              <a:cs typeface="Tw Cen MT"/>
            </a:endParaRPr>
          </a:p>
        </p:txBody>
      </p:sp>
      <p:sp>
        <p:nvSpPr>
          <p:cNvPr id="6" name="object 6" descr="Rectangle highlighting the naming convention for student UID assignment file" title="Rectangle"/>
          <p:cNvSpPr/>
          <p:nvPr/>
        </p:nvSpPr>
        <p:spPr>
          <a:xfrm>
            <a:off x="1938776" y="2065940"/>
            <a:ext cx="7291070" cy="382905"/>
          </a:xfrm>
          <a:custGeom>
            <a:avLst/>
            <a:gdLst/>
            <a:ahLst/>
            <a:cxnLst/>
            <a:rect l="l" t="t" r="r" b="b"/>
            <a:pathLst>
              <a:path w="7291070" h="382905">
                <a:moveTo>
                  <a:pt x="7290816" y="377951"/>
                </a:moveTo>
                <a:lnTo>
                  <a:pt x="7290816" y="4571"/>
                </a:lnTo>
                <a:lnTo>
                  <a:pt x="7286244" y="0"/>
                </a:lnTo>
                <a:lnTo>
                  <a:pt x="4571" y="0"/>
                </a:lnTo>
                <a:lnTo>
                  <a:pt x="0" y="4572"/>
                </a:lnTo>
                <a:lnTo>
                  <a:pt x="0" y="377952"/>
                </a:lnTo>
                <a:lnTo>
                  <a:pt x="4572" y="382524"/>
                </a:lnTo>
                <a:lnTo>
                  <a:pt x="9144" y="382524"/>
                </a:lnTo>
                <a:lnTo>
                  <a:pt x="9144" y="19050"/>
                </a:lnTo>
                <a:lnTo>
                  <a:pt x="19050" y="9906"/>
                </a:lnTo>
                <a:lnTo>
                  <a:pt x="19050" y="19050"/>
                </a:lnTo>
                <a:lnTo>
                  <a:pt x="7271766" y="19049"/>
                </a:lnTo>
                <a:lnTo>
                  <a:pt x="7271766" y="9905"/>
                </a:lnTo>
                <a:lnTo>
                  <a:pt x="7280909" y="19049"/>
                </a:lnTo>
                <a:lnTo>
                  <a:pt x="7280909" y="382523"/>
                </a:lnTo>
                <a:lnTo>
                  <a:pt x="7286244" y="382523"/>
                </a:lnTo>
                <a:lnTo>
                  <a:pt x="7290816" y="377951"/>
                </a:lnTo>
                <a:close/>
              </a:path>
              <a:path w="7291070" h="382905">
                <a:moveTo>
                  <a:pt x="19050" y="19050"/>
                </a:moveTo>
                <a:lnTo>
                  <a:pt x="19050" y="9906"/>
                </a:lnTo>
                <a:lnTo>
                  <a:pt x="9144" y="19050"/>
                </a:lnTo>
                <a:lnTo>
                  <a:pt x="19050" y="19050"/>
                </a:lnTo>
                <a:close/>
              </a:path>
              <a:path w="7291070" h="382905">
                <a:moveTo>
                  <a:pt x="19050" y="363474"/>
                </a:moveTo>
                <a:lnTo>
                  <a:pt x="19050" y="19050"/>
                </a:lnTo>
                <a:lnTo>
                  <a:pt x="9144" y="19050"/>
                </a:lnTo>
                <a:lnTo>
                  <a:pt x="9144" y="363474"/>
                </a:lnTo>
                <a:lnTo>
                  <a:pt x="19050" y="363474"/>
                </a:lnTo>
                <a:close/>
              </a:path>
              <a:path w="7291070" h="382905">
                <a:moveTo>
                  <a:pt x="7280909" y="363473"/>
                </a:moveTo>
                <a:lnTo>
                  <a:pt x="9144" y="363474"/>
                </a:lnTo>
                <a:lnTo>
                  <a:pt x="19050" y="372618"/>
                </a:lnTo>
                <a:lnTo>
                  <a:pt x="19050" y="382524"/>
                </a:lnTo>
                <a:lnTo>
                  <a:pt x="7271766" y="382523"/>
                </a:lnTo>
                <a:lnTo>
                  <a:pt x="7271766" y="372617"/>
                </a:lnTo>
                <a:lnTo>
                  <a:pt x="7280909" y="363473"/>
                </a:lnTo>
                <a:close/>
              </a:path>
              <a:path w="7291070" h="382905">
                <a:moveTo>
                  <a:pt x="19050" y="382524"/>
                </a:moveTo>
                <a:lnTo>
                  <a:pt x="19050" y="372618"/>
                </a:lnTo>
                <a:lnTo>
                  <a:pt x="9144" y="363474"/>
                </a:lnTo>
                <a:lnTo>
                  <a:pt x="9144" y="382524"/>
                </a:lnTo>
                <a:lnTo>
                  <a:pt x="19050" y="382524"/>
                </a:lnTo>
                <a:close/>
              </a:path>
              <a:path w="7291070" h="382905">
                <a:moveTo>
                  <a:pt x="7280909" y="19049"/>
                </a:moveTo>
                <a:lnTo>
                  <a:pt x="7271766" y="9905"/>
                </a:lnTo>
                <a:lnTo>
                  <a:pt x="7271766" y="19049"/>
                </a:lnTo>
                <a:lnTo>
                  <a:pt x="7280909" y="19049"/>
                </a:lnTo>
                <a:close/>
              </a:path>
              <a:path w="7291070" h="382905">
                <a:moveTo>
                  <a:pt x="7280909" y="363473"/>
                </a:moveTo>
                <a:lnTo>
                  <a:pt x="7280909" y="19049"/>
                </a:lnTo>
                <a:lnTo>
                  <a:pt x="7271766" y="19049"/>
                </a:lnTo>
                <a:lnTo>
                  <a:pt x="7271766" y="363473"/>
                </a:lnTo>
                <a:lnTo>
                  <a:pt x="7280909" y="363473"/>
                </a:lnTo>
                <a:close/>
              </a:path>
              <a:path w="7291070" h="382905">
                <a:moveTo>
                  <a:pt x="7280909" y="382523"/>
                </a:moveTo>
                <a:lnTo>
                  <a:pt x="7280909" y="363473"/>
                </a:lnTo>
                <a:lnTo>
                  <a:pt x="7271766" y="372617"/>
                </a:lnTo>
                <a:lnTo>
                  <a:pt x="7271766" y="382523"/>
                </a:lnTo>
                <a:lnTo>
                  <a:pt x="7280909" y="382523"/>
                </a:lnTo>
                <a:close/>
              </a:path>
            </a:pathLst>
          </a:custGeom>
          <a:solidFill>
            <a:srgbClr val="005E92"/>
          </a:solidFill>
        </p:spPr>
        <p:txBody>
          <a:bodyPr wrap="square" lIns="0" tIns="0" rIns="0" bIns="0" rtlCol="0"/>
          <a:lstStyle/>
          <a:p>
            <a:endParaRPr/>
          </a:p>
        </p:txBody>
      </p:sp>
      <p:sp>
        <p:nvSpPr>
          <p:cNvPr id="9" name="object 9"/>
          <p:cNvSpPr txBox="1"/>
          <p:nvPr/>
        </p:nvSpPr>
        <p:spPr>
          <a:xfrm>
            <a:off x="1916338" y="3615019"/>
            <a:ext cx="7239000" cy="261610"/>
          </a:xfrm>
          <a:prstGeom prst="rect">
            <a:avLst/>
          </a:prstGeom>
          <a:solidFill>
            <a:srgbClr val="D0E1F2"/>
          </a:solidFill>
        </p:spPr>
        <p:txBody>
          <a:bodyPr vert="horz" wrap="square" lIns="0" tIns="0" rIns="0" bIns="0" rtlCol="0">
            <a:spAutoFit/>
          </a:bodyPr>
          <a:lstStyle/>
          <a:p>
            <a:pPr marL="91440">
              <a:lnSpc>
                <a:spcPct val="100000"/>
              </a:lnSpc>
              <a:tabLst>
                <a:tab pos="2744470" algn="l"/>
              </a:tabLst>
            </a:pPr>
            <a:r>
              <a:rPr sz="1700" b="1" spc="-5">
                <a:latin typeface="Tw Cen MT"/>
                <a:cs typeface="Tw Cen MT"/>
              </a:rPr>
              <a:t>Sta</a:t>
            </a:r>
            <a:r>
              <a:rPr sz="1700" b="1" spc="45">
                <a:latin typeface="Tw Cen MT"/>
                <a:cs typeface="Tw Cen MT"/>
              </a:rPr>
              <a:t>f</a:t>
            </a:r>
            <a:r>
              <a:rPr sz="1700" b="1" spc="-5">
                <a:latin typeface="Tw Cen MT"/>
                <a:cs typeface="Tw Cen MT"/>
              </a:rPr>
              <a:t>f</a:t>
            </a:r>
            <a:r>
              <a:rPr sz="1700" b="1" spc="130">
                <a:latin typeface="Tw Cen MT"/>
                <a:cs typeface="Tw Cen MT"/>
              </a:rPr>
              <a:t> </a:t>
            </a:r>
            <a:r>
              <a:rPr sz="1700" b="1" spc="-5">
                <a:latin typeface="Tw Cen MT"/>
                <a:cs typeface="Tw Cen MT"/>
              </a:rPr>
              <a:t>UID</a:t>
            </a:r>
            <a:r>
              <a:rPr sz="1700" b="1" spc="-20">
                <a:latin typeface="Tw Cen MT"/>
                <a:cs typeface="Tw Cen MT"/>
              </a:rPr>
              <a:t> </a:t>
            </a:r>
            <a:r>
              <a:rPr sz="1700" b="1" spc="-5">
                <a:latin typeface="Tw Cen MT"/>
                <a:cs typeface="Tw Cen MT"/>
              </a:rPr>
              <a:t>Assignment File</a:t>
            </a:r>
            <a:r>
              <a:rPr sz="1700" b="1">
                <a:latin typeface="Tw Cen MT"/>
                <a:cs typeface="Tw Cen MT"/>
              </a:rPr>
              <a:t>	</a:t>
            </a:r>
            <a:r>
              <a:rPr sz="1700" b="1" spc="-10">
                <a:latin typeface="Tw Cen MT"/>
                <a:cs typeface="Tw Cen MT"/>
              </a:rPr>
              <a:t>701603_000_Sta</a:t>
            </a:r>
            <a:r>
              <a:rPr sz="1700" b="1" spc="35">
                <a:latin typeface="Tw Cen MT"/>
                <a:cs typeface="Tw Cen MT"/>
              </a:rPr>
              <a:t>f</a:t>
            </a:r>
            <a:r>
              <a:rPr sz="1700" b="1" spc="-10">
                <a:latin typeface="Tw Cen MT"/>
                <a:cs typeface="Tw Cen MT"/>
              </a:rPr>
              <a:t>f_201803051225</a:t>
            </a:r>
            <a:endParaRPr sz="1700">
              <a:latin typeface="Tw Cen MT"/>
              <a:cs typeface="Tw Cen MT"/>
            </a:endParaRPr>
          </a:p>
        </p:txBody>
      </p:sp>
      <p:sp>
        <p:nvSpPr>
          <p:cNvPr id="5" name="object 5" descr="Bold rectangle showing the naming convention for the new student enrollment tracking event file." title="Bold Rectangle"/>
          <p:cNvSpPr/>
          <p:nvPr/>
        </p:nvSpPr>
        <p:spPr>
          <a:xfrm>
            <a:off x="1676399" y="4795419"/>
            <a:ext cx="8118732" cy="1309370"/>
          </a:xfrm>
          <a:custGeom>
            <a:avLst/>
            <a:gdLst/>
            <a:ahLst/>
            <a:cxnLst/>
            <a:rect l="l" t="t" r="r" b="b"/>
            <a:pathLst>
              <a:path w="8496300" h="1309370">
                <a:moveTo>
                  <a:pt x="8496300" y="1089659"/>
                </a:moveTo>
                <a:lnTo>
                  <a:pt x="8496300" y="218693"/>
                </a:lnTo>
                <a:lnTo>
                  <a:pt x="8495538" y="207263"/>
                </a:lnTo>
                <a:lnTo>
                  <a:pt x="8484930" y="158139"/>
                </a:lnTo>
                <a:lnTo>
                  <a:pt x="8464586" y="113584"/>
                </a:lnTo>
                <a:lnTo>
                  <a:pt x="8435728" y="74751"/>
                </a:lnTo>
                <a:lnTo>
                  <a:pt x="8399580" y="42798"/>
                </a:lnTo>
                <a:lnTo>
                  <a:pt x="8357365" y="18877"/>
                </a:lnTo>
                <a:lnTo>
                  <a:pt x="8310305" y="4146"/>
                </a:lnTo>
                <a:lnTo>
                  <a:pt x="230886" y="0"/>
                </a:lnTo>
                <a:lnTo>
                  <a:pt x="213999" y="618"/>
                </a:lnTo>
                <a:lnTo>
                  <a:pt x="165194" y="9634"/>
                </a:lnTo>
                <a:lnTo>
                  <a:pt x="120232" y="28507"/>
                </a:lnTo>
                <a:lnTo>
                  <a:pt x="80476" y="56107"/>
                </a:lnTo>
                <a:lnTo>
                  <a:pt x="47289" y="91300"/>
                </a:lnTo>
                <a:lnTo>
                  <a:pt x="22032" y="132957"/>
                </a:lnTo>
                <a:lnTo>
                  <a:pt x="6068" y="179944"/>
                </a:lnTo>
                <a:lnTo>
                  <a:pt x="0" y="230886"/>
                </a:lnTo>
                <a:lnTo>
                  <a:pt x="0" y="1078992"/>
                </a:lnTo>
                <a:lnTo>
                  <a:pt x="5944" y="1128732"/>
                </a:lnTo>
                <a:lnTo>
                  <a:pt x="17092" y="1165615"/>
                </a:lnTo>
                <a:lnTo>
                  <a:pt x="34935" y="1200269"/>
                </a:lnTo>
                <a:lnTo>
                  <a:pt x="38100" y="1205020"/>
                </a:lnTo>
                <a:lnTo>
                  <a:pt x="38100" y="230886"/>
                </a:lnTo>
                <a:lnTo>
                  <a:pt x="38862" y="220218"/>
                </a:lnTo>
                <a:lnTo>
                  <a:pt x="46969" y="173620"/>
                </a:lnTo>
                <a:lnTo>
                  <a:pt x="62062" y="138027"/>
                </a:lnTo>
                <a:lnTo>
                  <a:pt x="84147" y="106183"/>
                </a:lnTo>
                <a:lnTo>
                  <a:pt x="122319" y="71591"/>
                </a:lnTo>
                <a:lnTo>
                  <a:pt x="156287" y="53188"/>
                </a:lnTo>
                <a:lnTo>
                  <a:pt x="193229" y="41812"/>
                </a:lnTo>
                <a:lnTo>
                  <a:pt x="230886" y="38120"/>
                </a:lnTo>
                <a:lnTo>
                  <a:pt x="8276844" y="38186"/>
                </a:lnTo>
                <a:lnTo>
                  <a:pt x="8324523" y="47309"/>
                </a:lnTo>
                <a:lnTo>
                  <a:pt x="8362325" y="64183"/>
                </a:lnTo>
                <a:lnTo>
                  <a:pt x="8395236" y="88182"/>
                </a:lnTo>
                <a:lnTo>
                  <a:pt x="8422274" y="118353"/>
                </a:lnTo>
                <a:lnTo>
                  <a:pt x="8442458" y="153744"/>
                </a:lnTo>
                <a:lnTo>
                  <a:pt x="8454806" y="193402"/>
                </a:lnTo>
                <a:lnTo>
                  <a:pt x="8458200" y="221741"/>
                </a:lnTo>
                <a:lnTo>
                  <a:pt x="8458200" y="1205646"/>
                </a:lnTo>
                <a:lnTo>
                  <a:pt x="8462827" y="1198665"/>
                </a:lnTo>
                <a:lnTo>
                  <a:pt x="8483766" y="1154718"/>
                </a:lnTo>
                <a:lnTo>
                  <a:pt x="8494953" y="1106475"/>
                </a:lnTo>
                <a:lnTo>
                  <a:pt x="8496300" y="1089659"/>
                </a:lnTo>
                <a:close/>
              </a:path>
              <a:path w="8496300" h="1309370">
                <a:moveTo>
                  <a:pt x="8458200" y="1205646"/>
                </a:moveTo>
                <a:lnTo>
                  <a:pt x="8458200" y="1088897"/>
                </a:lnTo>
                <a:lnTo>
                  <a:pt x="8456042" y="1109237"/>
                </a:lnTo>
                <a:lnTo>
                  <a:pt x="8453270" y="1123117"/>
                </a:lnTo>
                <a:lnTo>
                  <a:pt x="8439281" y="1162343"/>
                </a:lnTo>
                <a:lnTo>
                  <a:pt x="8417607" y="1197135"/>
                </a:lnTo>
                <a:lnTo>
                  <a:pt x="8389310" y="1226445"/>
                </a:lnTo>
                <a:lnTo>
                  <a:pt x="8355455" y="1249227"/>
                </a:lnTo>
                <a:lnTo>
                  <a:pt x="8317104" y="1264432"/>
                </a:lnTo>
                <a:lnTo>
                  <a:pt x="8275320" y="1271015"/>
                </a:lnTo>
                <a:lnTo>
                  <a:pt x="231648" y="1270714"/>
                </a:lnTo>
                <a:lnTo>
                  <a:pt x="190733" y="1267020"/>
                </a:lnTo>
                <a:lnTo>
                  <a:pt x="151614" y="1254192"/>
                </a:lnTo>
                <a:lnTo>
                  <a:pt x="116557" y="1233527"/>
                </a:lnTo>
                <a:lnTo>
                  <a:pt x="86653" y="1206043"/>
                </a:lnTo>
                <a:lnTo>
                  <a:pt x="62991" y="1172763"/>
                </a:lnTo>
                <a:lnTo>
                  <a:pt x="46661" y="1134707"/>
                </a:lnTo>
                <a:lnTo>
                  <a:pt x="38100" y="1078230"/>
                </a:lnTo>
                <a:lnTo>
                  <a:pt x="38100" y="1205020"/>
                </a:lnTo>
                <a:lnTo>
                  <a:pt x="67007" y="1240848"/>
                </a:lnTo>
                <a:lnTo>
                  <a:pt x="97930" y="1267176"/>
                </a:lnTo>
                <a:lnTo>
                  <a:pt x="131240" y="1286662"/>
                </a:lnTo>
                <a:lnTo>
                  <a:pt x="167327" y="1300440"/>
                </a:lnTo>
                <a:lnTo>
                  <a:pt x="205176" y="1307920"/>
                </a:lnTo>
                <a:lnTo>
                  <a:pt x="230886" y="1309116"/>
                </a:lnTo>
                <a:lnTo>
                  <a:pt x="8277606" y="1309115"/>
                </a:lnTo>
                <a:lnTo>
                  <a:pt x="8322753" y="1302442"/>
                </a:lnTo>
                <a:lnTo>
                  <a:pt x="8368789" y="1285155"/>
                </a:lnTo>
                <a:lnTo>
                  <a:pt x="8409642" y="1258898"/>
                </a:lnTo>
                <a:lnTo>
                  <a:pt x="8444065" y="1224946"/>
                </a:lnTo>
                <a:lnTo>
                  <a:pt x="8453896" y="1212139"/>
                </a:lnTo>
                <a:lnTo>
                  <a:pt x="8458200" y="1205646"/>
                </a:lnTo>
                <a:close/>
              </a:path>
            </a:pathLst>
          </a:custGeom>
          <a:solidFill>
            <a:srgbClr val="005E92"/>
          </a:solidFill>
          <a:ln>
            <a:solidFill>
              <a:schemeClr val="accent2"/>
            </a:solidFill>
          </a:ln>
        </p:spPr>
        <p:txBody>
          <a:bodyPr wrap="square" lIns="0" tIns="0" rIns="0" bIns="0" rtlCol="0"/>
          <a:lstStyle/>
          <a:p>
            <a:endParaRPr/>
          </a:p>
        </p:txBody>
      </p:sp>
      <p:sp>
        <p:nvSpPr>
          <p:cNvPr id="10" name="object 10" descr="Rectangle showing the naming convention for new enrollment tracking event file." title="Rectangle"/>
          <p:cNvSpPr/>
          <p:nvPr/>
        </p:nvSpPr>
        <p:spPr>
          <a:xfrm>
            <a:off x="1917349" y="4904689"/>
            <a:ext cx="7477553" cy="382905"/>
          </a:xfrm>
          <a:custGeom>
            <a:avLst/>
            <a:gdLst/>
            <a:ahLst/>
            <a:cxnLst/>
            <a:rect l="l" t="t" r="r" b="b"/>
            <a:pathLst>
              <a:path w="8096250" h="393700">
                <a:moveTo>
                  <a:pt x="8096250" y="388619"/>
                </a:moveTo>
                <a:lnTo>
                  <a:pt x="8096250" y="4571"/>
                </a:lnTo>
                <a:lnTo>
                  <a:pt x="8091678" y="0"/>
                </a:lnTo>
                <a:lnTo>
                  <a:pt x="3809" y="0"/>
                </a:lnTo>
                <a:lnTo>
                  <a:pt x="0" y="4572"/>
                </a:lnTo>
                <a:lnTo>
                  <a:pt x="0" y="388620"/>
                </a:lnTo>
                <a:lnTo>
                  <a:pt x="3810" y="393192"/>
                </a:lnTo>
                <a:lnTo>
                  <a:pt x="9144" y="393192"/>
                </a:lnTo>
                <a:lnTo>
                  <a:pt x="9144" y="19050"/>
                </a:lnTo>
                <a:lnTo>
                  <a:pt x="19050" y="9906"/>
                </a:lnTo>
                <a:lnTo>
                  <a:pt x="19050" y="19050"/>
                </a:lnTo>
                <a:lnTo>
                  <a:pt x="8077200" y="19049"/>
                </a:lnTo>
                <a:lnTo>
                  <a:pt x="8077200" y="9905"/>
                </a:lnTo>
                <a:lnTo>
                  <a:pt x="8086344" y="19049"/>
                </a:lnTo>
                <a:lnTo>
                  <a:pt x="8086344" y="393191"/>
                </a:lnTo>
                <a:lnTo>
                  <a:pt x="8091678" y="393191"/>
                </a:lnTo>
                <a:lnTo>
                  <a:pt x="8096250" y="388619"/>
                </a:lnTo>
                <a:close/>
              </a:path>
              <a:path w="8096250" h="393700">
                <a:moveTo>
                  <a:pt x="19050" y="19050"/>
                </a:moveTo>
                <a:lnTo>
                  <a:pt x="19050" y="9906"/>
                </a:lnTo>
                <a:lnTo>
                  <a:pt x="9144" y="19050"/>
                </a:lnTo>
                <a:lnTo>
                  <a:pt x="19050" y="19050"/>
                </a:lnTo>
                <a:close/>
              </a:path>
              <a:path w="8096250" h="393700">
                <a:moveTo>
                  <a:pt x="19050" y="374142"/>
                </a:moveTo>
                <a:lnTo>
                  <a:pt x="19050" y="19050"/>
                </a:lnTo>
                <a:lnTo>
                  <a:pt x="9144" y="19050"/>
                </a:lnTo>
                <a:lnTo>
                  <a:pt x="9144" y="374142"/>
                </a:lnTo>
                <a:lnTo>
                  <a:pt x="19050" y="374142"/>
                </a:lnTo>
                <a:close/>
              </a:path>
              <a:path w="8096250" h="393700">
                <a:moveTo>
                  <a:pt x="8086344" y="374141"/>
                </a:moveTo>
                <a:lnTo>
                  <a:pt x="9144" y="374142"/>
                </a:lnTo>
                <a:lnTo>
                  <a:pt x="19050" y="383286"/>
                </a:lnTo>
                <a:lnTo>
                  <a:pt x="19050" y="393192"/>
                </a:lnTo>
                <a:lnTo>
                  <a:pt x="8077200" y="393191"/>
                </a:lnTo>
                <a:lnTo>
                  <a:pt x="8077200" y="383285"/>
                </a:lnTo>
                <a:lnTo>
                  <a:pt x="8086344" y="374141"/>
                </a:lnTo>
                <a:close/>
              </a:path>
              <a:path w="8096250" h="393700">
                <a:moveTo>
                  <a:pt x="19050" y="393192"/>
                </a:moveTo>
                <a:lnTo>
                  <a:pt x="19050" y="383286"/>
                </a:lnTo>
                <a:lnTo>
                  <a:pt x="9144" y="374142"/>
                </a:lnTo>
                <a:lnTo>
                  <a:pt x="9144" y="393192"/>
                </a:lnTo>
                <a:lnTo>
                  <a:pt x="19050" y="393192"/>
                </a:lnTo>
                <a:close/>
              </a:path>
              <a:path w="8096250" h="393700">
                <a:moveTo>
                  <a:pt x="8086344" y="19049"/>
                </a:moveTo>
                <a:lnTo>
                  <a:pt x="8077200" y="9905"/>
                </a:lnTo>
                <a:lnTo>
                  <a:pt x="8077200" y="19049"/>
                </a:lnTo>
                <a:lnTo>
                  <a:pt x="8086344" y="19049"/>
                </a:lnTo>
                <a:close/>
              </a:path>
              <a:path w="8096250" h="393700">
                <a:moveTo>
                  <a:pt x="8086344" y="374141"/>
                </a:moveTo>
                <a:lnTo>
                  <a:pt x="8086344" y="19049"/>
                </a:lnTo>
                <a:lnTo>
                  <a:pt x="8077200" y="19049"/>
                </a:lnTo>
                <a:lnTo>
                  <a:pt x="8077200" y="374141"/>
                </a:lnTo>
                <a:lnTo>
                  <a:pt x="8086344" y="374141"/>
                </a:lnTo>
                <a:close/>
              </a:path>
              <a:path w="8096250" h="393700">
                <a:moveTo>
                  <a:pt x="8086344" y="393191"/>
                </a:moveTo>
                <a:lnTo>
                  <a:pt x="8086344" y="374141"/>
                </a:lnTo>
                <a:lnTo>
                  <a:pt x="8077200" y="383285"/>
                </a:lnTo>
                <a:lnTo>
                  <a:pt x="8077200" y="393191"/>
                </a:lnTo>
                <a:lnTo>
                  <a:pt x="8086344" y="393191"/>
                </a:lnTo>
                <a:close/>
              </a:path>
            </a:pathLst>
          </a:custGeom>
          <a:solidFill>
            <a:srgbClr val="005E92"/>
          </a:solidFill>
        </p:spPr>
        <p:txBody>
          <a:bodyPr wrap="square" lIns="0" tIns="0" rIns="0" bIns="0" rtlCol="0"/>
          <a:lstStyle/>
          <a:p>
            <a:endParaRPr/>
          </a:p>
        </p:txBody>
      </p:sp>
      <p:sp>
        <p:nvSpPr>
          <p:cNvPr id="11" name="object 11"/>
          <p:cNvSpPr txBox="1"/>
          <p:nvPr/>
        </p:nvSpPr>
        <p:spPr>
          <a:xfrm>
            <a:off x="1958921" y="4982823"/>
            <a:ext cx="7415700" cy="261610"/>
          </a:xfrm>
          <a:prstGeom prst="rect">
            <a:avLst/>
          </a:prstGeom>
          <a:solidFill>
            <a:srgbClr val="D0E1F2"/>
          </a:solidFill>
        </p:spPr>
        <p:txBody>
          <a:bodyPr vert="horz" wrap="square" lIns="0" tIns="0" rIns="0" bIns="0" rtlCol="0">
            <a:spAutoFit/>
          </a:bodyPr>
          <a:lstStyle/>
          <a:p>
            <a:pPr marL="91440">
              <a:lnSpc>
                <a:spcPct val="100000"/>
              </a:lnSpc>
              <a:tabLst>
                <a:tab pos="3840479" algn="l"/>
              </a:tabLst>
            </a:pPr>
            <a:r>
              <a:rPr sz="1700" b="1" spc="-5">
                <a:latin typeface="Tw Cen MT"/>
                <a:cs typeface="Tw Cen MT"/>
              </a:rPr>
              <a:t>Student</a:t>
            </a:r>
            <a:r>
              <a:rPr sz="1700" b="1" spc="-15">
                <a:latin typeface="Tw Cen MT"/>
                <a:cs typeface="Tw Cen MT"/>
              </a:rPr>
              <a:t> </a:t>
            </a:r>
            <a:r>
              <a:rPr sz="1700" b="1" spc="-5">
                <a:latin typeface="Tw Cen MT"/>
                <a:cs typeface="Tw Cen MT"/>
              </a:rPr>
              <a:t>Enrollment</a:t>
            </a:r>
            <a:r>
              <a:rPr sz="1700" b="1" spc="-20">
                <a:latin typeface="Tw Cen MT"/>
                <a:cs typeface="Tw Cen MT"/>
              </a:rPr>
              <a:t> </a:t>
            </a:r>
            <a:r>
              <a:rPr sz="1700" b="1" spc="-40">
                <a:latin typeface="Tw Cen MT"/>
                <a:cs typeface="Tw Cen MT"/>
              </a:rPr>
              <a:t>T</a:t>
            </a:r>
            <a:r>
              <a:rPr sz="1700" b="1" spc="10">
                <a:latin typeface="Tw Cen MT"/>
                <a:cs typeface="Tw Cen MT"/>
              </a:rPr>
              <a:t>r</a:t>
            </a:r>
            <a:r>
              <a:rPr sz="1700" b="1" spc="-5">
                <a:latin typeface="Tw Cen MT"/>
                <a:cs typeface="Tw Cen MT"/>
              </a:rPr>
              <a:t>acking E</a:t>
            </a:r>
            <a:r>
              <a:rPr sz="1700" b="1" spc="-25">
                <a:latin typeface="Tw Cen MT"/>
                <a:cs typeface="Tw Cen MT"/>
              </a:rPr>
              <a:t>v</a:t>
            </a:r>
            <a:r>
              <a:rPr sz="1700" b="1" spc="-5">
                <a:latin typeface="Tw Cen MT"/>
                <a:cs typeface="Tw Cen MT"/>
              </a:rPr>
              <a:t>ent</a:t>
            </a:r>
            <a:r>
              <a:rPr sz="1700" b="1" spc="-15">
                <a:latin typeface="Tw Cen MT"/>
                <a:cs typeface="Tw Cen MT"/>
              </a:rPr>
              <a:t> </a:t>
            </a:r>
            <a:r>
              <a:rPr sz="1700" b="1" spc="-5">
                <a:latin typeface="Tw Cen MT"/>
                <a:cs typeface="Tw Cen MT"/>
              </a:rPr>
              <a:t>File</a:t>
            </a:r>
            <a:r>
              <a:rPr sz="1700" b="1">
                <a:latin typeface="Tw Cen MT"/>
                <a:cs typeface="Tw Cen MT"/>
              </a:rPr>
              <a:t>	</a:t>
            </a:r>
            <a:r>
              <a:rPr sz="1700" b="1" spc="-5">
                <a:latin typeface="Tw Cen MT"/>
                <a:cs typeface="Tw Cen MT"/>
              </a:rPr>
              <a:t>701603_000_ETE</a:t>
            </a:r>
            <a:r>
              <a:rPr sz="1700" b="1" spc="-30">
                <a:latin typeface="Tw Cen MT"/>
                <a:cs typeface="Tw Cen MT"/>
              </a:rPr>
              <a:t>v</a:t>
            </a:r>
            <a:r>
              <a:rPr sz="1700" b="1" spc="-5">
                <a:latin typeface="Tw Cen MT"/>
                <a:cs typeface="Tw Cen MT"/>
              </a:rPr>
              <a:t>ent_201803051225</a:t>
            </a:r>
            <a:endParaRPr sz="1700">
              <a:latin typeface="Tw Cen MT"/>
              <a:cs typeface="Tw Cen MT"/>
            </a:endParaRPr>
          </a:p>
        </p:txBody>
      </p:sp>
      <p:sp>
        <p:nvSpPr>
          <p:cNvPr id="12" name="object 12" descr="Box highlighting information around the type file extensions required." title="Highlight box"/>
          <p:cNvSpPr/>
          <p:nvPr/>
        </p:nvSpPr>
        <p:spPr>
          <a:xfrm>
            <a:off x="1798042" y="6305718"/>
            <a:ext cx="7882789" cy="944858"/>
          </a:xfrm>
          <a:custGeom>
            <a:avLst/>
            <a:gdLst/>
            <a:ahLst/>
            <a:cxnLst/>
            <a:rect l="l" t="t" r="r" b="b"/>
            <a:pathLst>
              <a:path w="8081009" h="736600">
                <a:moveTo>
                  <a:pt x="8081009" y="729996"/>
                </a:moveTo>
                <a:lnTo>
                  <a:pt x="8081009" y="6096"/>
                </a:lnTo>
                <a:lnTo>
                  <a:pt x="8074152" y="0"/>
                </a:lnTo>
                <a:lnTo>
                  <a:pt x="6857" y="0"/>
                </a:lnTo>
                <a:lnTo>
                  <a:pt x="0" y="6096"/>
                </a:lnTo>
                <a:lnTo>
                  <a:pt x="0" y="729996"/>
                </a:lnTo>
                <a:lnTo>
                  <a:pt x="6858" y="736092"/>
                </a:lnTo>
                <a:lnTo>
                  <a:pt x="14477" y="736092"/>
                </a:lnTo>
                <a:lnTo>
                  <a:pt x="14478" y="28194"/>
                </a:lnTo>
                <a:lnTo>
                  <a:pt x="28956" y="13716"/>
                </a:lnTo>
                <a:lnTo>
                  <a:pt x="28955" y="28194"/>
                </a:lnTo>
                <a:lnTo>
                  <a:pt x="8052054" y="28194"/>
                </a:lnTo>
                <a:lnTo>
                  <a:pt x="8052054" y="13716"/>
                </a:lnTo>
                <a:lnTo>
                  <a:pt x="8066532" y="28194"/>
                </a:lnTo>
                <a:lnTo>
                  <a:pt x="8066532" y="736092"/>
                </a:lnTo>
                <a:lnTo>
                  <a:pt x="8074152" y="736092"/>
                </a:lnTo>
                <a:lnTo>
                  <a:pt x="8081009" y="729996"/>
                </a:lnTo>
                <a:close/>
              </a:path>
              <a:path w="8081009" h="736600">
                <a:moveTo>
                  <a:pt x="28955" y="28194"/>
                </a:moveTo>
                <a:lnTo>
                  <a:pt x="28956" y="13716"/>
                </a:lnTo>
                <a:lnTo>
                  <a:pt x="14478" y="28194"/>
                </a:lnTo>
                <a:lnTo>
                  <a:pt x="28955" y="28194"/>
                </a:lnTo>
                <a:close/>
              </a:path>
              <a:path w="8081009" h="736600">
                <a:moveTo>
                  <a:pt x="28955" y="707898"/>
                </a:moveTo>
                <a:lnTo>
                  <a:pt x="28955" y="28194"/>
                </a:lnTo>
                <a:lnTo>
                  <a:pt x="14478" y="28194"/>
                </a:lnTo>
                <a:lnTo>
                  <a:pt x="14478" y="707898"/>
                </a:lnTo>
                <a:lnTo>
                  <a:pt x="28955" y="707898"/>
                </a:lnTo>
                <a:close/>
              </a:path>
              <a:path w="8081009" h="736600">
                <a:moveTo>
                  <a:pt x="8066532" y="707898"/>
                </a:moveTo>
                <a:lnTo>
                  <a:pt x="14478" y="707898"/>
                </a:lnTo>
                <a:lnTo>
                  <a:pt x="28956" y="721614"/>
                </a:lnTo>
                <a:lnTo>
                  <a:pt x="28955" y="736092"/>
                </a:lnTo>
                <a:lnTo>
                  <a:pt x="8052054" y="736092"/>
                </a:lnTo>
                <a:lnTo>
                  <a:pt x="8052054" y="721614"/>
                </a:lnTo>
                <a:lnTo>
                  <a:pt x="8066532" y="707898"/>
                </a:lnTo>
                <a:close/>
              </a:path>
              <a:path w="8081009" h="736600">
                <a:moveTo>
                  <a:pt x="28955" y="736092"/>
                </a:moveTo>
                <a:lnTo>
                  <a:pt x="28956" y="721614"/>
                </a:lnTo>
                <a:lnTo>
                  <a:pt x="14478" y="707898"/>
                </a:lnTo>
                <a:lnTo>
                  <a:pt x="14477" y="736092"/>
                </a:lnTo>
                <a:lnTo>
                  <a:pt x="28955" y="736092"/>
                </a:lnTo>
                <a:close/>
              </a:path>
              <a:path w="8081009" h="736600">
                <a:moveTo>
                  <a:pt x="8066532" y="28194"/>
                </a:moveTo>
                <a:lnTo>
                  <a:pt x="8052054" y="13716"/>
                </a:lnTo>
                <a:lnTo>
                  <a:pt x="8052054" y="28194"/>
                </a:lnTo>
                <a:lnTo>
                  <a:pt x="8066532" y="28194"/>
                </a:lnTo>
                <a:close/>
              </a:path>
              <a:path w="8081009" h="736600">
                <a:moveTo>
                  <a:pt x="8066532" y="707898"/>
                </a:moveTo>
                <a:lnTo>
                  <a:pt x="8066532" y="28194"/>
                </a:lnTo>
                <a:lnTo>
                  <a:pt x="8052054" y="28194"/>
                </a:lnTo>
                <a:lnTo>
                  <a:pt x="8052054" y="707898"/>
                </a:lnTo>
                <a:lnTo>
                  <a:pt x="8066532" y="707898"/>
                </a:lnTo>
                <a:close/>
              </a:path>
              <a:path w="8081009" h="736600">
                <a:moveTo>
                  <a:pt x="8066532" y="736092"/>
                </a:moveTo>
                <a:lnTo>
                  <a:pt x="8066532" y="707898"/>
                </a:lnTo>
                <a:lnTo>
                  <a:pt x="8052054" y="721614"/>
                </a:lnTo>
                <a:lnTo>
                  <a:pt x="8052054" y="736092"/>
                </a:lnTo>
                <a:lnTo>
                  <a:pt x="8066532" y="736092"/>
                </a:lnTo>
                <a:close/>
              </a:path>
            </a:pathLst>
          </a:custGeom>
          <a:solidFill>
            <a:srgbClr val="000000"/>
          </a:solidFill>
          <a:ln>
            <a:solidFill>
              <a:schemeClr val="bg1">
                <a:lumMod val="65000"/>
              </a:schemeClr>
            </a:solidFill>
          </a:ln>
        </p:spPr>
        <p:txBody>
          <a:bodyPr wrap="square" lIns="0" tIns="0" rIns="0" bIns="0" rtlCol="0"/>
          <a:lstStyle/>
          <a:p>
            <a:endParaRPr/>
          </a:p>
        </p:txBody>
      </p:sp>
      <p:sp>
        <p:nvSpPr>
          <p:cNvPr id="13" name="object 13"/>
          <p:cNvSpPr txBox="1"/>
          <p:nvPr/>
        </p:nvSpPr>
        <p:spPr>
          <a:xfrm>
            <a:off x="1916338" y="6467258"/>
            <a:ext cx="7764494" cy="615553"/>
          </a:xfrm>
          <a:prstGeom prst="rect">
            <a:avLst/>
          </a:prstGeom>
        </p:spPr>
        <p:txBody>
          <a:bodyPr vert="horz" wrap="square" lIns="0" tIns="0" rIns="0" bIns="0" rtlCol="0">
            <a:spAutoFit/>
          </a:bodyPr>
          <a:lstStyle/>
          <a:p>
            <a:pPr marL="12700" marR="5080">
              <a:lnSpc>
                <a:spcPct val="100000"/>
              </a:lnSpc>
            </a:pPr>
            <a:r>
              <a:rPr sz="2000" spc="-5">
                <a:solidFill>
                  <a:schemeClr val="accent1">
                    <a:lumMod val="75000"/>
                  </a:schemeClr>
                </a:solidFill>
                <a:cs typeface="Tw Cen MT"/>
              </a:rPr>
              <a:t>All</a:t>
            </a:r>
            <a:r>
              <a:rPr sz="2000" spc="5">
                <a:solidFill>
                  <a:schemeClr val="accent1">
                    <a:lumMod val="75000"/>
                  </a:schemeClr>
                </a:solidFill>
                <a:cs typeface="Tw Cen MT"/>
              </a:rPr>
              <a:t> </a:t>
            </a:r>
            <a:r>
              <a:rPr sz="2000" spc="-5">
                <a:solidFill>
                  <a:schemeClr val="accent1">
                    <a:lumMod val="75000"/>
                  </a:schemeClr>
                </a:solidFill>
                <a:cs typeface="Tw Cen MT"/>
              </a:rPr>
              <a:t>files</a:t>
            </a:r>
            <a:r>
              <a:rPr sz="2000" spc="-15">
                <a:solidFill>
                  <a:schemeClr val="accent1">
                    <a:lumMod val="75000"/>
                  </a:schemeClr>
                </a:solidFill>
                <a:cs typeface="Tw Cen MT"/>
              </a:rPr>
              <a:t> </a:t>
            </a:r>
            <a:r>
              <a:rPr sz="2000" spc="-5">
                <a:solidFill>
                  <a:schemeClr val="accent1">
                    <a:lumMod val="75000"/>
                  </a:schemeClr>
                </a:solidFill>
                <a:cs typeface="Tw Cen MT"/>
              </a:rPr>
              <a:t>uploaded</a:t>
            </a:r>
            <a:r>
              <a:rPr sz="2000" spc="-10">
                <a:solidFill>
                  <a:schemeClr val="accent1">
                    <a:lumMod val="75000"/>
                  </a:schemeClr>
                </a:solidFill>
                <a:cs typeface="Tw Cen MT"/>
              </a:rPr>
              <a:t> int</a:t>
            </a:r>
            <a:r>
              <a:rPr sz="2000" spc="-5">
                <a:solidFill>
                  <a:schemeClr val="accent1">
                    <a:lumMod val="75000"/>
                  </a:schemeClr>
                </a:solidFill>
                <a:cs typeface="Tw Cen MT"/>
              </a:rPr>
              <a:t>o</a:t>
            </a:r>
            <a:r>
              <a:rPr sz="2000" spc="-10">
                <a:solidFill>
                  <a:schemeClr val="accent1">
                    <a:lumMod val="75000"/>
                  </a:schemeClr>
                </a:solidFill>
                <a:cs typeface="Tw Cen MT"/>
              </a:rPr>
              <a:t> </a:t>
            </a:r>
            <a:r>
              <a:rPr sz="2000" spc="-5">
                <a:solidFill>
                  <a:schemeClr val="accent1">
                    <a:lumMod val="75000"/>
                  </a:schemeClr>
                </a:solidFill>
                <a:cs typeface="Tw Cen MT"/>
              </a:rPr>
              <a:t>the</a:t>
            </a:r>
            <a:r>
              <a:rPr sz="2000" spc="-15">
                <a:solidFill>
                  <a:schemeClr val="accent1">
                    <a:lumMod val="75000"/>
                  </a:schemeClr>
                </a:solidFill>
                <a:cs typeface="Tw Cen MT"/>
              </a:rPr>
              <a:t> </a:t>
            </a:r>
            <a:r>
              <a:rPr sz="2000" spc="-5">
                <a:solidFill>
                  <a:schemeClr val="accent1">
                    <a:lumMod val="75000"/>
                  </a:schemeClr>
                </a:solidFill>
                <a:cs typeface="Tw Cen MT"/>
              </a:rPr>
              <a:t>UID</a:t>
            </a:r>
            <a:r>
              <a:rPr sz="2000" spc="10">
                <a:solidFill>
                  <a:schemeClr val="accent1">
                    <a:lumMod val="75000"/>
                  </a:schemeClr>
                </a:solidFill>
                <a:cs typeface="Tw Cen MT"/>
              </a:rPr>
              <a:t> </a:t>
            </a:r>
            <a:r>
              <a:rPr sz="2000" spc="-5">
                <a:solidFill>
                  <a:schemeClr val="accent1">
                    <a:lumMod val="75000"/>
                  </a:schemeClr>
                </a:solidFill>
                <a:cs typeface="Tw Cen MT"/>
              </a:rPr>
              <a:t>system</a:t>
            </a:r>
            <a:r>
              <a:rPr sz="2000" spc="-15">
                <a:solidFill>
                  <a:schemeClr val="accent1">
                    <a:lumMod val="75000"/>
                  </a:schemeClr>
                </a:solidFill>
                <a:cs typeface="Tw Cen MT"/>
              </a:rPr>
              <a:t> </a:t>
            </a:r>
            <a:r>
              <a:rPr sz="2000" spc="-5">
                <a:solidFill>
                  <a:schemeClr val="accent1">
                    <a:lumMod val="75000"/>
                  </a:schemeClr>
                </a:solidFill>
                <a:cs typeface="Tw Cen MT"/>
              </a:rPr>
              <a:t>will</a:t>
            </a:r>
            <a:r>
              <a:rPr sz="2000" spc="5">
                <a:solidFill>
                  <a:schemeClr val="accent1">
                    <a:lumMod val="75000"/>
                  </a:schemeClr>
                </a:solidFill>
                <a:cs typeface="Tw Cen MT"/>
              </a:rPr>
              <a:t> </a:t>
            </a:r>
            <a:r>
              <a:rPr sz="2000" spc="-5">
                <a:solidFill>
                  <a:schemeClr val="accent1">
                    <a:lumMod val="75000"/>
                  </a:schemeClr>
                </a:solidFill>
                <a:cs typeface="Tw Cen MT"/>
              </a:rPr>
              <a:t>be</a:t>
            </a:r>
            <a:r>
              <a:rPr sz="2000" spc="-15">
                <a:solidFill>
                  <a:schemeClr val="accent1">
                    <a:lumMod val="75000"/>
                  </a:schemeClr>
                </a:solidFill>
                <a:cs typeface="Tw Cen MT"/>
              </a:rPr>
              <a:t> </a:t>
            </a:r>
            <a:r>
              <a:rPr sz="2000" spc="-5">
                <a:solidFill>
                  <a:schemeClr val="accent1">
                    <a:lumMod val="75000"/>
                  </a:schemeClr>
                </a:solidFill>
                <a:cs typeface="Tw Cen MT"/>
              </a:rPr>
              <a:t>delimited</a:t>
            </a:r>
            <a:r>
              <a:rPr sz="2000" spc="-20">
                <a:solidFill>
                  <a:schemeClr val="accent1">
                    <a:lumMod val="75000"/>
                  </a:schemeClr>
                </a:solidFill>
                <a:cs typeface="Tw Cen MT"/>
              </a:rPr>
              <a:t> </a:t>
            </a:r>
            <a:r>
              <a:rPr sz="2000" spc="-5">
                <a:solidFill>
                  <a:schemeClr val="accent1">
                    <a:lumMod val="75000"/>
                  </a:schemeClr>
                </a:solidFill>
                <a:cs typeface="Tw Cen MT"/>
              </a:rPr>
              <a:t>file</a:t>
            </a:r>
            <a:r>
              <a:rPr sz="2000" spc="-25">
                <a:solidFill>
                  <a:schemeClr val="accent1">
                    <a:lumMod val="75000"/>
                  </a:schemeClr>
                </a:solidFill>
                <a:cs typeface="Tw Cen MT"/>
              </a:rPr>
              <a:t>s</a:t>
            </a:r>
            <a:r>
              <a:rPr sz="2000">
                <a:solidFill>
                  <a:schemeClr val="accent1">
                    <a:lumMod val="75000"/>
                  </a:schemeClr>
                </a:solidFill>
                <a:cs typeface="Tw Cen MT"/>
              </a:rPr>
              <a:t>.</a:t>
            </a:r>
            <a:r>
              <a:rPr sz="2000" spc="-15">
                <a:solidFill>
                  <a:schemeClr val="accent1">
                    <a:lumMod val="75000"/>
                  </a:schemeClr>
                </a:solidFill>
                <a:cs typeface="Tw Cen MT"/>
              </a:rPr>
              <a:t> </a:t>
            </a:r>
            <a:endParaRPr lang="en-US" sz="2000" spc="-15">
              <a:solidFill>
                <a:schemeClr val="accent1">
                  <a:lumMod val="75000"/>
                </a:schemeClr>
              </a:solidFill>
              <a:cs typeface="Tw Cen MT"/>
            </a:endParaRPr>
          </a:p>
          <a:p>
            <a:pPr marL="12700" marR="5080">
              <a:lnSpc>
                <a:spcPct val="100000"/>
              </a:lnSpc>
            </a:pPr>
            <a:r>
              <a:rPr sz="2000" spc="-5">
                <a:solidFill>
                  <a:schemeClr val="accent1">
                    <a:lumMod val="75000"/>
                  </a:schemeClr>
                </a:solidFill>
                <a:cs typeface="Tw Cen MT"/>
              </a:rPr>
              <a:t>En</a:t>
            </a:r>
            <a:r>
              <a:rPr sz="2000" spc="-50">
                <a:solidFill>
                  <a:schemeClr val="accent1">
                    <a:lumMod val="75000"/>
                  </a:schemeClr>
                </a:solidFill>
                <a:cs typeface="Tw Cen MT"/>
              </a:rPr>
              <a:t>r</a:t>
            </a:r>
            <a:r>
              <a:rPr sz="2000" spc="-5">
                <a:solidFill>
                  <a:schemeClr val="accent1">
                    <a:lumMod val="75000"/>
                  </a:schemeClr>
                </a:solidFill>
                <a:cs typeface="Tw Cen MT"/>
              </a:rPr>
              <a:t>ollment </a:t>
            </a:r>
            <a:r>
              <a:rPr sz="2000" spc="-110">
                <a:solidFill>
                  <a:schemeClr val="accent1">
                    <a:lumMod val="75000"/>
                  </a:schemeClr>
                </a:solidFill>
                <a:cs typeface="Tw Cen MT"/>
              </a:rPr>
              <a:t>T</a:t>
            </a:r>
            <a:r>
              <a:rPr sz="2000" spc="-25">
                <a:solidFill>
                  <a:schemeClr val="accent1">
                    <a:lumMod val="75000"/>
                  </a:schemeClr>
                </a:solidFill>
                <a:cs typeface="Tw Cen MT"/>
              </a:rPr>
              <a:t>r</a:t>
            </a:r>
            <a:r>
              <a:rPr sz="2000" spc="-5">
                <a:solidFill>
                  <a:schemeClr val="accent1">
                    <a:lumMod val="75000"/>
                  </a:schemeClr>
                </a:solidFill>
                <a:cs typeface="Tw Cen MT"/>
              </a:rPr>
              <a:t>a</a:t>
            </a:r>
            <a:r>
              <a:rPr sz="2000" spc="30">
                <a:solidFill>
                  <a:schemeClr val="accent1">
                    <a:lumMod val="75000"/>
                  </a:schemeClr>
                </a:solidFill>
                <a:cs typeface="Tw Cen MT"/>
              </a:rPr>
              <a:t>c</a:t>
            </a:r>
            <a:r>
              <a:rPr sz="2000" spc="-5">
                <a:solidFill>
                  <a:schemeClr val="accent1">
                    <a:lumMod val="75000"/>
                  </a:schemeClr>
                </a:solidFill>
                <a:cs typeface="Tw Cen MT"/>
              </a:rPr>
              <a:t>king</a:t>
            </a:r>
            <a:r>
              <a:rPr sz="2000" spc="-10">
                <a:solidFill>
                  <a:schemeClr val="accent1">
                    <a:lumMod val="75000"/>
                  </a:schemeClr>
                </a:solidFill>
                <a:cs typeface="Tw Cen MT"/>
              </a:rPr>
              <a:t> </a:t>
            </a:r>
            <a:r>
              <a:rPr sz="2000" spc="-5">
                <a:solidFill>
                  <a:schemeClr val="accent1">
                    <a:lumMod val="75000"/>
                  </a:schemeClr>
                </a:solidFill>
                <a:cs typeface="Tw Cen MT"/>
              </a:rPr>
              <a:t>files</a:t>
            </a:r>
            <a:r>
              <a:rPr sz="2000" spc="-10">
                <a:solidFill>
                  <a:schemeClr val="accent1">
                    <a:lumMod val="75000"/>
                  </a:schemeClr>
                </a:solidFill>
                <a:cs typeface="Tw Cen MT"/>
              </a:rPr>
              <a:t> </a:t>
            </a:r>
            <a:r>
              <a:rPr sz="2000" spc="-5">
                <a:solidFill>
                  <a:schemeClr val="accent1">
                    <a:lumMod val="75000"/>
                  </a:schemeClr>
                </a:solidFill>
                <a:cs typeface="Tw Cen MT"/>
              </a:rPr>
              <a:t>will</a:t>
            </a:r>
            <a:r>
              <a:rPr sz="2000" spc="5">
                <a:solidFill>
                  <a:schemeClr val="accent1">
                    <a:lumMod val="75000"/>
                  </a:schemeClr>
                </a:solidFill>
                <a:cs typeface="Tw Cen MT"/>
              </a:rPr>
              <a:t> </a:t>
            </a:r>
            <a:r>
              <a:rPr sz="2000" spc="-5">
                <a:solidFill>
                  <a:schemeClr val="accent1">
                    <a:lumMod val="75000"/>
                  </a:schemeClr>
                </a:solidFill>
                <a:cs typeface="Tw Cen MT"/>
              </a:rPr>
              <a:t>ha</a:t>
            </a:r>
            <a:r>
              <a:rPr sz="2000" spc="-50">
                <a:solidFill>
                  <a:schemeClr val="accent1">
                    <a:lumMod val="75000"/>
                  </a:schemeClr>
                </a:solidFill>
                <a:cs typeface="Tw Cen MT"/>
              </a:rPr>
              <a:t>v</a:t>
            </a:r>
            <a:r>
              <a:rPr sz="2000" spc="-5">
                <a:solidFill>
                  <a:schemeClr val="accent1">
                    <a:lumMod val="75000"/>
                  </a:schemeClr>
                </a:solidFill>
                <a:cs typeface="Tw Cen MT"/>
              </a:rPr>
              <a:t>e</a:t>
            </a:r>
            <a:r>
              <a:rPr sz="2000" spc="-10">
                <a:solidFill>
                  <a:schemeClr val="accent1">
                    <a:lumMod val="75000"/>
                  </a:schemeClr>
                </a:solidFill>
                <a:cs typeface="Tw Cen MT"/>
              </a:rPr>
              <a:t> </a:t>
            </a:r>
            <a:r>
              <a:rPr sz="2000" spc="-5">
                <a:solidFill>
                  <a:schemeClr val="accent1">
                    <a:lumMod val="75000"/>
                  </a:schemeClr>
                </a:solidFill>
                <a:cs typeface="Tw Cen MT"/>
              </a:rPr>
              <a:t>either</a:t>
            </a:r>
            <a:r>
              <a:rPr sz="2000" spc="-10">
                <a:solidFill>
                  <a:schemeClr val="accent1">
                    <a:lumMod val="75000"/>
                  </a:schemeClr>
                </a:solidFill>
                <a:cs typeface="Tw Cen MT"/>
              </a:rPr>
              <a:t> </a:t>
            </a:r>
            <a:r>
              <a:rPr sz="2000" spc="-5">
                <a:solidFill>
                  <a:schemeClr val="accent1">
                    <a:lumMod val="75000"/>
                  </a:schemeClr>
                </a:solidFill>
                <a:cs typeface="Tw Cen MT"/>
              </a:rPr>
              <a:t>the</a:t>
            </a:r>
            <a:r>
              <a:rPr sz="2000" spc="-10">
                <a:solidFill>
                  <a:schemeClr val="accent1">
                    <a:lumMod val="75000"/>
                  </a:schemeClr>
                </a:solidFill>
                <a:cs typeface="Tw Cen MT"/>
              </a:rPr>
              <a:t> </a:t>
            </a:r>
            <a:r>
              <a:rPr sz="2000" spc="-5">
                <a:solidFill>
                  <a:schemeClr val="accent1">
                    <a:lumMod val="75000"/>
                  </a:schemeClr>
                </a:solidFill>
                <a:cs typeface="Tw Cen MT"/>
              </a:rPr>
              <a:t>.cs</a:t>
            </a:r>
            <a:r>
              <a:rPr sz="2000" spc="-165">
                <a:solidFill>
                  <a:schemeClr val="accent1">
                    <a:lumMod val="75000"/>
                  </a:schemeClr>
                </a:solidFill>
                <a:cs typeface="Tw Cen MT"/>
              </a:rPr>
              <a:t>v</a:t>
            </a:r>
            <a:r>
              <a:rPr sz="2000">
                <a:solidFill>
                  <a:schemeClr val="accent1">
                    <a:lumMod val="75000"/>
                  </a:schemeClr>
                </a:solidFill>
                <a:cs typeface="Tw Cen MT"/>
              </a:rPr>
              <a:t>, </a:t>
            </a:r>
            <a:r>
              <a:rPr sz="2000" spc="-10">
                <a:solidFill>
                  <a:schemeClr val="accent1">
                    <a:lumMod val="75000"/>
                  </a:schemeClr>
                </a:solidFill>
                <a:cs typeface="Tw Cen MT"/>
              </a:rPr>
              <a:t>.txt</a:t>
            </a:r>
            <a:r>
              <a:rPr sz="2000" spc="-5">
                <a:solidFill>
                  <a:schemeClr val="accent1">
                    <a:lumMod val="75000"/>
                  </a:schemeClr>
                </a:solidFill>
                <a:cs typeface="Tw Cen MT"/>
              </a:rPr>
              <a:t>,</a:t>
            </a:r>
            <a:r>
              <a:rPr sz="2000" spc="-10">
                <a:solidFill>
                  <a:schemeClr val="accent1">
                    <a:lumMod val="75000"/>
                  </a:schemeClr>
                </a:solidFill>
                <a:cs typeface="Tw Cen MT"/>
              </a:rPr>
              <a:t> </a:t>
            </a:r>
            <a:r>
              <a:rPr sz="2000" spc="-5">
                <a:solidFill>
                  <a:schemeClr val="accent1">
                    <a:lumMod val="75000"/>
                  </a:schemeClr>
                </a:solidFill>
                <a:cs typeface="Tw Cen MT"/>
              </a:rPr>
              <a:t>or</a:t>
            </a:r>
            <a:r>
              <a:rPr sz="2000" spc="-10">
                <a:solidFill>
                  <a:schemeClr val="accent1">
                    <a:lumMod val="75000"/>
                  </a:schemeClr>
                </a:solidFill>
                <a:cs typeface="Tw Cen MT"/>
              </a:rPr>
              <a:t> .zi</a:t>
            </a:r>
            <a:r>
              <a:rPr sz="2000" spc="-5">
                <a:solidFill>
                  <a:schemeClr val="accent1">
                    <a:lumMod val="75000"/>
                  </a:schemeClr>
                </a:solidFill>
                <a:cs typeface="Tw Cen MT"/>
              </a:rPr>
              <a:t>p</a:t>
            </a:r>
            <a:r>
              <a:rPr sz="2000" spc="-10">
                <a:solidFill>
                  <a:schemeClr val="accent1">
                    <a:lumMod val="75000"/>
                  </a:schemeClr>
                </a:solidFill>
                <a:cs typeface="Tw Cen MT"/>
              </a:rPr>
              <a:t> </a:t>
            </a:r>
            <a:r>
              <a:rPr sz="2000" spc="-5">
                <a:solidFill>
                  <a:schemeClr val="accent1">
                    <a:lumMod val="75000"/>
                  </a:schemeClr>
                </a:solidFill>
                <a:cs typeface="Tw Cen MT"/>
              </a:rPr>
              <a:t>file</a:t>
            </a:r>
            <a:r>
              <a:rPr sz="2000" spc="-10">
                <a:solidFill>
                  <a:schemeClr val="accent1">
                    <a:lumMod val="75000"/>
                  </a:schemeClr>
                </a:solidFill>
                <a:cs typeface="Tw Cen MT"/>
              </a:rPr>
              <a:t> </a:t>
            </a:r>
            <a:r>
              <a:rPr sz="2000" spc="-65">
                <a:solidFill>
                  <a:schemeClr val="accent1">
                    <a:lumMod val="75000"/>
                  </a:schemeClr>
                </a:solidFill>
                <a:cs typeface="Tw Cen MT"/>
              </a:rPr>
              <a:t>e</a:t>
            </a:r>
            <a:r>
              <a:rPr sz="2000" spc="-5">
                <a:solidFill>
                  <a:schemeClr val="accent1">
                    <a:lumMod val="75000"/>
                  </a:schemeClr>
                </a:solidFill>
                <a:cs typeface="Tw Cen MT"/>
              </a:rPr>
              <a:t>xtension.</a:t>
            </a:r>
            <a:endParaRPr sz="2000">
              <a:solidFill>
                <a:schemeClr val="accent1">
                  <a:lumMod val="75000"/>
                </a:schemeClr>
              </a:solidFill>
              <a:cs typeface="Tw Cen MT"/>
            </a:endParaRPr>
          </a:p>
        </p:txBody>
      </p:sp>
      <p:sp>
        <p:nvSpPr>
          <p:cNvPr id="14" name="object 4">
            <a:extLst>
              <a:ext uri="{FF2B5EF4-FFF2-40B4-BE49-F238E27FC236}">
                <a16:creationId xmlns:a16="http://schemas.microsoft.com/office/drawing/2014/main" id="{847E15BC-D2CA-45D2-B010-A82CC0330707}"/>
              </a:ext>
            </a:extLst>
          </p:cNvPr>
          <p:cNvSpPr txBox="1"/>
          <p:nvPr/>
        </p:nvSpPr>
        <p:spPr>
          <a:xfrm>
            <a:off x="1676399" y="1048911"/>
            <a:ext cx="7831380" cy="800219"/>
          </a:xfrm>
          <a:prstGeom prst="rect">
            <a:avLst/>
          </a:prstGeom>
        </p:spPr>
        <p:txBody>
          <a:bodyPr vert="horz" wrap="square" lIns="0" tIns="0" rIns="0" bIns="0" rtlCol="0">
            <a:spAutoFit/>
          </a:bodyPr>
          <a:lstStyle/>
          <a:p>
            <a:pPr marL="469900" marR="5080" indent="-457200">
              <a:lnSpc>
                <a:spcPct val="100000"/>
              </a:lnSpc>
              <a:buClr>
                <a:schemeClr val="accent2"/>
              </a:buClr>
              <a:buSzPct val="70000"/>
              <a:buFont typeface="Wingdings" panose="05000000000000000000" pitchFamily="2" charset="2"/>
              <a:buChar char="§"/>
            </a:pPr>
            <a:r>
              <a:rPr lang="en-US" sz="2600">
                <a:solidFill>
                  <a:srgbClr val="0070C0"/>
                </a:solidFill>
              </a:rPr>
              <a:t>Enrollment Tracking Event </a:t>
            </a:r>
            <a:r>
              <a:rPr sz="2600">
                <a:solidFill>
                  <a:srgbClr val="0070C0"/>
                </a:solidFill>
              </a:rPr>
              <a:t>Files must conform to the following naming convention:</a:t>
            </a:r>
          </a:p>
        </p:txBody>
      </p:sp>
      <p:sp>
        <p:nvSpPr>
          <p:cNvPr id="15" name="Title 1">
            <a:extLst>
              <a:ext uri="{FF2B5EF4-FFF2-40B4-BE49-F238E27FC236}">
                <a16:creationId xmlns:a16="http://schemas.microsoft.com/office/drawing/2014/main" id="{64B49135-422F-EC03-516A-703303058342}"/>
              </a:ext>
            </a:extLst>
          </p:cNvPr>
          <p:cNvSpPr>
            <a:spLocks noGrp="1"/>
          </p:cNvSpPr>
          <p:nvPr>
            <p:ph type="title"/>
          </p:nvPr>
        </p:nvSpPr>
        <p:spPr>
          <a:xfrm>
            <a:off x="1538189" y="237325"/>
            <a:ext cx="8395151" cy="826485"/>
          </a:xfrm>
        </p:spPr>
        <p:txBody>
          <a:bodyPr>
            <a:normAutofit fontScale="90000"/>
          </a:bodyPr>
          <a:lstStyle/>
          <a:p>
            <a:pPr algn="ctr"/>
            <a:r>
              <a:rPr lang="en-US" sz="4800" spc="-5">
                <a:solidFill>
                  <a:srgbClr val="0070C0"/>
                </a:solidFill>
              </a:rPr>
              <a:t>ENROLLMENT TRACKING FILE NAME</a:t>
            </a:r>
            <a:endParaRPr lang="en-US" sz="4800">
              <a:solidFill>
                <a:schemeClr val="accent1">
                  <a:lumMod val="75000"/>
                </a:schemeClr>
              </a:solidFill>
            </a:endParaRPr>
          </a:p>
        </p:txBody>
      </p:sp>
      <p:sp>
        <p:nvSpPr>
          <p:cNvPr id="8" name="object 8" descr="Rectangle highlighting the naming convention for staff UID assignment file." title="Rectangle"/>
          <p:cNvSpPr/>
          <p:nvPr/>
        </p:nvSpPr>
        <p:spPr>
          <a:xfrm>
            <a:off x="1932356" y="3556370"/>
            <a:ext cx="7239000" cy="385318"/>
          </a:xfrm>
          <a:custGeom>
            <a:avLst/>
            <a:gdLst/>
            <a:ahLst/>
            <a:cxnLst/>
            <a:rect l="l" t="t" r="r" b="b"/>
            <a:pathLst>
              <a:path w="7258050" h="369570">
                <a:moveTo>
                  <a:pt x="7258050" y="364997"/>
                </a:moveTo>
                <a:lnTo>
                  <a:pt x="7258050" y="3809"/>
                </a:lnTo>
                <a:lnTo>
                  <a:pt x="7253478" y="0"/>
                </a:lnTo>
                <a:lnTo>
                  <a:pt x="4571" y="0"/>
                </a:lnTo>
                <a:lnTo>
                  <a:pt x="0" y="3810"/>
                </a:lnTo>
                <a:lnTo>
                  <a:pt x="0" y="364998"/>
                </a:lnTo>
                <a:lnTo>
                  <a:pt x="4572" y="369570"/>
                </a:lnTo>
                <a:lnTo>
                  <a:pt x="9144" y="369570"/>
                </a:lnTo>
                <a:lnTo>
                  <a:pt x="9144" y="19050"/>
                </a:lnTo>
                <a:lnTo>
                  <a:pt x="19050" y="9144"/>
                </a:lnTo>
                <a:lnTo>
                  <a:pt x="19050" y="19050"/>
                </a:lnTo>
                <a:lnTo>
                  <a:pt x="7239000" y="19049"/>
                </a:lnTo>
                <a:lnTo>
                  <a:pt x="7239000" y="9143"/>
                </a:lnTo>
                <a:lnTo>
                  <a:pt x="7248144" y="19049"/>
                </a:lnTo>
                <a:lnTo>
                  <a:pt x="7248144" y="369569"/>
                </a:lnTo>
                <a:lnTo>
                  <a:pt x="7253478" y="369569"/>
                </a:lnTo>
                <a:lnTo>
                  <a:pt x="7258050" y="364997"/>
                </a:lnTo>
                <a:close/>
              </a:path>
              <a:path w="7258050" h="369570">
                <a:moveTo>
                  <a:pt x="19050" y="19050"/>
                </a:moveTo>
                <a:lnTo>
                  <a:pt x="19050" y="9144"/>
                </a:lnTo>
                <a:lnTo>
                  <a:pt x="9144" y="19050"/>
                </a:lnTo>
                <a:lnTo>
                  <a:pt x="19050" y="19050"/>
                </a:lnTo>
                <a:close/>
              </a:path>
              <a:path w="7258050" h="369570">
                <a:moveTo>
                  <a:pt x="19050" y="350520"/>
                </a:moveTo>
                <a:lnTo>
                  <a:pt x="19050" y="19050"/>
                </a:lnTo>
                <a:lnTo>
                  <a:pt x="9144" y="19050"/>
                </a:lnTo>
                <a:lnTo>
                  <a:pt x="9144" y="350520"/>
                </a:lnTo>
                <a:lnTo>
                  <a:pt x="19050" y="350520"/>
                </a:lnTo>
                <a:close/>
              </a:path>
              <a:path w="7258050" h="369570">
                <a:moveTo>
                  <a:pt x="7248144" y="350519"/>
                </a:moveTo>
                <a:lnTo>
                  <a:pt x="9144" y="350520"/>
                </a:lnTo>
                <a:lnTo>
                  <a:pt x="19050" y="359664"/>
                </a:lnTo>
                <a:lnTo>
                  <a:pt x="19049" y="369570"/>
                </a:lnTo>
                <a:lnTo>
                  <a:pt x="7239000" y="369569"/>
                </a:lnTo>
                <a:lnTo>
                  <a:pt x="7239000" y="359663"/>
                </a:lnTo>
                <a:lnTo>
                  <a:pt x="7248144" y="350519"/>
                </a:lnTo>
                <a:close/>
              </a:path>
              <a:path w="7258050" h="369570">
                <a:moveTo>
                  <a:pt x="19049" y="369570"/>
                </a:moveTo>
                <a:lnTo>
                  <a:pt x="19050" y="359664"/>
                </a:lnTo>
                <a:lnTo>
                  <a:pt x="9144" y="350520"/>
                </a:lnTo>
                <a:lnTo>
                  <a:pt x="9144" y="369570"/>
                </a:lnTo>
                <a:lnTo>
                  <a:pt x="19049" y="369570"/>
                </a:lnTo>
                <a:close/>
              </a:path>
              <a:path w="7258050" h="369570">
                <a:moveTo>
                  <a:pt x="7248144" y="19049"/>
                </a:moveTo>
                <a:lnTo>
                  <a:pt x="7239000" y="9143"/>
                </a:lnTo>
                <a:lnTo>
                  <a:pt x="7239000" y="19049"/>
                </a:lnTo>
                <a:lnTo>
                  <a:pt x="7248144" y="19049"/>
                </a:lnTo>
                <a:close/>
              </a:path>
              <a:path w="7258050" h="369570">
                <a:moveTo>
                  <a:pt x="7248144" y="350519"/>
                </a:moveTo>
                <a:lnTo>
                  <a:pt x="7248144" y="19049"/>
                </a:lnTo>
                <a:lnTo>
                  <a:pt x="7239000" y="19049"/>
                </a:lnTo>
                <a:lnTo>
                  <a:pt x="7239000" y="350519"/>
                </a:lnTo>
                <a:lnTo>
                  <a:pt x="7248144" y="350519"/>
                </a:lnTo>
                <a:close/>
              </a:path>
              <a:path w="7258050" h="369570">
                <a:moveTo>
                  <a:pt x="7248144" y="369569"/>
                </a:moveTo>
                <a:lnTo>
                  <a:pt x="7248144" y="350519"/>
                </a:lnTo>
                <a:lnTo>
                  <a:pt x="7239000" y="359663"/>
                </a:lnTo>
                <a:lnTo>
                  <a:pt x="7239000" y="369569"/>
                </a:lnTo>
                <a:lnTo>
                  <a:pt x="7248144" y="369569"/>
                </a:lnTo>
                <a:close/>
              </a:path>
            </a:pathLst>
          </a:custGeom>
          <a:solidFill>
            <a:srgbClr val="005E92"/>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BAC7E6-3302-4E58-A17C-5A605A08316D}"/>
              </a:ext>
            </a:extLst>
          </p:cNvPr>
          <p:cNvSpPr>
            <a:spLocks noGrp="1"/>
          </p:cNvSpPr>
          <p:nvPr>
            <p:ph type="sldNum" sz="quarter" idx="12"/>
          </p:nvPr>
        </p:nvSpPr>
        <p:spPr/>
        <p:txBody>
          <a:bodyPr/>
          <a:lstStyle/>
          <a:p>
            <a:fld id="{B6F15528-21DE-4FAA-801E-634DDDAF4B2B}" type="slidenum">
              <a:rPr lang="en-US" sz="990" smtClean="0"/>
              <a:t>17</a:t>
            </a:fld>
            <a:endParaRPr lang="en-US" sz="990" dirty="0"/>
          </a:p>
        </p:txBody>
      </p:sp>
      <p:sp>
        <p:nvSpPr>
          <p:cNvPr id="4" name="object 4"/>
          <p:cNvSpPr txBox="1">
            <a:spLocks noGrp="1"/>
          </p:cNvSpPr>
          <p:nvPr>
            <p:ph type="title"/>
          </p:nvPr>
        </p:nvSpPr>
        <p:spPr>
          <a:xfrm>
            <a:off x="1158901" y="219524"/>
            <a:ext cx="8703043" cy="738664"/>
          </a:xfrm>
          <a:prstGeom prst="rect">
            <a:avLst/>
          </a:prstGeom>
        </p:spPr>
        <p:txBody>
          <a:bodyPr vert="horz" wrap="square" lIns="0" tIns="0" rIns="0" bIns="0" rtlCol="0">
            <a:spAutoFit/>
          </a:bodyPr>
          <a:lstStyle/>
          <a:p>
            <a:pPr marL="1465580" marR="5080">
              <a:lnSpc>
                <a:spcPct val="100000"/>
              </a:lnSpc>
            </a:pPr>
            <a:r>
              <a:rPr lang="en-US" sz="4800">
                <a:solidFill>
                  <a:srgbClr val="0070C0"/>
                </a:solidFill>
              </a:rPr>
              <a:t>FIELDS FOR ET BATCH FILE</a:t>
            </a:r>
          </a:p>
        </p:txBody>
      </p:sp>
      <p:graphicFrame>
        <p:nvGraphicFramePr>
          <p:cNvPr id="6" name="object 6" descr="Chart showing new elements that will be manditory and optional on the enrollment event file." title="Chart"/>
          <p:cNvGraphicFramePr>
            <a:graphicFrameLocks noGrp="1"/>
          </p:cNvGraphicFramePr>
          <p:nvPr>
            <p:extLst>
              <p:ext uri="{D42A27DB-BD31-4B8C-83A1-F6EECF244321}">
                <p14:modId xmlns:p14="http://schemas.microsoft.com/office/powerpoint/2010/main" val="1214753711"/>
              </p:ext>
            </p:extLst>
          </p:nvPr>
        </p:nvGraphicFramePr>
        <p:xfrm>
          <a:off x="2765498" y="1811388"/>
          <a:ext cx="7043228" cy="4652275"/>
        </p:xfrm>
        <a:graphic>
          <a:graphicData uri="http://schemas.openxmlformats.org/drawingml/2006/table">
            <a:tbl>
              <a:tblPr firstRow="1" bandRow="1">
                <a:tableStyleId>{2D5ABB26-0587-4C30-8999-92F81FD0307C}</a:tableStyleId>
              </a:tblPr>
              <a:tblGrid>
                <a:gridCol w="4549702">
                  <a:extLst>
                    <a:ext uri="{9D8B030D-6E8A-4147-A177-3AD203B41FA5}">
                      <a16:colId xmlns:a16="http://schemas.microsoft.com/office/drawing/2014/main" val="20000"/>
                    </a:ext>
                  </a:extLst>
                </a:gridCol>
                <a:gridCol w="2493526">
                  <a:extLst>
                    <a:ext uri="{9D8B030D-6E8A-4147-A177-3AD203B41FA5}">
                      <a16:colId xmlns:a16="http://schemas.microsoft.com/office/drawing/2014/main" val="20001"/>
                    </a:ext>
                  </a:extLst>
                </a:gridCol>
              </a:tblGrid>
              <a:tr h="1096885">
                <a:tc>
                  <a:txBody>
                    <a:bodyPr/>
                    <a:lstStyle/>
                    <a:p>
                      <a:pPr marL="85090" marR="563880" algn="just">
                        <a:lnSpc>
                          <a:spcPct val="100000"/>
                        </a:lnSpc>
                      </a:pPr>
                      <a:endParaRPr lang="en-US" sz="800" i="1">
                        <a:solidFill>
                          <a:srgbClr val="00B050"/>
                        </a:solidFill>
                        <a:latin typeface="Tw Cen MT"/>
                        <a:cs typeface="Tw Cen MT"/>
                      </a:endParaRPr>
                    </a:p>
                    <a:p>
                      <a:pPr marL="85090" marR="563880" algn="just">
                        <a:lnSpc>
                          <a:spcPct val="100000"/>
                        </a:lnSpc>
                      </a:pPr>
                      <a:r>
                        <a:rPr sz="2000" i="1">
                          <a:solidFill>
                            <a:srgbClr val="00B050"/>
                          </a:solidFill>
                          <a:latin typeface="Tw Cen MT"/>
                          <a:cs typeface="Tw Cen MT"/>
                        </a:rPr>
                        <a:t>001=UID</a:t>
                      </a:r>
                      <a:r>
                        <a:rPr sz="2000" i="1" spc="-15">
                          <a:solidFill>
                            <a:srgbClr val="00B050"/>
                          </a:solidFill>
                          <a:latin typeface="Tw Cen MT"/>
                          <a:cs typeface="Tw Cen MT"/>
                        </a:rPr>
                        <a:t> </a:t>
                      </a:r>
                      <a:r>
                        <a:rPr sz="2000" i="1" spc="-5">
                          <a:solidFill>
                            <a:srgbClr val="00B050"/>
                          </a:solidFill>
                          <a:latin typeface="Tw Cen MT"/>
                          <a:cs typeface="Tw Cen MT"/>
                        </a:rPr>
                        <a:t>A</a:t>
                      </a:r>
                      <a:r>
                        <a:rPr sz="2000" i="1">
                          <a:solidFill>
                            <a:srgbClr val="00B050"/>
                          </a:solidFill>
                          <a:latin typeface="Tw Cen MT"/>
                          <a:cs typeface="Tw Cen MT"/>
                        </a:rPr>
                        <a:t>ssignment</a:t>
                      </a:r>
                      <a:r>
                        <a:rPr sz="2000" i="1" spc="5">
                          <a:solidFill>
                            <a:srgbClr val="00B050"/>
                          </a:solidFill>
                          <a:latin typeface="Tw Cen MT"/>
                          <a:cs typeface="Tw Cen MT"/>
                        </a:rPr>
                        <a:t> </a:t>
                      </a:r>
                      <a:endParaRPr lang="en-US" sz="2000" i="1" spc="5">
                        <a:solidFill>
                          <a:srgbClr val="00B050"/>
                        </a:solidFill>
                        <a:latin typeface="Tw Cen MT"/>
                        <a:cs typeface="Tw Cen MT"/>
                      </a:endParaRPr>
                    </a:p>
                    <a:p>
                      <a:pPr marL="85090" marR="563880" algn="just">
                        <a:lnSpc>
                          <a:spcPct val="100000"/>
                        </a:lnSpc>
                      </a:pPr>
                      <a:r>
                        <a:rPr sz="2000" b="1">
                          <a:latin typeface="Tw Cen MT"/>
                          <a:cs typeface="Tw Cen MT"/>
                        </a:rPr>
                        <a:t>002=En</a:t>
                      </a:r>
                      <a:r>
                        <a:rPr sz="2000" b="1" spc="-45">
                          <a:latin typeface="Tw Cen MT"/>
                          <a:cs typeface="Tw Cen MT"/>
                        </a:rPr>
                        <a:t>r</a:t>
                      </a:r>
                      <a:r>
                        <a:rPr sz="2000" b="1">
                          <a:latin typeface="Tw Cen MT"/>
                          <a:cs typeface="Tw Cen MT"/>
                        </a:rPr>
                        <a:t>ollment</a:t>
                      </a:r>
                      <a:r>
                        <a:rPr sz="2000" b="1" spc="-15">
                          <a:latin typeface="Tw Cen MT"/>
                          <a:cs typeface="Tw Cen MT"/>
                        </a:rPr>
                        <a:t> </a:t>
                      </a:r>
                      <a:r>
                        <a:rPr sz="2000" b="1">
                          <a:latin typeface="Tw Cen MT"/>
                          <a:cs typeface="Tw Cen MT"/>
                        </a:rPr>
                        <a:t>E</a:t>
                      </a:r>
                      <a:r>
                        <a:rPr sz="2000" b="1" spc="-45">
                          <a:latin typeface="Tw Cen MT"/>
                          <a:cs typeface="Tw Cen MT"/>
                        </a:rPr>
                        <a:t>v</a:t>
                      </a:r>
                      <a:r>
                        <a:rPr sz="2000" b="1">
                          <a:latin typeface="Tw Cen MT"/>
                          <a:cs typeface="Tw Cen MT"/>
                        </a:rPr>
                        <a:t>ent</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E7EDF5"/>
                    </a:solidFill>
                  </a:tcPr>
                </a:tc>
                <a:tc>
                  <a:txBody>
                    <a:bodyPr/>
                    <a:lstStyle/>
                    <a:p>
                      <a:pPr marL="85090">
                        <a:lnSpc>
                          <a:spcPct val="100000"/>
                        </a:lnSpc>
                      </a:pPr>
                      <a:endParaRPr lang="en-US" sz="800">
                        <a:latin typeface="Tw Cen MT"/>
                        <a:cs typeface="Tw Cen MT"/>
                      </a:endParaRPr>
                    </a:p>
                    <a:p>
                      <a:pPr marL="85090">
                        <a:lnSpc>
                          <a:spcPct val="100000"/>
                        </a:lnSpc>
                      </a:pPr>
                      <a:r>
                        <a:rPr sz="2000">
                          <a:latin typeface="Tw Cen MT"/>
                          <a:cs typeface="Tw Cen MT"/>
                        </a:rPr>
                        <a:t>Submission</a:t>
                      </a:r>
                      <a:r>
                        <a:rPr sz="2000" spc="-15">
                          <a:latin typeface="Tw Cen MT"/>
                          <a:cs typeface="Tw Cen MT"/>
                        </a:rPr>
                        <a:t> </a:t>
                      </a:r>
                      <a:r>
                        <a:rPr sz="2000" spc="-80">
                          <a:latin typeface="Tw Cen MT"/>
                          <a:cs typeface="Tw Cen MT"/>
                        </a:rPr>
                        <a:t>T</a:t>
                      </a:r>
                      <a:r>
                        <a:rPr sz="2000">
                          <a:latin typeface="Tw Cen MT"/>
                          <a:cs typeface="Tw Cen MT"/>
                        </a:rPr>
                        <a:t>ype</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E7EDF5"/>
                    </a:solidFill>
                  </a:tcPr>
                </a:tc>
                <a:extLst>
                  <a:ext uri="{0D108BD9-81ED-4DB2-BD59-A6C34878D82A}">
                    <a16:rowId xmlns:a16="http://schemas.microsoft.com/office/drawing/2014/main" val="10000"/>
                  </a:ext>
                </a:extLst>
              </a:tr>
              <a:tr h="1129977">
                <a:tc>
                  <a:txBody>
                    <a:bodyPr/>
                    <a:lstStyle/>
                    <a:p>
                      <a:pPr marL="84455">
                        <a:lnSpc>
                          <a:spcPct val="100000"/>
                        </a:lnSpc>
                      </a:pPr>
                      <a:r>
                        <a:rPr sz="2000" b="1">
                          <a:latin typeface="Tw Cen MT"/>
                          <a:cs typeface="Tw Cen MT"/>
                        </a:rPr>
                        <a:t>02=Student</a:t>
                      </a:r>
                    </a:p>
                    <a:p>
                      <a:pPr marL="84455" marR="535940">
                        <a:lnSpc>
                          <a:spcPct val="100000"/>
                        </a:lnSpc>
                      </a:pPr>
                      <a:r>
                        <a:rPr sz="2000">
                          <a:solidFill>
                            <a:srgbClr val="00B050"/>
                          </a:solidFill>
                          <a:latin typeface="Tw Cen MT"/>
                          <a:cs typeface="Tw Cen MT"/>
                        </a:rPr>
                        <a:t>03=Staff</a:t>
                      </a:r>
                      <a:r>
                        <a:rPr sz="2000" spc="40">
                          <a:solidFill>
                            <a:srgbClr val="00B050"/>
                          </a:solidFill>
                          <a:latin typeface="Tw Cen MT"/>
                          <a:cs typeface="Tw Cen MT"/>
                        </a:rPr>
                        <a:t> </a:t>
                      </a:r>
                      <a:r>
                        <a:rPr sz="2000" spc="-5">
                          <a:solidFill>
                            <a:srgbClr val="00B050"/>
                          </a:solidFill>
                          <a:latin typeface="Tw Cen MT"/>
                          <a:cs typeface="Tw Cen MT"/>
                        </a:rPr>
                        <a:t>(</a:t>
                      </a:r>
                      <a:r>
                        <a:rPr lang="en-US" sz="2000" b="1">
                          <a:solidFill>
                            <a:srgbClr val="00B050"/>
                          </a:solidFill>
                          <a:latin typeface="Tw Cen MT"/>
                          <a:cs typeface="Tw Cen MT"/>
                        </a:rPr>
                        <a:t>Only </a:t>
                      </a:r>
                      <a:r>
                        <a:rPr sz="2000">
                          <a:solidFill>
                            <a:srgbClr val="00B050"/>
                          </a:solidFill>
                          <a:latin typeface="Tw Cen MT"/>
                          <a:cs typeface="Tw Cen MT"/>
                        </a:rPr>
                        <a:t>on Assignment</a:t>
                      </a:r>
                      <a:r>
                        <a:rPr sz="2000" spc="-10">
                          <a:solidFill>
                            <a:srgbClr val="00B050"/>
                          </a:solidFill>
                          <a:latin typeface="Tw Cen MT"/>
                          <a:cs typeface="Tw Cen MT"/>
                        </a:rPr>
                        <a:t> </a:t>
                      </a:r>
                      <a:r>
                        <a:rPr sz="2000">
                          <a:solidFill>
                            <a:srgbClr val="00B050"/>
                          </a:solidFill>
                          <a:latin typeface="Tw Cen MT"/>
                          <a:cs typeface="Tw Cen MT"/>
                        </a:rPr>
                        <a:t>Bat</a:t>
                      </a:r>
                      <a:r>
                        <a:rPr sz="2000" spc="75">
                          <a:solidFill>
                            <a:srgbClr val="00B050"/>
                          </a:solidFill>
                          <a:latin typeface="Tw Cen MT"/>
                          <a:cs typeface="Tw Cen MT"/>
                        </a:rPr>
                        <a:t>c</a:t>
                      </a:r>
                      <a:r>
                        <a:rPr sz="2000">
                          <a:solidFill>
                            <a:srgbClr val="00B050"/>
                          </a:solidFill>
                          <a:latin typeface="Tw Cen MT"/>
                          <a:cs typeface="Tw Cen MT"/>
                        </a:rPr>
                        <a:t>h</a:t>
                      </a:r>
                      <a:r>
                        <a:rPr sz="2000" spc="-10">
                          <a:solidFill>
                            <a:srgbClr val="00B050"/>
                          </a:solidFill>
                          <a:latin typeface="Tw Cen MT"/>
                          <a:cs typeface="Tw Cen MT"/>
                        </a:rPr>
                        <a:t> </a:t>
                      </a:r>
                      <a:r>
                        <a:rPr sz="2000">
                          <a:solidFill>
                            <a:srgbClr val="00B050"/>
                          </a:solidFill>
                          <a:latin typeface="Tw Cen MT"/>
                          <a:cs typeface="Tw Cen MT"/>
                        </a:rPr>
                        <a:t>Files</a:t>
                      </a:r>
                      <a:r>
                        <a:rPr sz="2000" spc="-10">
                          <a:solidFill>
                            <a:srgbClr val="00B050"/>
                          </a:solidFill>
                          <a:latin typeface="Tw Cen MT"/>
                          <a:cs typeface="Tw Cen MT"/>
                        </a:rPr>
                        <a:t> </a:t>
                      </a:r>
                      <a:r>
                        <a:rPr sz="2000" spc="-45">
                          <a:solidFill>
                            <a:srgbClr val="00B050"/>
                          </a:solidFill>
                          <a:latin typeface="Tw Cen MT"/>
                          <a:cs typeface="Tw Cen MT"/>
                        </a:rPr>
                        <a:t>f</a:t>
                      </a:r>
                      <a:r>
                        <a:rPr sz="2000">
                          <a:solidFill>
                            <a:srgbClr val="00B050"/>
                          </a:solidFill>
                          <a:latin typeface="Tw Cen MT"/>
                          <a:cs typeface="Tw Cen MT"/>
                        </a:rPr>
                        <a:t>or</a:t>
                      </a:r>
                      <a:r>
                        <a:rPr sz="2000" spc="-10">
                          <a:solidFill>
                            <a:srgbClr val="00B050"/>
                          </a:solidFill>
                          <a:latin typeface="Tw Cen MT"/>
                          <a:cs typeface="Tw Cen MT"/>
                        </a:rPr>
                        <a:t> </a:t>
                      </a:r>
                      <a:r>
                        <a:rPr sz="2000">
                          <a:solidFill>
                            <a:srgbClr val="00B050"/>
                          </a:solidFill>
                          <a:latin typeface="Tw Cen MT"/>
                          <a:cs typeface="Tw Cen MT"/>
                        </a:rPr>
                        <a:t>staff)</a:t>
                      </a:r>
                      <a:endParaRPr sz="2000">
                        <a:latin typeface="Tw Cen MT"/>
                        <a:cs typeface="Tw Cen MT"/>
                      </a:endParaRP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C5E3FB"/>
                    </a:solidFill>
                  </a:tcPr>
                </a:tc>
                <a:tc>
                  <a:txBody>
                    <a:bodyPr/>
                    <a:lstStyle/>
                    <a:p>
                      <a:pPr marL="84455">
                        <a:lnSpc>
                          <a:spcPct val="100000"/>
                        </a:lnSpc>
                      </a:pPr>
                      <a:r>
                        <a:rPr sz="2000" spc="-120">
                          <a:latin typeface="Tw Cen MT"/>
                          <a:cs typeface="Tw Cen MT"/>
                        </a:rPr>
                        <a:t>P</a:t>
                      </a:r>
                      <a:r>
                        <a:rPr sz="2000">
                          <a:latin typeface="Tw Cen MT"/>
                          <a:cs typeface="Tw Cen MT"/>
                        </a:rPr>
                        <a:t>erson</a:t>
                      </a:r>
                      <a:r>
                        <a:rPr sz="2000" spc="-20">
                          <a:latin typeface="Tw Cen MT"/>
                          <a:cs typeface="Tw Cen MT"/>
                        </a:rPr>
                        <a:t> </a:t>
                      </a:r>
                      <a:r>
                        <a:rPr sz="2000" spc="-80">
                          <a:latin typeface="Tw Cen MT"/>
                          <a:cs typeface="Tw Cen MT"/>
                        </a:rPr>
                        <a:t>T</a:t>
                      </a:r>
                      <a:r>
                        <a:rPr sz="2000">
                          <a:latin typeface="Tw Cen MT"/>
                          <a:cs typeface="Tw Cen MT"/>
                        </a:rPr>
                        <a:t>ype</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C5E3FB"/>
                    </a:solidFill>
                  </a:tcPr>
                </a:tc>
                <a:extLst>
                  <a:ext uri="{0D108BD9-81ED-4DB2-BD59-A6C34878D82A}">
                    <a16:rowId xmlns:a16="http://schemas.microsoft.com/office/drawing/2014/main" val="10001"/>
                  </a:ext>
                </a:extLst>
              </a:tr>
              <a:tr h="468133">
                <a:tc>
                  <a:txBody>
                    <a:bodyPr/>
                    <a:lstStyle/>
                    <a:p>
                      <a:pPr marL="84455">
                        <a:lnSpc>
                          <a:spcPct val="100000"/>
                        </a:lnSpc>
                      </a:pPr>
                      <a:r>
                        <a:rPr sz="2000" b="1">
                          <a:latin typeface="Tw Cen MT"/>
                          <a:cs typeface="Tw Cen MT"/>
                        </a:rPr>
                        <a:t>04/04/2018</a:t>
                      </a:r>
                      <a:endParaRPr sz="2000" b="1">
                        <a:solidFill>
                          <a:schemeClr val="accent5">
                            <a:lumMod val="75000"/>
                          </a:schemeClr>
                        </a:solidFill>
                        <a:latin typeface="Tw Cen MT"/>
                        <a:cs typeface="Tw Cen MT"/>
                      </a:endParaRP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E7EDF5"/>
                    </a:solidFill>
                  </a:tcPr>
                </a:tc>
                <a:tc>
                  <a:txBody>
                    <a:bodyPr/>
                    <a:lstStyle/>
                    <a:p>
                      <a:pPr marL="85090">
                        <a:lnSpc>
                          <a:spcPct val="100000"/>
                        </a:lnSpc>
                      </a:pPr>
                      <a:r>
                        <a:rPr sz="2000">
                          <a:latin typeface="Tw Cen MT"/>
                          <a:cs typeface="Tw Cen MT"/>
                        </a:rPr>
                        <a:t>En</a:t>
                      </a:r>
                      <a:r>
                        <a:rPr sz="2000" spc="-45">
                          <a:latin typeface="Tw Cen MT"/>
                          <a:cs typeface="Tw Cen MT"/>
                        </a:rPr>
                        <a:t>r</a:t>
                      </a:r>
                      <a:r>
                        <a:rPr sz="2000">
                          <a:latin typeface="Tw Cen MT"/>
                          <a:cs typeface="Tw Cen MT"/>
                        </a:rPr>
                        <a:t>oll/Withd</a:t>
                      </a:r>
                      <a:r>
                        <a:rPr sz="2000" spc="-20">
                          <a:latin typeface="Tw Cen MT"/>
                          <a:cs typeface="Tw Cen MT"/>
                        </a:rPr>
                        <a:t>r</a:t>
                      </a:r>
                      <a:r>
                        <a:rPr sz="2000" spc="-5">
                          <a:latin typeface="Tw Cen MT"/>
                          <a:cs typeface="Tw Cen MT"/>
                        </a:rPr>
                        <a:t>a</a:t>
                      </a:r>
                      <a:r>
                        <a:rPr sz="2000">
                          <a:latin typeface="Tw Cen MT"/>
                          <a:cs typeface="Tw Cen MT"/>
                        </a:rPr>
                        <a:t>w</a:t>
                      </a:r>
                      <a:r>
                        <a:rPr sz="2000" spc="-15">
                          <a:latin typeface="Tw Cen MT"/>
                          <a:cs typeface="Tw Cen MT"/>
                        </a:rPr>
                        <a:t> </a:t>
                      </a:r>
                      <a:r>
                        <a:rPr sz="2000">
                          <a:latin typeface="Tw Cen MT"/>
                          <a:cs typeface="Tw Cen MT"/>
                        </a:rPr>
                        <a:t>Date</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E7EDF5"/>
                    </a:solidFill>
                  </a:tcPr>
                </a:tc>
                <a:extLst>
                  <a:ext uri="{0D108BD9-81ED-4DB2-BD59-A6C34878D82A}">
                    <a16:rowId xmlns:a16="http://schemas.microsoft.com/office/drawing/2014/main" val="10002"/>
                  </a:ext>
                </a:extLst>
              </a:tr>
              <a:tr h="742555">
                <a:tc>
                  <a:txBody>
                    <a:bodyPr/>
                    <a:lstStyle/>
                    <a:p>
                      <a:pPr marL="84455" marR="2734310">
                        <a:lnSpc>
                          <a:spcPct val="100000"/>
                        </a:lnSpc>
                      </a:pPr>
                      <a:r>
                        <a:rPr sz="2000" b="1">
                          <a:latin typeface="Tw Cen MT"/>
                          <a:cs typeface="Tw Cen MT"/>
                        </a:rPr>
                        <a:t>01=En</a:t>
                      </a:r>
                      <a:r>
                        <a:rPr sz="2000" b="1" spc="-45">
                          <a:latin typeface="Tw Cen MT"/>
                          <a:cs typeface="Tw Cen MT"/>
                        </a:rPr>
                        <a:t>r</a:t>
                      </a:r>
                      <a:r>
                        <a:rPr sz="2000" b="1">
                          <a:latin typeface="Tw Cen MT"/>
                          <a:cs typeface="Tw Cen MT"/>
                        </a:rPr>
                        <a:t>oll 02=Withd</a:t>
                      </a:r>
                      <a:r>
                        <a:rPr sz="2000" b="1" spc="-25">
                          <a:latin typeface="Tw Cen MT"/>
                          <a:cs typeface="Tw Cen MT"/>
                        </a:rPr>
                        <a:t>r</a:t>
                      </a:r>
                      <a:r>
                        <a:rPr sz="2000" b="1">
                          <a:latin typeface="Tw Cen MT"/>
                          <a:cs typeface="Tw Cen MT"/>
                        </a:rPr>
                        <a:t>aw</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C5E3FB"/>
                    </a:solidFill>
                  </a:tcPr>
                </a:tc>
                <a:tc>
                  <a:txBody>
                    <a:bodyPr/>
                    <a:lstStyle/>
                    <a:p>
                      <a:pPr marL="84455">
                        <a:lnSpc>
                          <a:spcPct val="100000"/>
                        </a:lnSpc>
                      </a:pPr>
                      <a:r>
                        <a:rPr sz="2000">
                          <a:latin typeface="Tw Cen MT"/>
                          <a:cs typeface="Tw Cen MT"/>
                        </a:rPr>
                        <a:t>En</a:t>
                      </a:r>
                      <a:r>
                        <a:rPr sz="2000" spc="-45">
                          <a:latin typeface="Tw Cen MT"/>
                          <a:cs typeface="Tw Cen MT"/>
                        </a:rPr>
                        <a:t>r</a:t>
                      </a:r>
                      <a:r>
                        <a:rPr sz="2000">
                          <a:latin typeface="Tw Cen MT"/>
                          <a:cs typeface="Tw Cen MT"/>
                        </a:rPr>
                        <a:t>oll/Withd</a:t>
                      </a:r>
                      <a:r>
                        <a:rPr sz="2000" spc="-20">
                          <a:latin typeface="Tw Cen MT"/>
                          <a:cs typeface="Tw Cen MT"/>
                        </a:rPr>
                        <a:t>r</a:t>
                      </a:r>
                      <a:r>
                        <a:rPr sz="2000" spc="-5">
                          <a:latin typeface="Tw Cen MT"/>
                          <a:cs typeface="Tw Cen MT"/>
                        </a:rPr>
                        <a:t>a</a:t>
                      </a:r>
                      <a:r>
                        <a:rPr sz="2000">
                          <a:latin typeface="Tw Cen MT"/>
                          <a:cs typeface="Tw Cen MT"/>
                        </a:rPr>
                        <a:t>w</a:t>
                      </a:r>
                      <a:r>
                        <a:rPr sz="2000" spc="-15">
                          <a:latin typeface="Tw Cen MT"/>
                          <a:cs typeface="Tw Cen MT"/>
                        </a:rPr>
                        <a:t> </a:t>
                      </a:r>
                      <a:r>
                        <a:rPr sz="2000" spc="-80">
                          <a:latin typeface="Tw Cen MT"/>
                          <a:cs typeface="Tw Cen MT"/>
                        </a:rPr>
                        <a:t>T</a:t>
                      </a:r>
                      <a:r>
                        <a:rPr sz="2000">
                          <a:latin typeface="Tw Cen MT"/>
                          <a:cs typeface="Tw Cen MT"/>
                        </a:rPr>
                        <a:t>ype</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C5E3FB"/>
                    </a:solidFill>
                  </a:tcPr>
                </a:tc>
                <a:extLst>
                  <a:ext uri="{0D108BD9-81ED-4DB2-BD59-A6C34878D82A}">
                    <a16:rowId xmlns:a16="http://schemas.microsoft.com/office/drawing/2014/main" val="10003"/>
                  </a:ext>
                </a:extLst>
              </a:tr>
              <a:tr h="1214725">
                <a:tc>
                  <a:txBody>
                    <a:bodyPr/>
                    <a:lstStyle/>
                    <a:p>
                      <a:pPr marL="84455" marR="2942590">
                        <a:lnSpc>
                          <a:spcPct val="100000"/>
                        </a:lnSpc>
                      </a:pPr>
                      <a:r>
                        <a:rPr sz="2000" b="0">
                          <a:solidFill>
                            <a:schemeClr val="accent1"/>
                          </a:solidFill>
                          <a:latin typeface="Tw Cen MT"/>
                          <a:cs typeface="Tw Cen MT"/>
                        </a:rPr>
                        <a:t>1=</a:t>
                      </a:r>
                      <a:r>
                        <a:rPr sz="2000" b="0" spc="-125">
                          <a:solidFill>
                            <a:schemeClr val="accent1"/>
                          </a:solidFill>
                          <a:latin typeface="Tw Cen MT"/>
                          <a:cs typeface="Tw Cen MT"/>
                        </a:rPr>
                        <a:t>V</a:t>
                      </a:r>
                      <a:r>
                        <a:rPr sz="2000" b="0">
                          <a:solidFill>
                            <a:schemeClr val="accent1"/>
                          </a:solidFill>
                          <a:latin typeface="Tw Cen MT"/>
                          <a:cs typeface="Tw Cen MT"/>
                        </a:rPr>
                        <a:t>erified 3=Calendar 4=Delete</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FCDFD7"/>
                    </a:solidFill>
                  </a:tcPr>
                </a:tc>
                <a:tc>
                  <a:txBody>
                    <a:bodyPr/>
                    <a:lstStyle/>
                    <a:p>
                      <a:pPr marL="84455" marR="648970">
                        <a:lnSpc>
                          <a:spcPct val="100000"/>
                        </a:lnSpc>
                      </a:pPr>
                      <a:r>
                        <a:rPr sz="2000">
                          <a:solidFill>
                            <a:schemeClr val="accent1"/>
                          </a:solidFill>
                          <a:latin typeface="Tw Cen MT"/>
                          <a:cs typeface="Tw Cen MT"/>
                        </a:rPr>
                        <a:t>En</a:t>
                      </a:r>
                      <a:r>
                        <a:rPr sz="2000" spc="-45">
                          <a:solidFill>
                            <a:schemeClr val="accent1"/>
                          </a:solidFill>
                          <a:latin typeface="Tw Cen MT"/>
                          <a:cs typeface="Tw Cen MT"/>
                        </a:rPr>
                        <a:t>r</a:t>
                      </a:r>
                      <a:r>
                        <a:rPr sz="2000">
                          <a:solidFill>
                            <a:schemeClr val="accent1"/>
                          </a:solidFill>
                          <a:latin typeface="Tw Cen MT"/>
                          <a:cs typeface="Tw Cen MT"/>
                        </a:rPr>
                        <a:t>oll/Withd</a:t>
                      </a:r>
                      <a:r>
                        <a:rPr sz="2000" spc="-20">
                          <a:solidFill>
                            <a:schemeClr val="accent1"/>
                          </a:solidFill>
                          <a:latin typeface="Tw Cen MT"/>
                          <a:cs typeface="Tw Cen MT"/>
                        </a:rPr>
                        <a:t>r</a:t>
                      </a:r>
                      <a:r>
                        <a:rPr sz="2000" spc="-5">
                          <a:solidFill>
                            <a:schemeClr val="accent1"/>
                          </a:solidFill>
                          <a:latin typeface="Tw Cen MT"/>
                          <a:cs typeface="Tw Cen MT"/>
                        </a:rPr>
                        <a:t>a</a:t>
                      </a:r>
                      <a:r>
                        <a:rPr sz="2000">
                          <a:solidFill>
                            <a:schemeClr val="accent1"/>
                          </a:solidFill>
                          <a:latin typeface="Tw Cen MT"/>
                          <a:cs typeface="Tw Cen MT"/>
                        </a:rPr>
                        <a:t>w</a:t>
                      </a:r>
                      <a:r>
                        <a:rPr sz="2000" spc="-15">
                          <a:solidFill>
                            <a:schemeClr val="accent1"/>
                          </a:solidFill>
                          <a:latin typeface="Tw Cen MT"/>
                          <a:cs typeface="Tw Cen MT"/>
                        </a:rPr>
                        <a:t> </a:t>
                      </a:r>
                      <a:r>
                        <a:rPr sz="2000" spc="-125">
                          <a:solidFill>
                            <a:schemeClr val="accent1"/>
                          </a:solidFill>
                          <a:latin typeface="Tw Cen MT"/>
                          <a:cs typeface="Tw Cen MT"/>
                        </a:rPr>
                        <a:t>V</a:t>
                      </a:r>
                      <a:r>
                        <a:rPr sz="2000">
                          <a:solidFill>
                            <a:schemeClr val="accent1"/>
                          </a:solidFill>
                          <a:latin typeface="Tw Cen MT"/>
                          <a:cs typeface="Tw Cen MT"/>
                        </a:rPr>
                        <a:t>erified</a:t>
                      </a:r>
                      <a:r>
                        <a:rPr sz="2000" spc="-15">
                          <a:solidFill>
                            <a:schemeClr val="accent1"/>
                          </a:solidFill>
                          <a:latin typeface="Tw Cen MT"/>
                          <a:cs typeface="Tw Cen MT"/>
                        </a:rPr>
                        <a:t> </a:t>
                      </a:r>
                      <a:r>
                        <a:rPr sz="2000">
                          <a:solidFill>
                            <a:schemeClr val="accent1"/>
                          </a:solidFill>
                          <a:latin typeface="Tw Cen MT"/>
                          <a:cs typeface="Tw Cen MT"/>
                        </a:rPr>
                        <a:t>Flag </a:t>
                      </a:r>
                      <a:r>
                        <a:rPr sz="2500" spc="-5">
                          <a:solidFill>
                            <a:schemeClr val="accent1"/>
                          </a:solidFill>
                          <a:latin typeface="Tw Cen MT"/>
                          <a:cs typeface="Tw Cen MT"/>
                        </a:rPr>
                        <a:t>(</a:t>
                      </a:r>
                      <a:r>
                        <a:rPr sz="2500" b="1">
                          <a:solidFill>
                            <a:schemeClr val="accent1"/>
                          </a:solidFill>
                          <a:latin typeface="Tw Cen MT"/>
                          <a:cs typeface="Tw Cen MT"/>
                        </a:rPr>
                        <a:t>Optiona</a:t>
                      </a:r>
                      <a:r>
                        <a:rPr sz="2500" b="1" spc="5">
                          <a:solidFill>
                            <a:schemeClr val="accent1"/>
                          </a:solidFill>
                          <a:latin typeface="Tw Cen MT"/>
                          <a:cs typeface="Tw Cen MT"/>
                        </a:rPr>
                        <a:t>l</a:t>
                      </a:r>
                      <a:r>
                        <a:rPr sz="2500">
                          <a:solidFill>
                            <a:schemeClr val="accent1"/>
                          </a:solidFill>
                          <a:latin typeface="Tw Cen MT"/>
                          <a:cs typeface="Tw Cen MT"/>
                        </a:rPr>
                        <a:t>)</a:t>
                      </a:r>
                    </a:p>
                  </a:txBody>
                  <a:tcPr marL="0" marR="0" marT="0" marB="0">
                    <a:lnL w="12700">
                      <a:solidFill>
                        <a:srgbClr val="0082C8"/>
                      </a:solidFill>
                      <a:prstDash val="solid"/>
                    </a:lnL>
                    <a:lnR w="12700">
                      <a:solidFill>
                        <a:srgbClr val="0082C8"/>
                      </a:solidFill>
                      <a:prstDash val="solid"/>
                    </a:lnR>
                    <a:lnT w="12700">
                      <a:solidFill>
                        <a:srgbClr val="0082C8"/>
                      </a:solidFill>
                      <a:prstDash val="solid"/>
                    </a:lnT>
                    <a:lnB w="12700">
                      <a:solidFill>
                        <a:srgbClr val="0082C8"/>
                      </a:solidFill>
                      <a:prstDash val="solid"/>
                    </a:lnB>
                    <a:solidFill>
                      <a:srgbClr val="FCDFD7"/>
                    </a:solidFill>
                  </a:tcPr>
                </a:tc>
                <a:extLst>
                  <a:ext uri="{0D108BD9-81ED-4DB2-BD59-A6C34878D82A}">
                    <a16:rowId xmlns:a16="http://schemas.microsoft.com/office/drawing/2014/main" val="10004"/>
                  </a:ext>
                </a:extLst>
              </a:tr>
            </a:tbl>
          </a:graphicData>
        </a:graphic>
      </p:graphicFrame>
      <p:sp>
        <p:nvSpPr>
          <p:cNvPr id="7" name="object 7" descr="Bold rectangle around the fields that are mandatory." title="Bold Rectangle"/>
          <p:cNvSpPr/>
          <p:nvPr/>
        </p:nvSpPr>
        <p:spPr>
          <a:xfrm>
            <a:off x="2765499" y="1769656"/>
            <a:ext cx="7096445" cy="3516021"/>
          </a:xfrm>
          <a:custGeom>
            <a:avLst/>
            <a:gdLst/>
            <a:ahLst/>
            <a:cxnLst/>
            <a:rect l="l" t="t" r="r" b="b"/>
            <a:pathLst>
              <a:path w="8210550" h="3303270">
                <a:moveTo>
                  <a:pt x="8210550" y="3274314"/>
                </a:moveTo>
                <a:lnTo>
                  <a:pt x="8210365" y="25662"/>
                </a:lnTo>
                <a:lnTo>
                  <a:pt x="8205488" y="12587"/>
                </a:lnTo>
                <a:lnTo>
                  <a:pt x="8195307" y="3442"/>
                </a:lnTo>
                <a:lnTo>
                  <a:pt x="8181594" y="0"/>
                </a:lnTo>
                <a:lnTo>
                  <a:pt x="25599" y="125"/>
                </a:lnTo>
                <a:lnTo>
                  <a:pt x="12701" y="4855"/>
                </a:lnTo>
                <a:lnTo>
                  <a:pt x="3506" y="15080"/>
                </a:lnTo>
                <a:lnTo>
                  <a:pt x="0" y="28956"/>
                </a:lnTo>
                <a:lnTo>
                  <a:pt x="125" y="3277031"/>
                </a:lnTo>
                <a:lnTo>
                  <a:pt x="4816" y="3290378"/>
                </a:lnTo>
                <a:lnTo>
                  <a:pt x="14835" y="3299739"/>
                </a:lnTo>
                <a:lnTo>
                  <a:pt x="28194" y="3303270"/>
                </a:lnTo>
                <a:lnTo>
                  <a:pt x="28194" y="57150"/>
                </a:lnTo>
                <a:lnTo>
                  <a:pt x="57150" y="28956"/>
                </a:lnTo>
                <a:lnTo>
                  <a:pt x="57150" y="57150"/>
                </a:lnTo>
                <a:lnTo>
                  <a:pt x="8153399" y="57149"/>
                </a:lnTo>
                <a:lnTo>
                  <a:pt x="8153400" y="28955"/>
                </a:lnTo>
                <a:lnTo>
                  <a:pt x="8181594" y="57149"/>
                </a:lnTo>
                <a:lnTo>
                  <a:pt x="8181594" y="3303085"/>
                </a:lnTo>
                <a:lnTo>
                  <a:pt x="8184887" y="3303085"/>
                </a:lnTo>
                <a:lnTo>
                  <a:pt x="8197962" y="3298208"/>
                </a:lnTo>
                <a:lnTo>
                  <a:pt x="8207107" y="3288027"/>
                </a:lnTo>
                <a:lnTo>
                  <a:pt x="8210550" y="3274314"/>
                </a:lnTo>
                <a:close/>
              </a:path>
              <a:path w="8210550" h="3303270">
                <a:moveTo>
                  <a:pt x="57150" y="57150"/>
                </a:moveTo>
                <a:lnTo>
                  <a:pt x="57150" y="28956"/>
                </a:lnTo>
                <a:lnTo>
                  <a:pt x="28194" y="57150"/>
                </a:lnTo>
                <a:lnTo>
                  <a:pt x="57150" y="57150"/>
                </a:lnTo>
                <a:close/>
              </a:path>
              <a:path w="8210550" h="3303270">
                <a:moveTo>
                  <a:pt x="57150" y="3246120"/>
                </a:moveTo>
                <a:lnTo>
                  <a:pt x="57150" y="57150"/>
                </a:lnTo>
                <a:lnTo>
                  <a:pt x="28194" y="57150"/>
                </a:lnTo>
                <a:lnTo>
                  <a:pt x="28194" y="3246120"/>
                </a:lnTo>
                <a:lnTo>
                  <a:pt x="57150" y="3246120"/>
                </a:lnTo>
                <a:close/>
              </a:path>
              <a:path w="8210550" h="3303270">
                <a:moveTo>
                  <a:pt x="8181594" y="3246120"/>
                </a:moveTo>
                <a:lnTo>
                  <a:pt x="28194" y="3246120"/>
                </a:lnTo>
                <a:lnTo>
                  <a:pt x="57150" y="3274314"/>
                </a:lnTo>
                <a:lnTo>
                  <a:pt x="57150" y="3303269"/>
                </a:lnTo>
                <a:lnTo>
                  <a:pt x="8153399" y="3303085"/>
                </a:lnTo>
                <a:lnTo>
                  <a:pt x="8153400" y="3274314"/>
                </a:lnTo>
                <a:lnTo>
                  <a:pt x="8181594" y="3246120"/>
                </a:lnTo>
                <a:close/>
              </a:path>
              <a:path w="8210550" h="3303270">
                <a:moveTo>
                  <a:pt x="57150" y="3303269"/>
                </a:moveTo>
                <a:lnTo>
                  <a:pt x="57150" y="3274314"/>
                </a:lnTo>
                <a:lnTo>
                  <a:pt x="28194" y="3246120"/>
                </a:lnTo>
                <a:lnTo>
                  <a:pt x="28194" y="3303270"/>
                </a:lnTo>
                <a:lnTo>
                  <a:pt x="57150" y="3303269"/>
                </a:lnTo>
                <a:close/>
              </a:path>
              <a:path w="8210550" h="3303270">
                <a:moveTo>
                  <a:pt x="8181594" y="57149"/>
                </a:moveTo>
                <a:lnTo>
                  <a:pt x="8153400" y="28955"/>
                </a:lnTo>
                <a:lnTo>
                  <a:pt x="8153399" y="57149"/>
                </a:lnTo>
                <a:lnTo>
                  <a:pt x="8181594" y="57149"/>
                </a:lnTo>
                <a:close/>
              </a:path>
              <a:path w="8210550" h="3303270">
                <a:moveTo>
                  <a:pt x="8181594" y="3246120"/>
                </a:moveTo>
                <a:lnTo>
                  <a:pt x="8181594" y="57149"/>
                </a:lnTo>
                <a:lnTo>
                  <a:pt x="8153399" y="57149"/>
                </a:lnTo>
                <a:lnTo>
                  <a:pt x="8153399" y="3246120"/>
                </a:lnTo>
                <a:lnTo>
                  <a:pt x="8181594" y="3246120"/>
                </a:lnTo>
                <a:close/>
              </a:path>
              <a:path w="8210550" h="3303270">
                <a:moveTo>
                  <a:pt x="8181594" y="3303085"/>
                </a:moveTo>
                <a:lnTo>
                  <a:pt x="8181594" y="3246120"/>
                </a:lnTo>
                <a:lnTo>
                  <a:pt x="8153400" y="3274314"/>
                </a:lnTo>
                <a:lnTo>
                  <a:pt x="8153399" y="3303085"/>
                </a:lnTo>
                <a:lnTo>
                  <a:pt x="8181594" y="3303085"/>
                </a:lnTo>
                <a:close/>
              </a:path>
            </a:pathLst>
          </a:custGeom>
          <a:solidFill>
            <a:srgbClr val="000000"/>
          </a:solidFill>
        </p:spPr>
        <p:txBody>
          <a:bodyPr wrap="square" lIns="0" tIns="0" rIns="0" bIns="0" rtlCol="0"/>
          <a:lstStyle/>
          <a:p>
            <a:endParaRPr/>
          </a:p>
        </p:txBody>
      </p:sp>
      <p:sp>
        <p:nvSpPr>
          <p:cNvPr id="10" name="Rectangle 9">
            <a:extLst>
              <a:ext uri="{FF2B5EF4-FFF2-40B4-BE49-F238E27FC236}">
                <a16:creationId xmlns:a16="http://schemas.microsoft.com/office/drawing/2014/main" id="{62FDBE54-F027-4E35-BF8E-9D88108EC032}"/>
              </a:ext>
            </a:extLst>
          </p:cNvPr>
          <p:cNvSpPr/>
          <p:nvPr/>
        </p:nvSpPr>
        <p:spPr>
          <a:xfrm>
            <a:off x="2787799" y="5243947"/>
            <a:ext cx="7043228" cy="1261447"/>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9B0B79B-9080-4F9D-8A18-37E581637C0E}"/>
              </a:ext>
            </a:extLst>
          </p:cNvPr>
          <p:cNvSpPr/>
          <p:nvPr/>
        </p:nvSpPr>
        <p:spPr>
          <a:xfrm>
            <a:off x="1743935" y="1815430"/>
            <a:ext cx="757191" cy="3057783"/>
          </a:xfrm>
          <a:prstGeom prst="roundRect">
            <a:avLst/>
          </a:prstGeom>
          <a:solidFill>
            <a:schemeClr val="accent1">
              <a:lumMod val="20000"/>
              <a:lumOff val="80000"/>
            </a:schemeClr>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b="1">
                <a:solidFill>
                  <a:schemeClr val="bg2">
                    <a:lumMod val="10000"/>
                  </a:schemeClr>
                </a:solidFill>
                <a:latin typeface="Tw Cen MT" panose="020B0602020104020603" pitchFamily="34" charset="0"/>
              </a:rPr>
              <a:t>REQUIRED</a:t>
            </a:r>
          </a:p>
        </p:txBody>
      </p:sp>
      <p:sp>
        <p:nvSpPr>
          <p:cNvPr id="11" name="Rectangle: Rounded Corners 10">
            <a:extLst>
              <a:ext uri="{FF2B5EF4-FFF2-40B4-BE49-F238E27FC236}">
                <a16:creationId xmlns:a16="http://schemas.microsoft.com/office/drawing/2014/main" id="{489CB616-A43B-4595-BFD8-653C44F59AE6}"/>
              </a:ext>
            </a:extLst>
          </p:cNvPr>
          <p:cNvSpPr/>
          <p:nvPr/>
        </p:nvSpPr>
        <p:spPr>
          <a:xfrm>
            <a:off x="1743934" y="5023752"/>
            <a:ext cx="757191" cy="2322095"/>
          </a:xfrm>
          <a:prstGeom prst="roundRect">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1600" b="1">
                <a:solidFill>
                  <a:schemeClr val="accent1"/>
                </a:solidFill>
                <a:latin typeface="Tw Cen MT" panose="020B0602020104020603" pitchFamily="34" charset="0"/>
              </a:rPr>
              <a:t>OPTIONAL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6" presetClass="entr" presetSubtype="16" fill="hold" grpId="0" nodeType="withEffect">
                                  <p:stCondLst>
                                    <p:cond delay="260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par>
                          <p:cTn id="11" fill="hold">
                            <p:stCondLst>
                              <p:cond delay="4600"/>
                            </p:stCondLst>
                            <p:childTnLst>
                              <p:par>
                                <p:cTn id="12" presetID="6" presetClass="entr" presetSubtype="16" fill="hold" grpId="0" nodeType="afterEffect">
                                  <p:stCondLst>
                                    <p:cond delay="500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22" presetClass="entr" presetSubtype="4" fill="hold" grpId="0" nodeType="withEffect">
                                  <p:stCondLst>
                                    <p:cond delay="50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494EDD80-5858-4A5A-91E5-4E2F2055C1CB}"/>
              </a:ext>
            </a:extLst>
          </p:cNvPr>
          <p:cNvSpPr>
            <a:spLocks noGrp="1"/>
          </p:cNvSpPr>
          <p:nvPr>
            <p:ph type="sldNum" sz="quarter" idx="12"/>
          </p:nvPr>
        </p:nvSpPr>
        <p:spPr/>
        <p:txBody>
          <a:bodyPr/>
          <a:lstStyle/>
          <a:p>
            <a:fld id="{B6F15528-21DE-4FAA-801E-634DDDAF4B2B}" type="slidenum">
              <a:rPr lang="en-US" sz="990" smtClean="0"/>
              <a:t>18</a:t>
            </a:fld>
            <a:endParaRPr lang="en-US" sz="990" dirty="0"/>
          </a:p>
        </p:txBody>
      </p:sp>
      <p:sp>
        <p:nvSpPr>
          <p:cNvPr id="4" name="object 4"/>
          <p:cNvSpPr txBox="1">
            <a:spLocks noGrp="1"/>
          </p:cNvSpPr>
          <p:nvPr>
            <p:ph type="title"/>
          </p:nvPr>
        </p:nvSpPr>
        <p:spPr>
          <a:xfrm>
            <a:off x="1601662" y="41505"/>
            <a:ext cx="7945386" cy="962661"/>
          </a:xfrm>
          <a:prstGeom prst="rect">
            <a:avLst/>
          </a:prstGeom>
        </p:spPr>
        <p:txBody>
          <a:bodyPr vert="horz" wrap="square" lIns="0" tIns="282791" rIns="0" bIns="0" rtlCol="0">
            <a:spAutoFit/>
          </a:bodyPr>
          <a:lstStyle/>
          <a:p>
            <a:pPr marL="1465580">
              <a:lnSpc>
                <a:spcPct val="100000"/>
              </a:lnSpc>
            </a:pPr>
            <a:r>
              <a:rPr lang="en-US" sz="4400">
                <a:solidFill>
                  <a:srgbClr val="0070C0"/>
                </a:solidFill>
              </a:rPr>
              <a:t>ET EVENT FILE FORMAT</a:t>
            </a:r>
          </a:p>
        </p:txBody>
      </p:sp>
      <p:sp>
        <p:nvSpPr>
          <p:cNvPr id="3" name="object 3"/>
          <p:cNvSpPr txBox="1"/>
          <p:nvPr/>
        </p:nvSpPr>
        <p:spPr>
          <a:xfrm>
            <a:off x="1585820" y="1596859"/>
            <a:ext cx="8292465" cy="1477328"/>
          </a:xfrm>
          <a:prstGeom prst="rect">
            <a:avLst/>
          </a:prstGeom>
        </p:spPr>
        <p:txBody>
          <a:bodyPr vert="horz" wrap="square" lIns="0" tIns="0" rIns="0" bIns="0" rtlCol="0">
            <a:spAutoFit/>
          </a:bodyPr>
          <a:lstStyle/>
          <a:p>
            <a:pPr marL="12700" marR="5080">
              <a:lnSpc>
                <a:spcPct val="100000"/>
              </a:lnSpc>
            </a:pPr>
            <a:r>
              <a:rPr sz="1600" b="1" u="heavy" spc="-5">
                <a:latin typeface="Arial"/>
                <a:cs typeface="Arial"/>
              </a:rPr>
              <a:t>TH 01/22/2018</a:t>
            </a:r>
            <a:r>
              <a:rPr sz="1600" b="1" u="heavy" spc="15">
                <a:latin typeface="Arial"/>
                <a:cs typeface="Arial"/>
              </a:rPr>
              <a:t> </a:t>
            </a:r>
            <a:r>
              <a:rPr sz="1600" b="1" u="heavy" spc="-5">
                <a:latin typeface="Arial"/>
                <a:cs typeface="Arial"/>
              </a:rPr>
              <a:t>10:00:00</a:t>
            </a:r>
            <a:r>
              <a:rPr sz="1600" b="1" u="heavy" spc="5">
                <a:latin typeface="Arial"/>
                <a:cs typeface="Arial"/>
              </a:rPr>
              <a:t> </a:t>
            </a:r>
            <a:r>
              <a:rPr sz="1600" b="1" u="heavy" spc="-5">
                <a:latin typeface="Arial"/>
                <a:cs typeface="Arial"/>
              </a:rPr>
              <a:t>DEVTEST2</a:t>
            </a:r>
            <a:r>
              <a:rPr sz="1600" b="1" u="heavy" spc="-15">
                <a:latin typeface="Arial"/>
                <a:cs typeface="Arial"/>
              </a:rPr>
              <a:t> </a:t>
            </a:r>
            <a:r>
              <a:rPr sz="1600" b="1" u="heavy" spc="-5">
                <a:latin typeface="Arial"/>
                <a:cs typeface="Arial"/>
              </a:rPr>
              <a:t>3.0</a:t>
            </a:r>
            <a:r>
              <a:rPr sz="1600" b="1" u="heavy" spc="10">
                <a:latin typeface="Arial"/>
                <a:cs typeface="Arial"/>
              </a:rPr>
              <a:t> </a:t>
            </a:r>
            <a:r>
              <a:rPr sz="1600" b="1" u="heavy" spc="-5">
                <a:latin typeface="Arial"/>
                <a:cs typeface="Arial"/>
              </a:rPr>
              <a:t>delimiter=0X2C</a:t>
            </a:r>
            <a:r>
              <a:rPr sz="1600" b="1" u="heavy" spc="10">
                <a:latin typeface="Arial"/>
                <a:cs typeface="Arial"/>
              </a:rPr>
              <a:t> </a:t>
            </a:r>
            <a:r>
              <a:rPr sz="1600" b="1" u="heavy" spc="-5">
                <a:latin typeface="Arial"/>
                <a:cs typeface="Arial"/>
              </a:rPr>
              <a:t>source=SIS </a:t>
            </a:r>
            <a:r>
              <a:rPr sz="1600" b="1" u="heavy">
                <a:latin typeface="Arial"/>
                <a:cs typeface="Arial"/>
              </a:rPr>
              <a:t>q</a:t>
            </a:r>
            <a:r>
              <a:rPr sz="1600" b="1" u="heavy" spc="-5">
                <a:latin typeface="Arial"/>
                <a:cs typeface="Arial"/>
              </a:rPr>
              <a:t>ualifier=0X22</a:t>
            </a:r>
            <a:r>
              <a:rPr sz="1600" b="1" spc="-5">
                <a:latin typeface="Arial"/>
                <a:cs typeface="Arial"/>
              </a:rPr>
              <a:t> </a:t>
            </a:r>
            <a:r>
              <a:rPr sz="1600" b="1" u="heavy" spc="-5">
                <a:latin typeface="Arial"/>
                <a:cs typeface="Arial"/>
              </a:rPr>
              <a:t>"ID","007901001","","Hogan","Ben","","","M","12/25/2001</a:t>
            </a:r>
            <a:r>
              <a:rPr sz="1600" b="1" u="heavy" spc="5">
                <a:latin typeface="Arial"/>
                <a:cs typeface="Arial"/>
              </a:rPr>
              <a:t>"</a:t>
            </a:r>
            <a:r>
              <a:rPr sz="1600" b="1" u="heavy" spc="-5">
                <a:latin typeface="Arial"/>
                <a:cs typeface="Arial"/>
              </a:rPr>
              <a:t>,"10</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001022</a:t>
            </a:r>
            <a:r>
              <a:rPr sz="1600" b="1" u="heavy" spc="5">
                <a:latin typeface="Arial"/>
                <a:cs typeface="Arial"/>
              </a:rPr>
              <a:t>"</a:t>
            </a:r>
            <a:r>
              <a:rPr sz="1600" b="1" u="heavy" spc="-5">
                <a:latin typeface="Arial"/>
                <a:cs typeface="Arial"/>
              </a:rPr>
              <a:t>,"S81510200</a:t>
            </a:r>
            <a:r>
              <a:rPr sz="1600" b="1" spc="-5">
                <a:latin typeface="Arial"/>
                <a:cs typeface="Arial"/>
              </a:rPr>
              <a:t> </a:t>
            </a:r>
            <a:r>
              <a:rPr sz="1600" b="1" u="heavy" spc="-5">
                <a:latin typeface="Arial"/>
                <a:cs typeface="Arial"/>
              </a:rPr>
              <a:t>","B","6618792</a:t>
            </a:r>
            <a:r>
              <a:rPr sz="1600" b="1" u="heavy" spc="-95">
                <a:latin typeface="Arial"/>
                <a:cs typeface="Arial"/>
              </a:rPr>
              <a:t>1</a:t>
            </a:r>
            <a:r>
              <a:rPr sz="1600" b="1" u="heavy" spc="-5">
                <a:latin typeface="Arial"/>
                <a:cs typeface="Arial"/>
              </a:rPr>
              <a:t>18","007901","2018","","",</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0</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endParaRPr sz="1600">
              <a:latin typeface="Arial"/>
              <a:cs typeface="Arial"/>
            </a:endParaRPr>
          </a:p>
          <a:p>
            <a:pPr marL="12700" marR="46990">
              <a:lnSpc>
                <a:spcPct val="100000"/>
              </a:lnSpc>
            </a:pP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00</a:t>
            </a:r>
            <a:r>
              <a:rPr sz="1600" b="1" u="heavy" spc="-10">
                <a:latin typeface="Arial"/>
                <a:cs typeface="Arial"/>
              </a:rPr>
              <a:t>2</a:t>
            </a:r>
            <a:r>
              <a:rPr sz="1600" b="1" u="heavy" spc="5">
                <a:latin typeface="Arial"/>
                <a:cs typeface="Arial"/>
              </a:rPr>
              <a:t>"</a:t>
            </a:r>
            <a:r>
              <a:rPr sz="1600" b="1" u="heavy" spc="-5">
                <a:latin typeface="Arial"/>
                <a:cs typeface="Arial"/>
              </a:rPr>
              <a:t>,"02</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,"08/28/2017</a:t>
            </a:r>
            <a:r>
              <a:rPr sz="1600" b="1" u="heavy" spc="5">
                <a:latin typeface="Arial"/>
                <a:cs typeface="Arial"/>
              </a:rPr>
              <a:t>"</a:t>
            </a:r>
            <a:r>
              <a:rPr sz="1600" b="1" u="heavy" spc="-5">
                <a:latin typeface="Arial"/>
                <a:cs typeface="Arial"/>
              </a:rPr>
              <a:t>,"01</a:t>
            </a:r>
            <a:r>
              <a:rPr sz="1600" b="1" u="heavy" spc="5">
                <a:latin typeface="Arial"/>
                <a:cs typeface="Arial"/>
              </a:rPr>
              <a:t>"</a:t>
            </a:r>
            <a:r>
              <a:rPr sz="1600" b="1" u="heavy">
                <a:latin typeface="Arial"/>
                <a:cs typeface="Arial"/>
              </a:rPr>
              <a:t>,</a:t>
            </a:r>
            <a:r>
              <a:rPr sz="1600" b="1">
                <a:latin typeface="Arial"/>
                <a:cs typeface="Arial"/>
              </a:rPr>
              <a:t> </a:t>
            </a:r>
            <a:r>
              <a:rPr sz="1600" b="1" u="heavy">
                <a:latin typeface="Arial"/>
                <a:cs typeface="Arial"/>
              </a:rPr>
              <a:t>"","</a:t>
            </a:r>
            <a:r>
              <a:rPr sz="1600" b="1" u="heavy" spc="10">
                <a:latin typeface="Arial"/>
                <a:cs typeface="Arial"/>
              </a:rPr>
              <a:t> </a:t>
            </a:r>
            <a:r>
              <a:rPr sz="1600" b="1" u="heavy">
                <a:solidFill>
                  <a:srgbClr val="FF0000"/>
                </a:solidFill>
                <a:latin typeface="Arial"/>
                <a:cs typeface="Arial"/>
              </a:rPr>
              <a:t>4 </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a:latin typeface="Arial"/>
                <a:cs typeface="Arial"/>
              </a:rPr>
              <a:t>"</a:t>
            </a:r>
            <a:r>
              <a:rPr sz="1600" b="1" u="heavy" spc="5">
                <a:latin typeface="Arial"/>
                <a:cs typeface="Arial"/>
              </a:rPr>
              <a:t>"</a:t>
            </a:r>
            <a:r>
              <a:rPr sz="1600" b="1" u="heavy" spc="-5">
                <a:latin typeface="Arial"/>
                <a:cs typeface="Arial"/>
              </a:rPr>
              <a:t>,</a:t>
            </a:r>
            <a:r>
              <a:rPr sz="1600" b="1" u="heavy" spc="5">
                <a:latin typeface="Arial"/>
                <a:cs typeface="Arial"/>
              </a:rPr>
              <a:t>""</a:t>
            </a:r>
            <a:endParaRPr sz="1600">
              <a:latin typeface="Arial"/>
              <a:cs typeface="Arial"/>
            </a:endParaRPr>
          </a:p>
          <a:p>
            <a:pPr marL="12700">
              <a:lnSpc>
                <a:spcPct val="100000"/>
              </a:lnSpc>
            </a:pPr>
            <a:r>
              <a:rPr sz="1600" b="1" u="heavy" spc="-5">
                <a:latin typeface="Arial"/>
                <a:cs typeface="Arial"/>
              </a:rPr>
              <a:t>TT DEVTEST2 </a:t>
            </a:r>
            <a:r>
              <a:rPr sz="1600" b="1" u="heavy">
                <a:latin typeface="Arial"/>
                <a:cs typeface="Arial"/>
              </a:rPr>
              <a:t>3</a:t>
            </a:r>
            <a:endParaRPr sz="1600">
              <a:latin typeface="Arial"/>
              <a:cs typeface="Arial"/>
            </a:endParaRPr>
          </a:p>
        </p:txBody>
      </p:sp>
      <p:sp>
        <p:nvSpPr>
          <p:cNvPr id="8" name="object 8" descr="Image showing information on the new fields on the ET file in 10.3." title="Image"/>
          <p:cNvSpPr/>
          <p:nvPr/>
        </p:nvSpPr>
        <p:spPr>
          <a:xfrm>
            <a:off x="1771510" y="3866962"/>
            <a:ext cx="8077200" cy="2343150"/>
          </a:xfrm>
          <a:custGeom>
            <a:avLst/>
            <a:gdLst/>
            <a:ahLst/>
            <a:cxnLst/>
            <a:rect l="l" t="t" r="r" b="b"/>
            <a:pathLst>
              <a:path w="8077200" h="2343150">
                <a:moveTo>
                  <a:pt x="8077200" y="1952243"/>
                </a:moveTo>
                <a:lnTo>
                  <a:pt x="8077200" y="390143"/>
                </a:lnTo>
                <a:lnTo>
                  <a:pt x="8075907" y="358122"/>
                </a:lnTo>
                <a:lnTo>
                  <a:pt x="8065871" y="296330"/>
                </a:lnTo>
                <a:lnTo>
                  <a:pt x="8046565" y="238208"/>
                </a:lnTo>
                <a:lnTo>
                  <a:pt x="8018789" y="184554"/>
                </a:lnTo>
                <a:lnTo>
                  <a:pt x="7983343" y="136170"/>
                </a:lnTo>
                <a:lnTo>
                  <a:pt x="7941029" y="93856"/>
                </a:lnTo>
                <a:lnTo>
                  <a:pt x="7892645" y="58410"/>
                </a:lnTo>
                <a:lnTo>
                  <a:pt x="7838991" y="30634"/>
                </a:lnTo>
                <a:lnTo>
                  <a:pt x="7780869" y="11328"/>
                </a:lnTo>
                <a:lnTo>
                  <a:pt x="7719077" y="1292"/>
                </a:lnTo>
                <a:lnTo>
                  <a:pt x="7687056" y="0"/>
                </a:lnTo>
                <a:lnTo>
                  <a:pt x="390905" y="0"/>
                </a:lnTo>
                <a:lnTo>
                  <a:pt x="327558" y="5101"/>
                </a:lnTo>
                <a:lnTo>
                  <a:pt x="267443" y="19872"/>
                </a:lnTo>
                <a:lnTo>
                  <a:pt x="211370" y="43514"/>
                </a:lnTo>
                <a:lnTo>
                  <a:pt x="160148" y="75224"/>
                </a:lnTo>
                <a:lnTo>
                  <a:pt x="114585" y="114204"/>
                </a:lnTo>
                <a:lnTo>
                  <a:pt x="75492" y="159654"/>
                </a:lnTo>
                <a:lnTo>
                  <a:pt x="43678" y="210773"/>
                </a:lnTo>
                <a:lnTo>
                  <a:pt x="19952" y="266760"/>
                </a:lnTo>
                <a:lnTo>
                  <a:pt x="5122" y="326817"/>
                </a:lnTo>
                <a:lnTo>
                  <a:pt x="0" y="390144"/>
                </a:lnTo>
                <a:lnTo>
                  <a:pt x="0" y="1952244"/>
                </a:lnTo>
                <a:lnTo>
                  <a:pt x="5122" y="2015591"/>
                </a:lnTo>
                <a:lnTo>
                  <a:pt x="19952" y="2075706"/>
                </a:lnTo>
                <a:lnTo>
                  <a:pt x="43678" y="2131779"/>
                </a:lnTo>
                <a:lnTo>
                  <a:pt x="75492" y="2183001"/>
                </a:lnTo>
                <a:lnTo>
                  <a:pt x="114585" y="2228564"/>
                </a:lnTo>
                <a:lnTo>
                  <a:pt x="160148" y="2267657"/>
                </a:lnTo>
                <a:lnTo>
                  <a:pt x="211370" y="2299471"/>
                </a:lnTo>
                <a:lnTo>
                  <a:pt x="267443" y="2323197"/>
                </a:lnTo>
                <a:lnTo>
                  <a:pt x="327558" y="2338027"/>
                </a:lnTo>
                <a:lnTo>
                  <a:pt x="390906" y="2343150"/>
                </a:lnTo>
                <a:lnTo>
                  <a:pt x="7687056" y="2343150"/>
                </a:lnTo>
                <a:lnTo>
                  <a:pt x="7750382" y="2338027"/>
                </a:lnTo>
                <a:lnTo>
                  <a:pt x="7810439" y="2323197"/>
                </a:lnTo>
                <a:lnTo>
                  <a:pt x="7866426" y="2299471"/>
                </a:lnTo>
                <a:lnTo>
                  <a:pt x="7917545" y="2267657"/>
                </a:lnTo>
                <a:lnTo>
                  <a:pt x="7962995" y="2228564"/>
                </a:lnTo>
                <a:lnTo>
                  <a:pt x="8001975" y="2183001"/>
                </a:lnTo>
                <a:lnTo>
                  <a:pt x="8033685" y="2131779"/>
                </a:lnTo>
                <a:lnTo>
                  <a:pt x="8057327" y="2075706"/>
                </a:lnTo>
                <a:lnTo>
                  <a:pt x="8072098" y="2015591"/>
                </a:lnTo>
                <a:lnTo>
                  <a:pt x="8077200" y="1952243"/>
                </a:lnTo>
                <a:close/>
              </a:path>
            </a:pathLst>
          </a:custGeom>
          <a:solidFill>
            <a:srgbClr val="FCD192"/>
          </a:solidFill>
        </p:spPr>
        <p:txBody>
          <a:bodyPr wrap="square" lIns="0" tIns="0" rIns="0" bIns="0" rtlCol="0"/>
          <a:lstStyle/>
          <a:p>
            <a:endParaRPr/>
          </a:p>
        </p:txBody>
      </p:sp>
      <p:sp>
        <p:nvSpPr>
          <p:cNvPr id="9" name="object 9" descr="Rectangle highlighting the image with the new fields for ET files." title="Rectangle"/>
          <p:cNvSpPr/>
          <p:nvPr/>
        </p:nvSpPr>
        <p:spPr>
          <a:xfrm>
            <a:off x="1763611" y="3848547"/>
            <a:ext cx="8096250" cy="2361565"/>
          </a:xfrm>
          <a:custGeom>
            <a:avLst/>
            <a:gdLst/>
            <a:ahLst/>
            <a:cxnLst/>
            <a:rect l="l" t="t" r="r" b="b"/>
            <a:pathLst>
              <a:path w="8096250" h="2361565">
                <a:moveTo>
                  <a:pt x="8096250" y="1961387"/>
                </a:moveTo>
                <a:lnTo>
                  <a:pt x="8096250" y="399287"/>
                </a:lnTo>
                <a:lnTo>
                  <a:pt x="8095488" y="378713"/>
                </a:lnTo>
                <a:lnTo>
                  <a:pt x="8089951" y="329799"/>
                </a:lnTo>
                <a:lnTo>
                  <a:pt x="8075914" y="273875"/>
                </a:lnTo>
                <a:lnTo>
                  <a:pt x="8054380" y="221477"/>
                </a:lnTo>
                <a:lnTo>
                  <a:pt x="8025972" y="173192"/>
                </a:lnTo>
                <a:lnTo>
                  <a:pt x="7991313" y="129605"/>
                </a:lnTo>
                <a:lnTo>
                  <a:pt x="7951025" y="91301"/>
                </a:lnTo>
                <a:lnTo>
                  <a:pt x="7905732" y="58865"/>
                </a:lnTo>
                <a:lnTo>
                  <a:pt x="7856055" y="32882"/>
                </a:lnTo>
                <a:lnTo>
                  <a:pt x="7802618" y="13938"/>
                </a:lnTo>
                <a:lnTo>
                  <a:pt x="7746043" y="2618"/>
                </a:lnTo>
                <a:lnTo>
                  <a:pt x="7716774" y="0"/>
                </a:lnTo>
                <a:lnTo>
                  <a:pt x="400049" y="0"/>
                </a:lnTo>
                <a:lnTo>
                  <a:pt x="342015" y="3728"/>
                </a:lnTo>
                <a:lnTo>
                  <a:pt x="286271" y="15831"/>
                </a:lnTo>
                <a:lnTo>
                  <a:pt x="233499" y="35682"/>
                </a:lnTo>
                <a:lnTo>
                  <a:pt x="184381" y="62657"/>
                </a:lnTo>
                <a:lnTo>
                  <a:pt x="139598" y="96131"/>
                </a:lnTo>
                <a:lnTo>
                  <a:pt x="99832" y="135477"/>
                </a:lnTo>
                <a:lnTo>
                  <a:pt x="65765" y="180071"/>
                </a:lnTo>
                <a:lnTo>
                  <a:pt x="38078" y="229288"/>
                </a:lnTo>
                <a:lnTo>
                  <a:pt x="17453" y="282503"/>
                </a:lnTo>
                <a:lnTo>
                  <a:pt x="4571" y="339090"/>
                </a:lnTo>
                <a:lnTo>
                  <a:pt x="761" y="379476"/>
                </a:lnTo>
                <a:lnTo>
                  <a:pt x="0" y="400050"/>
                </a:lnTo>
                <a:lnTo>
                  <a:pt x="0" y="1962150"/>
                </a:lnTo>
                <a:lnTo>
                  <a:pt x="2286" y="2002536"/>
                </a:lnTo>
                <a:lnTo>
                  <a:pt x="9775" y="2048954"/>
                </a:lnTo>
                <a:lnTo>
                  <a:pt x="19050" y="2083707"/>
                </a:lnTo>
                <a:lnTo>
                  <a:pt x="19050" y="400050"/>
                </a:lnTo>
                <a:lnTo>
                  <a:pt x="19812" y="379476"/>
                </a:lnTo>
                <a:lnTo>
                  <a:pt x="23621" y="341376"/>
                </a:lnTo>
                <a:lnTo>
                  <a:pt x="31828" y="301462"/>
                </a:lnTo>
                <a:lnTo>
                  <a:pt x="43797" y="264213"/>
                </a:lnTo>
                <a:lnTo>
                  <a:pt x="64660" y="218117"/>
                </a:lnTo>
                <a:lnTo>
                  <a:pt x="91524" y="175600"/>
                </a:lnTo>
                <a:lnTo>
                  <a:pt x="115870" y="145734"/>
                </a:lnTo>
                <a:lnTo>
                  <a:pt x="144017" y="117347"/>
                </a:lnTo>
                <a:lnTo>
                  <a:pt x="182332" y="87211"/>
                </a:lnTo>
                <a:lnTo>
                  <a:pt x="215094" y="66775"/>
                </a:lnTo>
                <a:lnTo>
                  <a:pt x="249755" y="49664"/>
                </a:lnTo>
                <a:lnTo>
                  <a:pt x="286271" y="36010"/>
                </a:lnTo>
                <a:lnTo>
                  <a:pt x="323546" y="26288"/>
                </a:lnTo>
                <a:lnTo>
                  <a:pt x="361742" y="20549"/>
                </a:lnTo>
                <a:lnTo>
                  <a:pt x="387161" y="19071"/>
                </a:lnTo>
                <a:lnTo>
                  <a:pt x="7716774" y="19110"/>
                </a:lnTo>
                <a:lnTo>
                  <a:pt x="7762586" y="24369"/>
                </a:lnTo>
                <a:lnTo>
                  <a:pt x="7815640" y="37750"/>
                </a:lnTo>
                <a:lnTo>
                  <a:pt x="7865522" y="58335"/>
                </a:lnTo>
                <a:lnTo>
                  <a:pt x="7911616" y="85509"/>
                </a:lnTo>
                <a:lnTo>
                  <a:pt x="7953307" y="118657"/>
                </a:lnTo>
                <a:lnTo>
                  <a:pt x="7989982" y="157163"/>
                </a:lnTo>
                <a:lnTo>
                  <a:pt x="8021024" y="200411"/>
                </a:lnTo>
                <a:lnTo>
                  <a:pt x="8045818" y="247786"/>
                </a:lnTo>
                <a:lnTo>
                  <a:pt x="8063751" y="298672"/>
                </a:lnTo>
                <a:lnTo>
                  <a:pt x="8074206" y="352453"/>
                </a:lnTo>
                <a:lnTo>
                  <a:pt x="8077200" y="400049"/>
                </a:lnTo>
                <a:lnTo>
                  <a:pt x="8077200" y="2083013"/>
                </a:lnTo>
                <a:lnTo>
                  <a:pt x="8082127" y="2067258"/>
                </a:lnTo>
                <a:lnTo>
                  <a:pt x="8088645" y="2039434"/>
                </a:lnTo>
                <a:lnTo>
                  <a:pt x="8093125" y="2010974"/>
                </a:lnTo>
                <a:lnTo>
                  <a:pt x="8095488" y="1981961"/>
                </a:lnTo>
                <a:lnTo>
                  <a:pt x="8096250" y="1961387"/>
                </a:lnTo>
                <a:close/>
              </a:path>
              <a:path w="8096250" h="2361565">
                <a:moveTo>
                  <a:pt x="8077200" y="2083013"/>
                </a:moveTo>
                <a:lnTo>
                  <a:pt x="8077200" y="1961387"/>
                </a:lnTo>
                <a:lnTo>
                  <a:pt x="8076438" y="1981199"/>
                </a:lnTo>
                <a:lnTo>
                  <a:pt x="8074914" y="2001011"/>
                </a:lnTo>
                <a:lnTo>
                  <a:pt x="8065422" y="2055587"/>
                </a:lnTo>
                <a:lnTo>
                  <a:pt x="8048390" y="2107153"/>
                </a:lnTo>
                <a:lnTo>
                  <a:pt x="8024437" y="2155134"/>
                </a:lnTo>
                <a:lnTo>
                  <a:pt x="7994187" y="2198957"/>
                </a:lnTo>
                <a:lnTo>
                  <a:pt x="7958261" y="2238046"/>
                </a:lnTo>
                <a:lnTo>
                  <a:pt x="7917280" y="2271828"/>
                </a:lnTo>
                <a:lnTo>
                  <a:pt x="7871867" y="2299727"/>
                </a:lnTo>
                <a:lnTo>
                  <a:pt x="7822643" y="2321170"/>
                </a:lnTo>
                <a:lnTo>
                  <a:pt x="7770230" y="2335581"/>
                </a:lnTo>
                <a:lnTo>
                  <a:pt x="7716011" y="2342321"/>
                </a:lnTo>
                <a:lnTo>
                  <a:pt x="400050" y="2342388"/>
                </a:lnTo>
                <a:lnTo>
                  <a:pt x="372199" y="2341557"/>
                </a:lnTo>
                <a:lnTo>
                  <a:pt x="317926" y="2333825"/>
                </a:lnTo>
                <a:lnTo>
                  <a:pt x="266118" y="2318482"/>
                </a:lnTo>
                <a:lnTo>
                  <a:pt x="217442" y="2296107"/>
                </a:lnTo>
                <a:lnTo>
                  <a:pt x="172568" y="2267280"/>
                </a:lnTo>
                <a:lnTo>
                  <a:pt x="132165" y="2232581"/>
                </a:lnTo>
                <a:lnTo>
                  <a:pt x="96903" y="2192589"/>
                </a:lnTo>
                <a:lnTo>
                  <a:pt x="67449" y="2147883"/>
                </a:lnTo>
                <a:lnTo>
                  <a:pt x="44474" y="2099043"/>
                </a:lnTo>
                <a:lnTo>
                  <a:pt x="28646" y="2046649"/>
                </a:lnTo>
                <a:lnTo>
                  <a:pt x="20574" y="2000250"/>
                </a:lnTo>
                <a:lnTo>
                  <a:pt x="19050" y="1961388"/>
                </a:lnTo>
                <a:lnTo>
                  <a:pt x="19050" y="2083707"/>
                </a:lnTo>
                <a:lnTo>
                  <a:pt x="33687" y="2122548"/>
                </a:lnTo>
                <a:lnTo>
                  <a:pt x="50998" y="2157162"/>
                </a:lnTo>
                <a:lnTo>
                  <a:pt x="71580" y="2189952"/>
                </a:lnTo>
                <a:lnTo>
                  <a:pt x="95208" y="2220639"/>
                </a:lnTo>
                <a:lnTo>
                  <a:pt x="121658" y="2248946"/>
                </a:lnTo>
                <a:lnTo>
                  <a:pt x="170330" y="2289111"/>
                </a:lnTo>
                <a:lnTo>
                  <a:pt x="202829" y="2309631"/>
                </a:lnTo>
                <a:lnTo>
                  <a:pt x="237393" y="2327080"/>
                </a:lnTo>
                <a:lnTo>
                  <a:pt x="273735" y="2341273"/>
                </a:lnTo>
                <a:lnTo>
                  <a:pt x="310917" y="2351819"/>
                </a:lnTo>
                <a:lnTo>
                  <a:pt x="348975" y="2358636"/>
                </a:lnTo>
                <a:lnTo>
                  <a:pt x="387161" y="2361432"/>
                </a:lnTo>
                <a:lnTo>
                  <a:pt x="7716774" y="2361437"/>
                </a:lnTo>
                <a:lnTo>
                  <a:pt x="7737348" y="2359151"/>
                </a:lnTo>
                <a:lnTo>
                  <a:pt x="7794425" y="2349465"/>
                </a:lnTo>
                <a:lnTo>
                  <a:pt x="7848490" y="2331710"/>
                </a:lnTo>
                <a:lnTo>
                  <a:pt x="7898900" y="2306575"/>
                </a:lnTo>
                <a:lnTo>
                  <a:pt x="7945014" y="2274751"/>
                </a:lnTo>
                <a:lnTo>
                  <a:pt x="7986188" y="2236927"/>
                </a:lnTo>
                <a:lnTo>
                  <a:pt x="8021781" y="2193793"/>
                </a:lnTo>
                <a:lnTo>
                  <a:pt x="8051149" y="2146040"/>
                </a:lnTo>
                <a:lnTo>
                  <a:pt x="8073652" y="2094357"/>
                </a:lnTo>
                <a:lnTo>
                  <a:pt x="8077200" y="2083013"/>
                </a:lnTo>
                <a:close/>
              </a:path>
            </a:pathLst>
          </a:custGeom>
          <a:solidFill>
            <a:srgbClr val="005E92"/>
          </a:solidFill>
        </p:spPr>
        <p:txBody>
          <a:bodyPr wrap="square" lIns="0" tIns="0" rIns="0" bIns="0" rtlCol="0"/>
          <a:lstStyle/>
          <a:p>
            <a:endParaRPr/>
          </a:p>
        </p:txBody>
      </p:sp>
      <p:sp>
        <p:nvSpPr>
          <p:cNvPr id="10" name="object 10"/>
          <p:cNvSpPr txBox="1"/>
          <p:nvPr/>
        </p:nvSpPr>
        <p:spPr>
          <a:xfrm>
            <a:off x="1851102" y="3979312"/>
            <a:ext cx="7919551" cy="2154436"/>
          </a:xfrm>
          <a:prstGeom prst="rect">
            <a:avLst/>
          </a:prstGeom>
        </p:spPr>
        <p:txBody>
          <a:bodyPr vert="horz" wrap="square" lIns="0" tIns="0" rIns="0" bIns="0" rtlCol="0">
            <a:spAutoFit/>
          </a:bodyPr>
          <a:lstStyle/>
          <a:p>
            <a:pPr marL="82550">
              <a:lnSpc>
                <a:spcPct val="100000"/>
              </a:lnSpc>
            </a:pPr>
            <a:r>
              <a:rPr sz="2000" spc="-5" dirty="0">
                <a:cs typeface="Tw Cen MT"/>
              </a:rPr>
              <a:t>The fields</a:t>
            </a:r>
            <a:r>
              <a:rPr sz="2000" spc="-20" dirty="0">
                <a:cs typeface="Tw Cen MT"/>
              </a:rPr>
              <a:t> </a:t>
            </a:r>
            <a:r>
              <a:rPr sz="2000" spc="-5" dirty="0">
                <a:cs typeface="Tw Cen MT"/>
              </a:rPr>
              <a:t>sh</a:t>
            </a:r>
            <a:r>
              <a:rPr sz="2000" spc="-65" dirty="0">
                <a:cs typeface="Tw Cen MT"/>
              </a:rPr>
              <a:t>o</a:t>
            </a:r>
            <a:r>
              <a:rPr sz="2000" spc="-10" dirty="0">
                <a:cs typeface="Tw Cen MT"/>
              </a:rPr>
              <a:t>w</a:t>
            </a:r>
            <a:r>
              <a:rPr sz="2000" spc="-5" dirty="0">
                <a:cs typeface="Tw Cen MT"/>
              </a:rPr>
              <a:t>n in the blue</a:t>
            </a:r>
            <a:r>
              <a:rPr sz="2000" spc="-10" dirty="0">
                <a:cs typeface="Tw Cen MT"/>
              </a:rPr>
              <a:t> </a:t>
            </a:r>
            <a:r>
              <a:rPr sz="2000" spc="-5" dirty="0">
                <a:cs typeface="Tw Cen MT"/>
              </a:rPr>
              <a:t>b</a:t>
            </a:r>
            <a:r>
              <a:rPr sz="2000" spc="-65" dirty="0">
                <a:cs typeface="Tw Cen MT"/>
              </a:rPr>
              <a:t>o</a:t>
            </a:r>
            <a:r>
              <a:rPr sz="2000" spc="-5" dirty="0">
                <a:cs typeface="Tw Cen MT"/>
              </a:rPr>
              <a:t>x</a:t>
            </a:r>
            <a:r>
              <a:rPr lang="en-US" sz="2000" spc="-5" dirty="0">
                <a:cs typeface="Tw Cen MT"/>
              </a:rPr>
              <a:t>es</a:t>
            </a:r>
            <a:r>
              <a:rPr sz="2000" spc="-20" dirty="0">
                <a:cs typeface="Tw Cen MT"/>
              </a:rPr>
              <a:t> </a:t>
            </a:r>
            <a:r>
              <a:rPr sz="2000" b="1" spc="-5" dirty="0">
                <a:cs typeface="Tw Cen MT"/>
              </a:rPr>
              <a:t>MUST</a:t>
            </a:r>
            <a:r>
              <a:rPr sz="2000" b="1" spc="20" dirty="0">
                <a:cs typeface="Tw Cen MT"/>
              </a:rPr>
              <a:t> </a:t>
            </a:r>
            <a:r>
              <a:rPr sz="2000" b="1" spc="-5" dirty="0">
                <a:cs typeface="Tw Cen MT"/>
              </a:rPr>
              <a:t>N</a:t>
            </a:r>
            <a:r>
              <a:rPr sz="2000" b="1" spc="-30" dirty="0">
                <a:cs typeface="Tw Cen MT"/>
              </a:rPr>
              <a:t>O</a:t>
            </a:r>
            <a:r>
              <a:rPr sz="2000" b="1" spc="-5" dirty="0">
                <a:cs typeface="Tw Cen MT"/>
              </a:rPr>
              <a:t>T</a:t>
            </a:r>
            <a:r>
              <a:rPr sz="2000" b="1" spc="5" dirty="0">
                <a:cs typeface="Tw Cen MT"/>
              </a:rPr>
              <a:t> </a:t>
            </a:r>
            <a:r>
              <a:rPr sz="2000" spc="-5" dirty="0">
                <a:cs typeface="Tw Cen MT"/>
              </a:rPr>
              <a:t>be</a:t>
            </a:r>
            <a:r>
              <a:rPr sz="2000" spc="-10" dirty="0">
                <a:cs typeface="Tw Cen MT"/>
              </a:rPr>
              <a:t> </a:t>
            </a:r>
            <a:r>
              <a:rPr sz="2000" spc="-5" dirty="0">
                <a:cs typeface="Tw Cen MT"/>
              </a:rPr>
              <a:t>blank</a:t>
            </a:r>
            <a:r>
              <a:rPr sz="2000" spc="-10" dirty="0">
                <a:cs typeface="Tw Cen MT"/>
              </a:rPr>
              <a:t> </a:t>
            </a:r>
            <a:r>
              <a:rPr sz="2000" spc="-5" dirty="0">
                <a:cs typeface="Tw Cen MT"/>
              </a:rPr>
              <a:t>on</a:t>
            </a:r>
            <a:r>
              <a:rPr sz="2000" spc="-10" dirty="0">
                <a:cs typeface="Tw Cen MT"/>
              </a:rPr>
              <a:t> </a:t>
            </a:r>
            <a:r>
              <a:rPr sz="2000" spc="-5" dirty="0">
                <a:cs typeface="Tw Cen MT"/>
              </a:rPr>
              <a:t>the</a:t>
            </a:r>
            <a:r>
              <a:rPr sz="2000" spc="-10" dirty="0">
                <a:cs typeface="Tw Cen MT"/>
              </a:rPr>
              <a:t> </a:t>
            </a:r>
            <a:r>
              <a:rPr sz="2000" spc="-5" dirty="0">
                <a:cs typeface="Tw Cen MT"/>
              </a:rPr>
              <a:t>ET</a:t>
            </a:r>
            <a:r>
              <a:rPr sz="2000" spc="-10" dirty="0">
                <a:cs typeface="Tw Cen MT"/>
              </a:rPr>
              <a:t> </a:t>
            </a:r>
            <a:r>
              <a:rPr sz="2000" spc="-5" dirty="0">
                <a:cs typeface="Tw Cen MT"/>
              </a:rPr>
              <a:t>E</a:t>
            </a:r>
            <a:r>
              <a:rPr sz="2000" spc="-50" dirty="0">
                <a:cs typeface="Tw Cen MT"/>
              </a:rPr>
              <a:t>v</a:t>
            </a:r>
            <a:r>
              <a:rPr sz="2000" spc="-5" dirty="0">
                <a:cs typeface="Tw Cen MT"/>
              </a:rPr>
              <a:t>ent</a:t>
            </a:r>
            <a:r>
              <a:rPr sz="2000" spc="-10" dirty="0">
                <a:cs typeface="Tw Cen MT"/>
              </a:rPr>
              <a:t> </a:t>
            </a:r>
            <a:r>
              <a:rPr sz="2000" spc="-5" dirty="0">
                <a:cs typeface="Tw Cen MT"/>
              </a:rPr>
              <a:t>File:</a:t>
            </a:r>
            <a:endParaRPr sz="2000" dirty="0">
              <a:cs typeface="Tw Cen MT"/>
            </a:endParaRPr>
          </a:p>
          <a:p>
            <a:pPr marL="812800" lvl="1" indent="-342900">
              <a:buClr>
                <a:srgbClr val="23507C"/>
              </a:buClr>
              <a:buFont typeface="Arial" panose="020B0604020202020204" pitchFamily="34" charset="0"/>
              <a:buChar char="•"/>
              <a:tabLst>
                <a:tab pos="355600" algn="l"/>
              </a:tabLst>
            </a:pPr>
            <a:r>
              <a:rPr sz="2000" spc="-5" dirty="0">
                <a:cs typeface="Tw Cen MT"/>
              </a:rPr>
              <a:t>Unique </a:t>
            </a:r>
            <a:r>
              <a:rPr sz="2000" spc="-10" dirty="0">
                <a:cs typeface="Tw Cen MT"/>
              </a:rPr>
              <a:t>I</a:t>
            </a:r>
            <a:r>
              <a:rPr sz="2000" spc="-5" dirty="0">
                <a:cs typeface="Tw Cen MT"/>
              </a:rPr>
              <a:t>D</a:t>
            </a:r>
            <a:r>
              <a:rPr sz="2000" spc="5" dirty="0">
                <a:cs typeface="Tw Cen MT"/>
              </a:rPr>
              <a:t> </a:t>
            </a:r>
            <a:r>
              <a:rPr sz="2000" spc="-5" dirty="0">
                <a:cs typeface="Tw Cen MT"/>
              </a:rPr>
              <a:t>Field</a:t>
            </a:r>
            <a:endParaRPr sz="2000" dirty="0">
              <a:cs typeface="Tw Cen MT"/>
            </a:endParaRPr>
          </a:p>
          <a:p>
            <a:pPr marL="812800" lvl="1" indent="-342900">
              <a:buClr>
                <a:srgbClr val="23507C"/>
              </a:buClr>
              <a:buFont typeface="Arial" panose="020B0604020202020204" pitchFamily="34" charset="0"/>
              <a:buChar char="•"/>
              <a:tabLst>
                <a:tab pos="355600" algn="l"/>
              </a:tabLst>
            </a:pPr>
            <a:r>
              <a:rPr sz="2000" spc="-5" dirty="0">
                <a:cs typeface="Tw Cen MT"/>
              </a:rPr>
              <a:t>“002”</a:t>
            </a:r>
            <a:r>
              <a:rPr sz="2000" spc="-10" dirty="0">
                <a:cs typeface="Tw Cen MT"/>
              </a:rPr>
              <a:t> Indicate</a:t>
            </a:r>
            <a:r>
              <a:rPr sz="2000" spc="-5" dirty="0">
                <a:cs typeface="Tw Cen MT"/>
              </a:rPr>
              <a:t>s</a:t>
            </a:r>
            <a:r>
              <a:rPr sz="2000" dirty="0">
                <a:cs typeface="Tw Cen MT"/>
              </a:rPr>
              <a:t> </a:t>
            </a:r>
            <a:r>
              <a:rPr sz="2000" spc="-5" dirty="0">
                <a:cs typeface="Tw Cen MT"/>
              </a:rPr>
              <a:t>this</a:t>
            </a:r>
            <a:r>
              <a:rPr sz="2000" spc="-10" dirty="0">
                <a:cs typeface="Tw Cen MT"/>
              </a:rPr>
              <a:t> i</a:t>
            </a:r>
            <a:r>
              <a:rPr sz="2000" spc="-5" dirty="0">
                <a:cs typeface="Tw Cen MT"/>
              </a:rPr>
              <a:t>s</a:t>
            </a:r>
            <a:r>
              <a:rPr sz="2000" spc="-10" dirty="0">
                <a:cs typeface="Tw Cen MT"/>
              </a:rPr>
              <a:t> </a:t>
            </a:r>
            <a:r>
              <a:rPr sz="2000" spc="-5" dirty="0">
                <a:cs typeface="Tw Cen MT"/>
              </a:rPr>
              <a:t>an</a:t>
            </a:r>
            <a:r>
              <a:rPr sz="2000" spc="-10" dirty="0">
                <a:cs typeface="Tw Cen MT"/>
              </a:rPr>
              <a:t> </a:t>
            </a:r>
            <a:r>
              <a:rPr sz="2000" spc="-5" dirty="0">
                <a:cs typeface="Tw Cen MT"/>
              </a:rPr>
              <a:t>En</a:t>
            </a:r>
            <a:r>
              <a:rPr sz="2000" spc="-50" dirty="0">
                <a:cs typeface="Tw Cen MT"/>
              </a:rPr>
              <a:t>r</a:t>
            </a:r>
            <a:r>
              <a:rPr sz="2000" spc="-5" dirty="0">
                <a:cs typeface="Tw Cen MT"/>
              </a:rPr>
              <a:t>o</a:t>
            </a:r>
            <a:r>
              <a:rPr sz="2000" spc="-10" dirty="0">
                <a:cs typeface="Tw Cen MT"/>
              </a:rPr>
              <a:t>llmen</a:t>
            </a:r>
            <a:r>
              <a:rPr sz="2000" spc="-5" dirty="0">
                <a:cs typeface="Tw Cen MT"/>
              </a:rPr>
              <a:t>t E</a:t>
            </a:r>
            <a:r>
              <a:rPr sz="2000" spc="-50" dirty="0">
                <a:cs typeface="Tw Cen MT"/>
              </a:rPr>
              <a:t>v</a:t>
            </a:r>
            <a:r>
              <a:rPr sz="2000" spc="-5" dirty="0">
                <a:cs typeface="Tw Cen MT"/>
              </a:rPr>
              <a:t>ent</a:t>
            </a:r>
            <a:r>
              <a:rPr sz="2000" spc="-10" dirty="0">
                <a:cs typeface="Tw Cen MT"/>
              </a:rPr>
              <a:t> </a:t>
            </a:r>
            <a:r>
              <a:rPr sz="2000" spc="-5" dirty="0">
                <a:cs typeface="Tw Cen MT"/>
              </a:rPr>
              <a:t>Fil</a:t>
            </a:r>
            <a:r>
              <a:rPr sz="2000" spc="-25" dirty="0">
                <a:cs typeface="Tw Cen MT"/>
              </a:rPr>
              <a:t>e</a:t>
            </a:r>
            <a:r>
              <a:rPr sz="2000" dirty="0">
                <a:cs typeface="Tw Cen MT"/>
              </a:rPr>
              <a:t>.</a:t>
            </a:r>
          </a:p>
          <a:p>
            <a:pPr marL="812800" lvl="1" indent="-342900">
              <a:buClr>
                <a:srgbClr val="23507C"/>
              </a:buClr>
              <a:buFont typeface="Arial" panose="020B0604020202020204" pitchFamily="34" charset="0"/>
              <a:buChar char="•"/>
              <a:tabLst>
                <a:tab pos="355600" algn="l"/>
              </a:tabLst>
            </a:pPr>
            <a:r>
              <a:rPr sz="2000" spc="-5" dirty="0">
                <a:cs typeface="Tw Cen MT"/>
              </a:rPr>
              <a:t>“02”</a:t>
            </a:r>
            <a:r>
              <a:rPr sz="2000" spc="5" dirty="0">
                <a:cs typeface="Tw Cen MT"/>
              </a:rPr>
              <a:t> </a:t>
            </a:r>
            <a:r>
              <a:rPr sz="2000" spc="-10" dirty="0">
                <a:cs typeface="Tw Cen MT"/>
              </a:rPr>
              <a:t>Indicate</a:t>
            </a:r>
            <a:r>
              <a:rPr sz="2000" spc="-5" dirty="0">
                <a:cs typeface="Tw Cen MT"/>
              </a:rPr>
              <a:t>s </a:t>
            </a:r>
            <a:r>
              <a:rPr lang="en-US" sz="2000" spc="-5" dirty="0">
                <a:cs typeface="Tw Cen MT"/>
              </a:rPr>
              <a:t>the Person Type is Student</a:t>
            </a:r>
            <a:r>
              <a:rPr sz="2000" spc="-5" dirty="0">
                <a:cs typeface="Tw Cen MT"/>
              </a:rPr>
              <a:t>.</a:t>
            </a:r>
            <a:r>
              <a:rPr sz="2000" spc="-235" dirty="0">
                <a:cs typeface="Tw Cen MT"/>
              </a:rPr>
              <a:t> </a:t>
            </a:r>
            <a:r>
              <a:rPr sz="2700" spc="-7" baseline="13888" dirty="0">
                <a:solidFill>
                  <a:srgbClr val="FCD192"/>
                </a:solidFill>
                <a:cs typeface="Tw Cen MT"/>
              </a:rPr>
              <a:t>Left Blanks</a:t>
            </a:r>
            <a:endParaRPr sz="2700" baseline="13888" dirty="0">
              <a:cs typeface="Tw Cen MT"/>
            </a:endParaRPr>
          </a:p>
          <a:p>
            <a:pPr marL="812800" lvl="1" indent="-342900">
              <a:buClr>
                <a:srgbClr val="23507C"/>
              </a:buClr>
              <a:buFont typeface="Arial" panose="020B0604020202020204" pitchFamily="34" charset="0"/>
              <a:buChar char="•"/>
              <a:tabLst>
                <a:tab pos="355600" algn="l"/>
              </a:tabLst>
            </a:pPr>
            <a:r>
              <a:rPr sz="2000" spc="-5" dirty="0">
                <a:cs typeface="Tw Cen MT"/>
              </a:rPr>
              <a:t>En</a:t>
            </a:r>
            <a:r>
              <a:rPr sz="2000" spc="-50" dirty="0">
                <a:cs typeface="Tw Cen MT"/>
              </a:rPr>
              <a:t>r</a:t>
            </a:r>
            <a:r>
              <a:rPr sz="2000" spc="-5" dirty="0">
                <a:cs typeface="Tw Cen MT"/>
              </a:rPr>
              <a:t>oll/Withd</a:t>
            </a:r>
            <a:r>
              <a:rPr sz="2000" spc="-25" dirty="0">
                <a:cs typeface="Tw Cen MT"/>
              </a:rPr>
              <a:t>r</a:t>
            </a:r>
            <a:r>
              <a:rPr sz="2000" spc="-10" dirty="0">
                <a:cs typeface="Tw Cen MT"/>
              </a:rPr>
              <a:t>a</a:t>
            </a:r>
            <a:r>
              <a:rPr sz="2000" spc="-5" dirty="0">
                <a:cs typeface="Tw Cen MT"/>
              </a:rPr>
              <a:t>w</a:t>
            </a:r>
            <a:r>
              <a:rPr sz="2000" spc="-15" dirty="0">
                <a:cs typeface="Tw Cen MT"/>
              </a:rPr>
              <a:t> </a:t>
            </a:r>
            <a:r>
              <a:rPr sz="2000" spc="-5" dirty="0">
                <a:cs typeface="Tw Cen MT"/>
              </a:rPr>
              <a:t>Date</a:t>
            </a:r>
            <a:endParaRPr sz="2000" dirty="0">
              <a:cs typeface="Tw Cen MT"/>
            </a:endParaRPr>
          </a:p>
          <a:p>
            <a:pPr marL="812800" lvl="1" indent="-342900">
              <a:buClr>
                <a:srgbClr val="23507C"/>
              </a:buClr>
              <a:buFont typeface="Arial" panose="020B0604020202020204" pitchFamily="34" charset="0"/>
              <a:buChar char="•"/>
              <a:tabLst>
                <a:tab pos="355600" algn="l"/>
              </a:tabLst>
            </a:pPr>
            <a:r>
              <a:rPr sz="2000" spc="-5" dirty="0">
                <a:cs typeface="Tw Cen MT"/>
              </a:rPr>
              <a:t>En</a:t>
            </a:r>
            <a:r>
              <a:rPr sz="2000" spc="-50" dirty="0">
                <a:cs typeface="Tw Cen MT"/>
              </a:rPr>
              <a:t>r</a:t>
            </a:r>
            <a:r>
              <a:rPr sz="2000" spc="-5" dirty="0">
                <a:cs typeface="Tw Cen MT"/>
              </a:rPr>
              <a:t>oll/Withd</a:t>
            </a:r>
            <a:r>
              <a:rPr sz="2000" spc="-25" dirty="0">
                <a:cs typeface="Tw Cen MT"/>
              </a:rPr>
              <a:t>r</a:t>
            </a:r>
            <a:r>
              <a:rPr sz="2000" spc="-10" dirty="0">
                <a:cs typeface="Tw Cen MT"/>
              </a:rPr>
              <a:t>a</a:t>
            </a:r>
            <a:r>
              <a:rPr sz="2000" spc="-5" dirty="0">
                <a:cs typeface="Tw Cen MT"/>
              </a:rPr>
              <a:t>w</a:t>
            </a:r>
            <a:r>
              <a:rPr sz="2000" spc="-10" dirty="0">
                <a:cs typeface="Tw Cen MT"/>
              </a:rPr>
              <a:t> </a:t>
            </a:r>
            <a:r>
              <a:rPr sz="2000" spc="-85" dirty="0">
                <a:cs typeface="Tw Cen MT"/>
              </a:rPr>
              <a:t>T</a:t>
            </a:r>
            <a:r>
              <a:rPr sz="2000" spc="-5" dirty="0">
                <a:cs typeface="Tw Cen MT"/>
              </a:rPr>
              <a:t>ype</a:t>
            </a:r>
            <a:r>
              <a:rPr sz="2000" spc="-10" dirty="0">
                <a:cs typeface="Tw Cen MT"/>
              </a:rPr>
              <a:t> </a:t>
            </a:r>
            <a:r>
              <a:rPr sz="2000" spc="-5" dirty="0">
                <a:cs typeface="Tw Cen MT"/>
              </a:rPr>
              <a:t>Code</a:t>
            </a:r>
            <a:r>
              <a:rPr sz="2000" spc="-10" dirty="0">
                <a:cs typeface="Tw Cen MT"/>
              </a:rPr>
              <a:t> </a:t>
            </a:r>
            <a:r>
              <a:rPr sz="2000" spc="-5" dirty="0">
                <a:cs typeface="Tw Cen MT"/>
              </a:rPr>
              <a:t>– 01</a:t>
            </a:r>
            <a:r>
              <a:rPr sz="2000" spc="-10" dirty="0">
                <a:cs typeface="Tw Cen MT"/>
              </a:rPr>
              <a:t> </a:t>
            </a:r>
            <a:r>
              <a:rPr sz="2000" spc="-5" dirty="0">
                <a:cs typeface="Tw Cen MT"/>
              </a:rPr>
              <a:t>En</a:t>
            </a:r>
            <a:r>
              <a:rPr sz="2000" spc="-50" dirty="0">
                <a:cs typeface="Tw Cen MT"/>
              </a:rPr>
              <a:t>r</a:t>
            </a:r>
            <a:r>
              <a:rPr sz="2000" spc="-5" dirty="0">
                <a:cs typeface="Tw Cen MT"/>
              </a:rPr>
              <a:t>oll;</a:t>
            </a:r>
            <a:r>
              <a:rPr sz="2000" spc="-10" dirty="0">
                <a:cs typeface="Tw Cen MT"/>
              </a:rPr>
              <a:t> </a:t>
            </a:r>
            <a:r>
              <a:rPr sz="2000" spc="-5" dirty="0">
                <a:cs typeface="Tw Cen MT"/>
              </a:rPr>
              <a:t>02</a:t>
            </a:r>
            <a:r>
              <a:rPr sz="2000" spc="-10" dirty="0">
                <a:cs typeface="Tw Cen MT"/>
              </a:rPr>
              <a:t> </a:t>
            </a:r>
            <a:r>
              <a:rPr sz="2000" spc="-5" dirty="0">
                <a:cs typeface="Tw Cen MT"/>
              </a:rPr>
              <a:t>Withd</a:t>
            </a:r>
            <a:r>
              <a:rPr sz="2000" spc="-25" dirty="0">
                <a:cs typeface="Tw Cen MT"/>
              </a:rPr>
              <a:t>r</a:t>
            </a:r>
            <a:r>
              <a:rPr sz="2000" spc="-5" dirty="0">
                <a:cs typeface="Tw Cen MT"/>
              </a:rPr>
              <a:t>aw</a:t>
            </a:r>
            <a:endParaRPr sz="2000" dirty="0">
              <a:cs typeface="Tw Cen MT"/>
            </a:endParaRPr>
          </a:p>
          <a:p>
            <a:pPr lvl="2" indent="-228600">
              <a:buClr>
                <a:schemeClr val="accent1"/>
              </a:buClr>
              <a:buFont typeface="Arial" panose="020B0604020202020204" pitchFamily="34" charset="0"/>
              <a:buChar char="•"/>
              <a:tabLst>
                <a:tab pos="426084" algn="l"/>
                <a:tab pos="5588000" algn="l"/>
              </a:tabLst>
            </a:pPr>
            <a:r>
              <a:rPr sz="2000" spc="-5" dirty="0">
                <a:solidFill>
                  <a:schemeClr val="accent1"/>
                </a:solidFill>
                <a:cs typeface="Tw Cen MT"/>
              </a:rPr>
              <a:t>“4”</a:t>
            </a:r>
            <a:r>
              <a:rPr sz="2000" spc="5" dirty="0">
                <a:solidFill>
                  <a:schemeClr val="accent1"/>
                </a:solidFill>
                <a:cs typeface="Tw Cen MT"/>
              </a:rPr>
              <a:t> </a:t>
            </a:r>
            <a:r>
              <a:rPr sz="2000" spc="-10" dirty="0">
                <a:solidFill>
                  <a:schemeClr val="accent1"/>
                </a:solidFill>
                <a:cs typeface="Tw Cen MT"/>
              </a:rPr>
              <a:t>Indicate</a:t>
            </a:r>
            <a:r>
              <a:rPr sz="2000" spc="-5" dirty="0">
                <a:solidFill>
                  <a:schemeClr val="accent1"/>
                </a:solidFill>
                <a:cs typeface="Tw Cen MT"/>
              </a:rPr>
              <a:t>s this</a:t>
            </a:r>
            <a:r>
              <a:rPr sz="2000" spc="-10" dirty="0">
                <a:solidFill>
                  <a:schemeClr val="accent1"/>
                </a:solidFill>
                <a:cs typeface="Tw Cen MT"/>
              </a:rPr>
              <a:t> </a:t>
            </a:r>
            <a:r>
              <a:rPr sz="2000" spc="-5" dirty="0">
                <a:solidFill>
                  <a:schemeClr val="accent1"/>
                </a:solidFill>
                <a:cs typeface="Tw Cen MT"/>
              </a:rPr>
              <a:t>record</a:t>
            </a:r>
            <a:r>
              <a:rPr sz="2000" spc="-10" dirty="0">
                <a:solidFill>
                  <a:schemeClr val="accent1"/>
                </a:solidFill>
                <a:cs typeface="Tw Cen MT"/>
              </a:rPr>
              <a:t> i</a:t>
            </a:r>
            <a:r>
              <a:rPr sz="2000" spc="-5" dirty="0">
                <a:solidFill>
                  <a:schemeClr val="accent1"/>
                </a:solidFill>
                <a:cs typeface="Tw Cen MT"/>
              </a:rPr>
              <a:t>s</a:t>
            </a:r>
            <a:r>
              <a:rPr sz="2000" spc="-10" dirty="0">
                <a:solidFill>
                  <a:schemeClr val="accent1"/>
                </a:solidFill>
                <a:cs typeface="Tw Cen MT"/>
              </a:rPr>
              <a:t> </a:t>
            </a:r>
            <a:r>
              <a:rPr sz="2000" spc="-5" dirty="0">
                <a:solidFill>
                  <a:schemeClr val="accent1"/>
                </a:solidFill>
                <a:cs typeface="Tw Cen MT"/>
              </a:rPr>
              <a:t>to</a:t>
            </a:r>
            <a:r>
              <a:rPr sz="2000" spc="-10" dirty="0">
                <a:solidFill>
                  <a:schemeClr val="accent1"/>
                </a:solidFill>
                <a:cs typeface="Tw Cen MT"/>
              </a:rPr>
              <a:t> </a:t>
            </a:r>
            <a:r>
              <a:rPr sz="2000" spc="-5" dirty="0">
                <a:solidFill>
                  <a:schemeClr val="accent1"/>
                </a:solidFill>
                <a:cs typeface="Tw Cen MT"/>
              </a:rPr>
              <a:t>be</a:t>
            </a:r>
            <a:r>
              <a:rPr sz="2000" spc="-10" dirty="0">
                <a:solidFill>
                  <a:schemeClr val="accent1"/>
                </a:solidFill>
                <a:cs typeface="Tw Cen MT"/>
              </a:rPr>
              <a:t> </a:t>
            </a:r>
            <a:r>
              <a:rPr sz="2000" spc="-5" dirty="0">
                <a:solidFill>
                  <a:schemeClr val="accent1"/>
                </a:solidFill>
                <a:cs typeface="Tw Cen MT"/>
              </a:rPr>
              <a:t>ma</a:t>
            </a:r>
            <a:r>
              <a:rPr sz="2000" spc="30" dirty="0">
                <a:solidFill>
                  <a:schemeClr val="accent1"/>
                </a:solidFill>
                <a:cs typeface="Tw Cen MT"/>
              </a:rPr>
              <a:t>r</a:t>
            </a:r>
            <a:r>
              <a:rPr sz="2000" spc="-50" dirty="0">
                <a:solidFill>
                  <a:schemeClr val="accent1"/>
                </a:solidFill>
                <a:cs typeface="Tw Cen MT"/>
              </a:rPr>
              <a:t>k</a:t>
            </a:r>
            <a:r>
              <a:rPr sz="2000" spc="-5" dirty="0">
                <a:solidFill>
                  <a:schemeClr val="accent1"/>
                </a:solidFill>
                <a:cs typeface="Tw Cen MT"/>
              </a:rPr>
              <a:t>ed</a:t>
            </a:r>
            <a:r>
              <a:rPr sz="2000" spc="-10" dirty="0">
                <a:solidFill>
                  <a:schemeClr val="accent1"/>
                </a:solidFill>
                <a:cs typeface="Tw Cen MT"/>
              </a:rPr>
              <a:t> </a:t>
            </a:r>
            <a:r>
              <a:rPr sz="2000" spc="-5" dirty="0">
                <a:solidFill>
                  <a:schemeClr val="accent1"/>
                </a:solidFill>
                <a:cs typeface="Tw Cen MT"/>
              </a:rPr>
              <a:t>“delete”.</a:t>
            </a:r>
            <a:r>
              <a:rPr lang="en-US" sz="2000" spc="-5" dirty="0">
                <a:solidFill>
                  <a:schemeClr val="accent1"/>
                </a:solidFill>
                <a:cs typeface="Tw Cen MT"/>
              </a:rPr>
              <a:t>  </a:t>
            </a:r>
            <a:r>
              <a:rPr sz="2000" spc="-5" dirty="0">
                <a:solidFill>
                  <a:schemeClr val="accent1"/>
                </a:solidFill>
                <a:cs typeface="Tw Cen MT"/>
              </a:rPr>
              <a:t>(Optional)</a:t>
            </a:r>
            <a:endParaRPr sz="2000" dirty="0">
              <a:solidFill>
                <a:schemeClr val="accent1"/>
              </a:solidFill>
              <a:cs typeface="Tw Cen MT"/>
            </a:endParaRPr>
          </a:p>
        </p:txBody>
      </p:sp>
      <p:sp>
        <p:nvSpPr>
          <p:cNvPr id="14" name="object 14" descr="Rectangle showing the location of the unique ID on the actual ET file." title="Rectangle"/>
          <p:cNvSpPr/>
          <p:nvPr/>
        </p:nvSpPr>
        <p:spPr>
          <a:xfrm>
            <a:off x="2118731" y="2036318"/>
            <a:ext cx="1328049" cy="327130"/>
          </a:xfrm>
          <a:custGeom>
            <a:avLst/>
            <a:gdLst/>
            <a:ahLst/>
            <a:cxnLst/>
            <a:rect l="l" t="t" r="r" b="b"/>
            <a:pathLst>
              <a:path w="1383030" h="377189">
                <a:moveTo>
                  <a:pt x="1383030" y="371093"/>
                </a:moveTo>
                <a:lnTo>
                  <a:pt x="1383030" y="6095"/>
                </a:lnTo>
                <a:lnTo>
                  <a:pt x="1376172" y="0"/>
                </a:lnTo>
                <a:lnTo>
                  <a:pt x="6857" y="0"/>
                </a:lnTo>
                <a:lnTo>
                  <a:pt x="0" y="6095"/>
                </a:lnTo>
                <a:lnTo>
                  <a:pt x="0" y="371093"/>
                </a:lnTo>
                <a:lnTo>
                  <a:pt x="6858" y="377189"/>
                </a:lnTo>
                <a:lnTo>
                  <a:pt x="14478" y="377189"/>
                </a:lnTo>
                <a:lnTo>
                  <a:pt x="14478" y="28193"/>
                </a:lnTo>
                <a:lnTo>
                  <a:pt x="28956" y="14477"/>
                </a:lnTo>
                <a:lnTo>
                  <a:pt x="28956" y="28193"/>
                </a:lnTo>
                <a:lnTo>
                  <a:pt x="1354073" y="28193"/>
                </a:lnTo>
                <a:lnTo>
                  <a:pt x="1354074" y="14477"/>
                </a:lnTo>
                <a:lnTo>
                  <a:pt x="1368552" y="28193"/>
                </a:lnTo>
                <a:lnTo>
                  <a:pt x="1368552" y="377189"/>
                </a:lnTo>
                <a:lnTo>
                  <a:pt x="1376172" y="377189"/>
                </a:lnTo>
                <a:lnTo>
                  <a:pt x="1383030" y="371093"/>
                </a:lnTo>
                <a:close/>
              </a:path>
              <a:path w="1383030" h="377189">
                <a:moveTo>
                  <a:pt x="28956" y="28193"/>
                </a:moveTo>
                <a:lnTo>
                  <a:pt x="28956" y="14477"/>
                </a:lnTo>
                <a:lnTo>
                  <a:pt x="14478" y="28193"/>
                </a:lnTo>
                <a:lnTo>
                  <a:pt x="28956" y="28193"/>
                </a:lnTo>
                <a:close/>
              </a:path>
              <a:path w="1383030" h="377189">
                <a:moveTo>
                  <a:pt x="28956" y="348995"/>
                </a:moveTo>
                <a:lnTo>
                  <a:pt x="28956" y="28193"/>
                </a:lnTo>
                <a:lnTo>
                  <a:pt x="14478" y="28193"/>
                </a:lnTo>
                <a:lnTo>
                  <a:pt x="14478" y="348995"/>
                </a:lnTo>
                <a:lnTo>
                  <a:pt x="28956" y="348995"/>
                </a:lnTo>
                <a:close/>
              </a:path>
              <a:path w="1383030" h="377189">
                <a:moveTo>
                  <a:pt x="1368552" y="348995"/>
                </a:moveTo>
                <a:lnTo>
                  <a:pt x="14478" y="348995"/>
                </a:lnTo>
                <a:lnTo>
                  <a:pt x="28956" y="363473"/>
                </a:lnTo>
                <a:lnTo>
                  <a:pt x="28956" y="377189"/>
                </a:lnTo>
                <a:lnTo>
                  <a:pt x="1354073" y="377189"/>
                </a:lnTo>
                <a:lnTo>
                  <a:pt x="1354074" y="363473"/>
                </a:lnTo>
                <a:lnTo>
                  <a:pt x="1368552" y="348995"/>
                </a:lnTo>
                <a:close/>
              </a:path>
              <a:path w="1383030" h="377189">
                <a:moveTo>
                  <a:pt x="28956" y="377189"/>
                </a:moveTo>
                <a:lnTo>
                  <a:pt x="28956" y="363473"/>
                </a:lnTo>
                <a:lnTo>
                  <a:pt x="14478" y="348995"/>
                </a:lnTo>
                <a:lnTo>
                  <a:pt x="14478" y="377189"/>
                </a:lnTo>
                <a:lnTo>
                  <a:pt x="28956" y="377189"/>
                </a:lnTo>
                <a:close/>
              </a:path>
              <a:path w="1383030" h="377189">
                <a:moveTo>
                  <a:pt x="1368552" y="28193"/>
                </a:moveTo>
                <a:lnTo>
                  <a:pt x="1354074" y="14477"/>
                </a:lnTo>
                <a:lnTo>
                  <a:pt x="1354073" y="28193"/>
                </a:lnTo>
                <a:lnTo>
                  <a:pt x="1368552" y="28193"/>
                </a:lnTo>
                <a:close/>
              </a:path>
              <a:path w="1383030" h="377189">
                <a:moveTo>
                  <a:pt x="1368552" y="348995"/>
                </a:moveTo>
                <a:lnTo>
                  <a:pt x="1368552" y="28193"/>
                </a:lnTo>
                <a:lnTo>
                  <a:pt x="1354073" y="28193"/>
                </a:lnTo>
                <a:lnTo>
                  <a:pt x="1354073" y="348995"/>
                </a:lnTo>
                <a:lnTo>
                  <a:pt x="1368552" y="348995"/>
                </a:lnTo>
                <a:close/>
              </a:path>
              <a:path w="1383030" h="377189">
                <a:moveTo>
                  <a:pt x="1368552" y="377189"/>
                </a:moveTo>
                <a:lnTo>
                  <a:pt x="1368552" y="348995"/>
                </a:lnTo>
                <a:lnTo>
                  <a:pt x="1354074" y="363473"/>
                </a:lnTo>
                <a:lnTo>
                  <a:pt x="1354073" y="377189"/>
                </a:lnTo>
                <a:lnTo>
                  <a:pt x="1368552" y="377189"/>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15" name="object 15" descr="Rectangle showing the submission type and the person type on the ET file." title="Rectangle"/>
          <p:cNvSpPr/>
          <p:nvPr/>
        </p:nvSpPr>
        <p:spPr>
          <a:xfrm>
            <a:off x="6503432" y="2291370"/>
            <a:ext cx="1095375" cy="327130"/>
          </a:xfrm>
          <a:custGeom>
            <a:avLst/>
            <a:gdLst/>
            <a:ahLst/>
            <a:cxnLst/>
            <a:rect l="l" t="t" r="r" b="b"/>
            <a:pathLst>
              <a:path w="1095375" h="281304">
                <a:moveTo>
                  <a:pt x="1094994" y="275081"/>
                </a:moveTo>
                <a:lnTo>
                  <a:pt x="1094994" y="6857"/>
                </a:lnTo>
                <a:lnTo>
                  <a:pt x="1088898" y="0"/>
                </a:lnTo>
                <a:lnTo>
                  <a:pt x="6095" y="0"/>
                </a:lnTo>
                <a:lnTo>
                  <a:pt x="0" y="6857"/>
                </a:lnTo>
                <a:lnTo>
                  <a:pt x="0" y="275081"/>
                </a:lnTo>
                <a:lnTo>
                  <a:pt x="6096" y="281177"/>
                </a:lnTo>
                <a:lnTo>
                  <a:pt x="13715" y="281177"/>
                </a:lnTo>
                <a:lnTo>
                  <a:pt x="13716" y="28955"/>
                </a:lnTo>
                <a:lnTo>
                  <a:pt x="28194" y="14477"/>
                </a:lnTo>
                <a:lnTo>
                  <a:pt x="28193" y="28955"/>
                </a:lnTo>
                <a:lnTo>
                  <a:pt x="1066800" y="28955"/>
                </a:lnTo>
                <a:lnTo>
                  <a:pt x="1066800" y="14477"/>
                </a:lnTo>
                <a:lnTo>
                  <a:pt x="1080516" y="28955"/>
                </a:lnTo>
                <a:lnTo>
                  <a:pt x="1080516" y="281177"/>
                </a:lnTo>
                <a:lnTo>
                  <a:pt x="1088898" y="281177"/>
                </a:lnTo>
                <a:lnTo>
                  <a:pt x="1094994" y="275081"/>
                </a:lnTo>
                <a:close/>
              </a:path>
              <a:path w="1095375" h="281304">
                <a:moveTo>
                  <a:pt x="28193" y="28955"/>
                </a:moveTo>
                <a:lnTo>
                  <a:pt x="28194" y="14477"/>
                </a:lnTo>
                <a:lnTo>
                  <a:pt x="13716" y="28955"/>
                </a:lnTo>
                <a:lnTo>
                  <a:pt x="28193" y="28955"/>
                </a:lnTo>
                <a:close/>
              </a:path>
              <a:path w="1095375" h="281304">
                <a:moveTo>
                  <a:pt x="28194" y="252983"/>
                </a:moveTo>
                <a:lnTo>
                  <a:pt x="28193" y="28955"/>
                </a:lnTo>
                <a:lnTo>
                  <a:pt x="13716" y="28955"/>
                </a:lnTo>
                <a:lnTo>
                  <a:pt x="13716" y="252983"/>
                </a:lnTo>
                <a:lnTo>
                  <a:pt x="28194" y="252983"/>
                </a:lnTo>
                <a:close/>
              </a:path>
              <a:path w="1095375" h="281304">
                <a:moveTo>
                  <a:pt x="1080516" y="252983"/>
                </a:moveTo>
                <a:lnTo>
                  <a:pt x="13716" y="252983"/>
                </a:lnTo>
                <a:lnTo>
                  <a:pt x="28194" y="266699"/>
                </a:lnTo>
                <a:lnTo>
                  <a:pt x="28194" y="281177"/>
                </a:lnTo>
                <a:lnTo>
                  <a:pt x="1066800" y="281177"/>
                </a:lnTo>
                <a:lnTo>
                  <a:pt x="1066800" y="266699"/>
                </a:lnTo>
                <a:lnTo>
                  <a:pt x="1080516" y="252983"/>
                </a:lnTo>
                <a:close/>
              </a:path>
              <a:path w="1095375" h="281304">
                <a:moveTo>
                  <a:pt x="28194" y="281177"/>
                </a:moveTo>
                <a:lnTo>
                  <a:pt x="28194" y="266699"/>
                </a:lnTo>
                <a:lnTo>
                  <a:pt x="13716" y="252983"/>
                </a:lnTo>
                <a:lnTo>
                  <a:pt x="13715" y="281177"/>
                </a:lnTo>
                <a:lnTo>
                  <a:pt x="28194" y="281177"/>
                </a:lnTo>
                <a:close/>
              </a:path>
              <a:path w="1095375" h="281304">
                <a:moveTo>
                  <a:pt x="1080516" y="28955"/>
                </a:moveTo>
                <a:lnTo>
                  <a:pt x="1066800" y="14477"/>
                </a:lnTo>
                <a:lnTo>
                  <a:pt x="1066800" y="28955"/>
                </a:lnTo>
                <a:lnTo>
                  <a:pt x="1080516" y="28955"/>
                </a:lnTo>
                <a:close/>
              </a:path>
              <a:path w="1095375" h="281304">
                <a:moveTo>
                  <a:pt x="1080516" y="252983"/>
                </a:moveTo>
                <a:lnTo>
                  <a:pt x="1080516" y="28955"/>
                </a:lnTo>
                <a:lnTo>
                  <a:pt x="1066800" y="28955"/>
                </a:lnTo>
                <a:lnTo>
                  <a:pt x="1066800" y="252983"/>
                </a:lnTo>
                <a:lnTo>
                  <a:pt x="1080516" y="252983"/>
                </a:lnTo>
                <a:close/>
              </a:path>
              <a:path w="1095375" h="281304">
                <a:moveTo>
                  <a:pt x="1080516" y="281177"/>
                </a:moveTo>
                <a:lnTo>
                  <a:pt x="1080516" y="252983"/>
                </a:lnTo>
                <a:lnTo>
                  <a:pt x="1066800" y="266699"/>
                </a:lnTo>
                <a:lnTo>
                  <a:pt x="1066800" y="281177"/>
                </a:lnTo>
                <a:lnTo>
                  <a:pt x="1080516" y="281177"/>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13" name="object 13" descr="Rectangle showing the event date on the ET file." title="Rectangle "/>
          <p:cNvSpPr/>
          <p:nvPr/>
        </p:nvSpPr>
        <p:spPr>
          <a:xfrm>
            <a:off x="8063370" y="2267848"/>
            <a:ext cx="1191895" cy="350652"/>
          </a:xfrm>
          <a:custGeom>
            <a:avLst/>
            <a:gdLst/>
            <a:ahLst/>
            <a:cxnLst/>
            <a:rect l="l" t="t" r="r" b="b"/>
            <a:pathLst>
              <a:path w="1191895" h="288289">
                <a:moveTo>
                  <a:pt x="1191768" y="281939"/>
                </a:moveTo>
                <a:lnTo>
                  <a:pt x="1191768" y="6857"/>
                </a:lnTo>
                <a:lnTo>
                  <a:pt x="1185672" y="0"/>
                </a:lnTo>
                <a:lnTo>
                  <a:pt x="6095" y="0"/>
                </a:lnTo>
                <a:lnTo>
                  <a:pt x="0" y="6857"/>
                </a:lnTo>
                <a:lnTo>
                  <a:pt x="0" y="281939"/>
                </a:lnTo>
                <a:lnTo>
                  <a:pt x="6096" y="288035"/>
                </a:lnTo>
                <a:lnTo>
                  <a:pt x="14477" y="288035"/>
                </a:lnTo>
                <a:lnTo>
                  <a:pt x="14478" y="28955"/>
                </a:lnTo>
                <a:lnTo>
                  <a:pt x="28194" y="14477"/>
                </a:lnTo>
                <a:lnTo>
                  <a:pt x="28193" y="28955"/>
                </a:lnTo>
                <a:lnTo>
                  <a:pt x="1163574" y="28955"/>
                </a:lnTo>
                <a:lnTo>
                  <a:pt x="1163574" y="14477"/>
                </a:lnTo>
                <a:lnTo>
                  <a:pt x="1177290" y="28955"/>
                </a:lnTo>
                <a:lnTo>
                  <a:pt x="1177290" y="288035"/>
                </a:lnTo>
                <a:lnTo>
                  <a:pt x="1185672" y="288035"/>
                </a:lnTo>
                <a:lnTo>
                  <a:pt x="1191768" y="281939"/>
                </a:lnTo>
                <a:close/>
              </a:path>
              <a:path w="1191895" h="288289">
                <a:moveTo>
                  <a:pt x="28193" y="28955"/>
                </a:moveTo>
                <a:lnTo>
                  <a:pt x="28194" y="14477"/>
                </a:lnTo>
                <a:lnTo>
                  <a:pt x="14478" y="28955"/>
                </a:lnTo>
                <a:lnTo>
                  <a:pt x="28193" y="28955"/>
                </a:lnTo>
                <a:close/>
              </a:path>
              <a:path w="1191895" h="288289">
                <a:moveTo>
                  <a:pt x="28194" y="259841"/>
                </a:moveTo>
                <a:lnTo>
                  <a:pt x="28193" y="28955"/>
                </a:lnTo>
                <a:lnTo>
                  <a:pt x="14478" y="28955"/>
                </a:lnTo>
                <a:lnTo>
                  <a:pt x="14478" y="259841"/>
                </a:lnTo>
                <a:lnTo>
                  <a:pt x="28194" y="259841"/>
                </a:lnTo>
                <a:close/>
              </a:path>
              <a:path w="1191895" h="288289">
                <a:moveTo>
                  <a:pt x="1177290" y="259841"/>
                </a:moveTo>
                <a:lnTo>
                  <a:pt x="14478" y="259841"/>
                </a:lnTo>
                <a:lnTo>
                  <a:pt x="28194" y="273557"/>
                </a:lnTo>
                <a:lnTo>
                  <a:pt x="28193" y="288035"/>
                </a:lnTo>
                <a:lnTo>
                  <a:pt x="1163574" y="288035"/>
                </a:lnTo>
                <a:lnTo>
                  <a:pt x="1163574" y="273557"/>
                </a:lnTo>
                <a:lnTo>
                  <a:pt x="1177290" y="259841"/>
                </a:lnTo>
                <a:close/>
              </a:path>
              <a:path w="1191895" h="288289">
                <a:moveTo>
                  <a:pt x="28193" y="288035"/>
                </a:moveTo>
                <a:lnTo>
                  <a:pt x="28194" y="273557"/>
                </a:lnTo>
                <a:lnTo>
                  <a:pt x="14478" y="259841"/>
                </a:lnTo>
                <a:lnTo>
                  <a:pt x="14477" y="288035"/>
                </a:lnTo>
                <a:lnTo>
                  <a:pt x="28193" y="288035"/>
                </a:lnTo>
                <a:close/>
              </a:path>
              <a:path w="1191895" h="288289">
                <a:moveTo>
                  <a:pt x="1177290" y="28955"/>
                </a:moveTo>
                <a:lnTo>
                  <a:pt x="1163574" y="14477"/>
                </a:lnTo>
                <a:lnTo>
                  <a:pt x="1163574" y="28955"/>
                </a:lnTo>
                <a:lnTo>
                  <a:pt x="1177290" y="28955"/>
                </a:lnTo>
                <a:close/>
              </a:path>
              <a:path w="1191895" h="288289">
                <a:moveTo>
                  <a:pt x="1177290" y="259841"/>
                </a:moveTo>
                <a:lnTo>
                  <a:pt x="1177290" y="28955"/>
                </a:lnTo>
                <a:lnTo>
                  <a:pt x="1163574" y="28955"/>
                </a:lnTo>
                <a:lnTo>
                  <a:pt x="1163574" y="259841"/>
                </a:lnTo>
                <a:lnTo>
                  <a:pt x="1177290" y="259841"/>
                </a:lnTo>
                <a:close/>
              </a:path>
              <a:path w="1191895" h="288289">
                <a:moveTo>
                  <a:pt x="1177290" y="288035"/>
                </a:moveTo>
                <a:lnTo>
                  <a:pt x="1177290" y="259841"/>
                </a:lnTo>
                <a:lnTo>
                  <a:pt x="1163574" y="273557"/>
                </a:lnTo>
                <a:lnTo>
                  <a:pt x="1163574" y="288035"/>
                </a:lnTo>
                <a:lnTo>
                  <a:pt x="1177290" y="288035"/>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18" name="object 18" descr="Rectangle showing the enroll/withdraw type code on the ET file." title="Rectangle"/>
          <p:cNvSpPr/>
          <p:nvPr/>
        </p:nvSpPr>
        <p:spPr>
          <a:xfrm>
            <a:off x="9285513" y="2280218"/>
            <a:ext cx="485140" cy="338282"/>
          </a:xfrm>
          <a:custGeom>
            <a:avLst/>
            <a:gdLst/>
            <a:ahLst/>
            <a:cxnLst/>
            <a:rect l="l" t="t" r="r" b="b"/>
            <a:pathLst>
              <a:path w="485140" h="321310">
                <a:moveTo>
                  <a:pt x="484631" y="314705"/>
                </a:moveTo>
                <a:lnTo>
                  <a:pt x="484631" y="6857"/>
                </a:lnTo>
                <a:lnTo>
                  <a:pt x="478536" y="0"/>
                </a:lnTo>
                <a:lnTo>
                  <a:pt x="6095" y="0"/>
                </a:lnTo>
                <a:lnTo>
                  <a:pt x="0" y="6857"/>
                </a:lnTo>
                <a:lnTo>
                  <a:pt x="0" y="314705"/>
                </a:lnTo>
                <a:lnTo>
                  <a:pt x="6096" y="320801"/>
                </a:lnTo>
                <a:lnTo>
                  <a:pt x="13715" y="320801"/>
                </a:lnTo>
                <a:lnTo>
                  <a:pt x="13716" y="28955"/>
                </a:lnTo>
                <a:lnTo>
                  <a:pt x="28194" y="14477"/>
                </a:lnTo>
                <a:lnTo>
                  <a:pt x="28193" y="28955"/>
                </a:lnTo>
                <a:lnTo>
                  <a:pt x="456438" y="28955"/>
                </a:lnTo>
                <a:lnTo>
                  <a:pt x="456438" y="14477"/>
                </a:lnTo>
                <a:lnTo>
                  <a:pt x="470916" y="28955"/>
                </a:lnTo>
                <a:lnTo>
                  <a:pt x="470916" y="320801"/>
                </a:lnTo>
                <a:lnTo>
                  <a:pt x="478536" y="320801"/>
                </a:lnTo>
                <a:lnTo>
                  <a:pt x="484631" y="314705"/>
                </a:lnTo>
                <a:close/>
              </a:path>
              <a:path w="485140" h="321310">
                <a:moveTo>
                  <a:pt x="28193" y="28955"/>
                </a:moveTo>
                <a:lnTo>
                  <a:pt x="28194" y="14477"/>
                </a:lnTo>
                <a:lnTo>
                  <a:pt x="13716" y="28955"/>
                </a:lnTo>
                <a:lnTo>
                  <a:pt x="28193" y="28955"/>
                </a:lnTo>
                <a:close/>
              </a:path>
              <a:path w="485140" h="321310">
                <a:moveTo>
                  <a:pt x="28194" y="292607"/>
                </a:moveTo>
                <a:lnTo>
                  <a:pt x="28193" y="28955"/>
                </a:lnTo>
                <a:lnTo>
                  <a:pt x="13716" y="28955"/>
                </a:lnTo>
                <a:lnTo>
                  <a:pt x="13716" y="292607"/>
                </a:lnTo>
                <a:lnTo>
                  <a:pt x="28194" y="292607"/>
                </a:lnTo>
                <a:close/>
              </a:path>
              <a:path w="485140" h="321310">
                <a:moveTo>
                  <a:pt x="470916" y="292607"/>
                </a:moveTo>
                <a:lnTo>
                  <a:pt x="13716" y="292607"/>
                </a:lnTo>
                <a:lnTo>
                  <a:pt x="28194" y="307085"/>
                </a:lnTo>
                <a:lnTo>
                  <a:pt x="28194" y="320801"/>
                </a:lnTo>
                <a:lnTo>
                  <a:pt x="456438" y="320801"/>
                </a:lnTo>
                <a:lnTo>
                  <a:pt x="456438" y="307085"/>
                </a:lnTo>
                <a:lnTo>
                  <a:pt x="470916" y="292607"/>
                </a:lnTo>
                <a:close/>
              </a:path>
              <a:path w="485140" h="321310">
                <a:moveTo>
                  <a:pt x="28194" y="320801"/>
                </a:moveTo>
                <a:lnTo>
                  <a:pt x="28194" y="307085"/>
                </a:lnTo>
                <a:lnTo>
                  <a:pt x="13716" y="292607"/>
                </a:lnTo>
                <a:lnTo>
                  <a:pt x="13715" y="320801"/>
                </a:lnTo>
                <a:lnTo>
                  <a:pt x="28194" y="320801"/>
                </a:lnTo>
                <a:close/>
              </a:path>
              <a:path w="485140" h="321310">
                <a:moveTo>
                  <a:pt x="470916" y="28955"/>
                </a:moveTo>
                <a:lnTo>
                  <a:pt x="456438" y="14477"/>
                </a:lnTo>
                <a:lnTo>
                  <a:pt x="456438" y="28955"/>
                </a:lnTo>
                <a:lnTo>
                  <a:pt x="470916" y="28955"/>
                </a:lnTo>
                <a:close/>
              </a:path>
              <a:path w="485140" h="321310">
                <a:moveTo>
                  <a:pt x="470916" y="292607"/>
                </a:moveTo>
                <a:lnTo>
                  <a:pt x="470916" y="28955"/>
                </a:lnTo>
                <a:lnTo>
                  <a:pt x="456438" y="28955"/>
                </a:lnTo>
                <a:lnTo>
                  <a:pt x="456438" y="292607"/>
                </a:lnTo>
                <a:lnTo>
                  <a:pt x="470916" y="292607"/>
                </a:lnTo>
                <a:close/>
              </a:path>
              <a:path w="485140" h="321310">
                <a:moveTo>
                  <a:pt x="470916" y="320801"/>
                </a:moveTo>
                <a:lnTo>
                  <a:pt x="470916" y="292607"/>
                </a:lnTo>
                <a:lnTo>
                  <a:pt x="456438" y="307085"/>
                </a:lnTo>
                <a:lnTo>
                  <a:pt x="456438" y="320801"/>
                </a:lnTo>
                <a:lnTo>
                  <a:pt x="470916" y="320801"/>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21" name="object 21" descr="Bold Rectangle showing new manditory fields on the ET event file." title="Bold Rectangle"/>
          <p:cNvSpPr/>
          <p:nvPr/>
        </p:nvSpPr>
        <p:spPr>
          <a:xfrm>
            <a:off x="2247413" y="4275480"/>
            <a:ext cx="6924675" cy="1562100"/>
          </a:xfrm>
          <a:custGeom>
            <a:avLst/>
            <a:gdLst/>
            <a:ahLst/>
            <a:cxnLst/>
            <a:rect l="l" t="t" r="r" b="b"/>
            <a:pathLst>
              <a:path w="6924675" h="1562100">
                <a:moveTo>
                  <a:pt x="6924294" y="1543049"/>
                </a:moveTo>
                <a:lnTo>
                  <a:pt x="6924212" y="17359"/>
                </a:lnTo>
                <a:lnTo>
                  <a:pt x="6918168" y="5217"/>
                </a:lnTo>
                <a:lnTo>
                  <a:pt x="6905244" y="0"/>
                </a:lnTo>
                <a:lnTo>
                  <a:pt x="17359" y="88"/>
                </a:lnTo>
                <a:lnTo>
                  <a:pt x="5217" y="6426"/>
                </a:lnTo>
                <a:lnTo>
                  <a:pt x="0" y="19050"/>
                </a:lnTo>
                <a:lnTo>
                  <a:pt x="88" y="1544856"/>
                </a:lnTo>
                <a:lnTo>
                  <a:pt x="6426" y="1557150"/>
                </a:lnTo>
                <a:lnTo>
                  <a:pt x="19050" y="1562100"/>
                </a:lnTo>
                <a:lnTo>
                  <a:pt x="19050" y="38100"/>
                </a:lnTo>
                <a:lnTo>
                  <a:pt x="38100" y="19049"/>
                </a:lnTo>
                <a:lnTo>
                  <a:pt x="38100" y="38100"/>
                </a:lnTo>
                <a:lnTo>
                  <a:pt x="6886194" y="38099"/>
                </a:lnTo>
                <a:lnTo>
                  <a:pt x="6886194" y="19049"/>
                </a:lnTo>
                <a:lnTo>
                  <a:pt x="6905244" y="38099"/>
                </a:lnTo>
                <a:lnTo>
                  <a:pt x="6905244" y="1562018"/>
                </a:lnTo>
                <a:lnTo>
                  <a:pt x="6907050" y="1562018"/>
                </a:lnTo>
                <a:lnTo>
                  <a:pt x="6919344" y="1555974"/>
                </a:lnTo>
                <a:lnTo>
                  <a:pt x="6924294" y="1543049"/>
                </a:lnTo>
                <a:close/>
              </a:path>
              <a:path w="6924675" h="1562100">
                <a:moveTo>
                  <a:pt x="38100" y="38100"/>
                </a:moveTo>
                <a:lnTo>
                  <a:pt x="38100" y="19049"/>
                </a:lnTo>
                <a:lnTo>
                  <a:pt x="19050" y="38100"/>
                </a:lnTo>
                <a:lnTo>
                  <a:pt x="38100" y="38100"/>
                </a:lnTo>
                <a:close/>
              </a:path>
              <a:path w="6924675" h="1562100">
                <a:moveTo>
                  <a:pt x="38100" y="1524000"/>
                </a:moveTo>
                <a:lnTo>
                  <a:pt x="38100" y="38100"/>
                </a:lnTo>
                <a:lnTo>
                  <a:pt x="19050" y="38100"/>
                </a:lnTo>
                <a:lnTo>
                  <a:pt x="19050" y="1524000"/>
                </a:lnTo>
                <a:lnTo>
                  <a:pt x="38100" y="1524000"/>
                </a:lnTo>
                <a:close/>
              </a:path>
              <a:path w="6924675" h="1562100">
                <a:moveTo>
                  <a:pt x="6905244" y="1523999"/>
                </a:moveTo>
                <a:lnTo>
                  <a:pt x="19050" y="1524000"/>
                </a:lnTo>
                <a:lnTo>
                  <a:pt x="38100" y="1543050"/>
                </a:lnTo>
                <a:lnTo>
                  <a:pt x="38100" y="1562099"/>
                </a:lnTo>
                <a:lnTo>
                  <a:pt x="6886194" y="1562019"/>
                </a:lnTo>
                <a:lnTo>
                  <a:pt x="6886194" y="1543049"/>
                </a:lnTo>
                <a:lnTo>
                  <a:pt x="6905244" y="1523999"/>
                </a:lnTo>
                <a:close/>
              </a:path>
              <a:path w="6924675" h="1562100">
                <a:moveTo>
                  <a:pt x="38100" y="1562099"/>
                </a:moveTo>
                <a:lnTo>
                  <a:pt x="38100" y="1543050"/>
                </a:lnTo>
                <a:lnTo>
                  <a:pt x="19050" y="1524000"/>
                </a:lnTo>
                <a:lnTo>
                  <a:pt x="19050" y="1562100"/>
                </a:lnTo>
                <a:lnTo>
                  <a:pt x="38100" y="1562099"/>
                </a:lnTo>
                <a:close/>
              </a:path>
              <a:path w="6924675" h="1562100">
                <a:moveTo>
                  <a:pt x="6905244" y="38099"/>
                </a:moveTo>
                <a:lnTo>
                  <a:pt x="6886194" y="19049"/>
                </a:lnTo>
                <a:lnTo>
                  <a:pt x="6886194" y="38099"/>
                </a:lnTo>
                <a:lnTo>
                  <a:pt x="6905244" y="38099"/>
                </a:lnTo>
                <a:close/>
              </a:path>
              <a:path w="6924675" h="1562100">
                <a:moveTo>
                  <a:pt x="6905244" y="1523999"/>
                </a:moveTo>
                <a:lnTo>
                  <a:pt x="6905244" y="38099"/>
                </a:lnTo>
                <a:lnTo>
                  <a:pt x="6886194" y="38099"/>
                </a:lnTo>
                <a:lnTo>
                  <a:pt x="6886194" y="1523999"/>
                </a:lnTo>
                <a:lnTo>
                  <a:pt x="6905244" y="1523999"/>
                </a:lnTo>
                <a:close/>
              </a:path>
              <a:path w="6924675" h="1562100">
                <a:moveTo>
                  <a:pt x="6905244" y="1562018"/>
                </a:moveTo>
                <a:lnTo>
                  <a:pt x="6905244" y="1523999"/>
                </a:lnTo>
                <a:lnTo>
                  <a:pt x="6886194" y="1543049"/>
                </a:lnTo>
                <a:lnTo>
                  <a:pt x="6886194" y="1562019"/>
                </a:lnTo>
                <a:lnTo>
                  <a:pt x="6905244" y="1562018"/>
                </a:lnTo>
                <a:close/>
              </a:path>
            </a:pathLst>
          </a:custGeom>
          <a:solidFill>
            <a:srgbClr val="005E92"/>
          </a:solidFill>
        </p:spPr>
        <p:txBody>
          <a:bodyPr wrap="square" lIns="0" tIns="0" rIns="0" bIns="0" rtlCol="0"/>
          <a:lstStyle/>
          <a:p>
            <a:endParaRPr/>
          </a:p>
        </p:txBody>
      </p:sp>
      <p:sp>
        <p:nvSpPr>
          <p:cNvPr id="25" name="Rectangle 24">
            <a:extLst>
              <a:ext uri="{FF2B5EF4-FFF2-40B4-BE49-F238E27FC236}">
                <a16:creationId xmlns:a16="http://schemas.microsoft.com/office/drawing/2014/main" id="{27DC1206-FD79-4542-A7D0-EC94CB5076BC}"/>
              </a:ext>
              <a:ext uri="{C183D7F6-B498-43B3-948B-1728B52AA6E4}">
                <adec:decorative xmlns:adec="http://schemas.microsoft.com/office/drawing/2017/decorative" val="1"/>
              </a:ext>
            </a:extLst>
          </p:cNvPr>
          <p:cNvSpPr/>
          <p:nvPr>
            <p:custDataLst>
              <p:tags r:id="rId1"/>
            </p:custDataLst>
          </p:nvPr>
        </p:nvSpPr>
        <p:spPr>
          <a:xfrm>
            <a:off x="1525325" y="1262347"/>
            <a:ext cx="8455016" cy="2195642"/>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
        <p:nvSpPr>
          <p:cNvPr id="19" name="object 19" descr="Red arrow showing location of the optional enroll/withdraw verified flag on the ET file." title="Red Arrow"/>
          <p:cNvSpPr/>
          <p:nvPr/>
        </p:nvSpPr>
        <p:spPr>
          <a:xfrm>
            <a:off x="1514853" y="2741371"/>
            <a:ext cx="506095" cy="521334"/>
          </a:xfrm>
          <a:custGeom>
            <a:avLst/>
            <a:gdLst/>
            <a:ahLst/>
            <a:cxnLst/>
            <a:rect l="l" t="t" r="r" b="b"/>
            <a:pathLst>
              <a:path w="506094" h="521335">
                <a:moveTo>
                  <a:pt x="215646" y="510540"/>
                </a:moveTo>
                <a:lnTo>
                  <a:pt x="12954" y="281940"/>
                </a:lnTo>
                <a:lnTo>
                  <a:pt x="0" y="293370"/>
                </a:lnTo>
                <a:lnTo>
                  <a:pt x="202692" y="521208"/>
                </a:lnTo>
                <a:lnTo>
                  <a:pt x="215646" y="510540"/>
                </a:lnTo>
                <a:close/>
              </a:path>
              <a:path w="506094" h="521335">
                <a:moveTo>
                  <a:pt x="252984" y="476250"/>
                </a:moveTo>
                <a:lnTo>
                  <a:pt x="51053" y="248412"/>
                </a:lnTo>
                <a:lnTo>
                  <a:pt x="25908" y="271272"/>
                </a:lnTo>
                <a:lnTo>
                  <a:pt x="227838" y="499110"/>
                </a:lnTo>
                <a:lnTo>
                  <a:pt x="252984" y="476250"/>
                </a:lnTo>
                <a:close/>
              </a:path>
              <a:path w="506094" h="521335">
                <a:moveTo>
                  <a:pt x="202692" y="394251"/>
                </a:moveTo>
                <a:lnTo>
                  <a:pt x="202692" y="113538"/>
                </a:lnTo>
                <a:lnTo>
                  <a:pt x="63246" y="236982"/>
                </a:lnTo>
                <a:lnTo>
                  <a:pt x="202692" y="394251"/>
                </a:lnTo>
                <a:close/>
              </a:path>
              <a:path w="506094" h="521335">
                <a:moveTo>
                  <a:pt x="505968" y="455676"/>
                </a:moveTo>
                <a:lnTo>
                  <a:pt x="505968" y="48006"/>
                </a:lnTo>
                <a:lnTo>
                  <a:pt x="101345" y="0"/>
                </a:lnTo>
                <a:lnTo>
                  <a:pt x="202692" y="113538"/>
                </a:lnTo>
                <a:lnTo>
                  <a:pt x="202692" y="394251"/>
                </a:lnTo>
                <a:lnTo>
                  <a:pt x="265938" y="465582"/>
                </a:lnTo>
                <a:lnTo>
                  <a:pt x="405384" y="341376"/>
                </a:lnTo>
                <a:lnTo>
                  <a:pt x="505968" y="455676"/>
                </a:lnTo>
                <a:close/>
              </a:path>
            </a:pathLst>
          </a:custGeom>
          <a:solidFill>
            <a:schemeClr val="accent2"/>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D0090DCA-53A0-4D71-BB6D-FC2B9AFFD76D}"/>
              </a:ext>
            </a:extLst>
          </p:cNvPr>
          <p:cNvSpPr>
            <a:spLocks noGrp="1"/>
          </p:cNvSpPr>
          <p:nvPr>
            <p:ph type="sldNum" sz="quarter" idx="12"/>
          </p:nvPr>
        </p:nvSpPr>
        <p:spPr/>
        <p:txBody>
          <a:bodyPr/>
          <a:lstStyle/>
          <a:p>
            <a:fld id="{B6F15528-21DE-4FAA-801E-634DDDAF4B2B}" type="slidenum">
              <a:rPr lang="en-US" sz="990" smtClean="0"/>
              <a:t>19</a:t>
            </a:fld>
            <a:endParaRPr lang="en-US" sz="990" dirty="0"/>
          </a:p>
        </p:txBody>
      </p:sp>
      <p:sp>
        <p:nvSpPr>
          <p:cNvPr id="3" name="object 3"/>
          <p:cNvSpPr txBox="1">
            <a:spLocks noGrp="1"/>
          </p:cNvSpPr>
          <p:nvPr>
            <p:ph type="title"/>
          </p:nvPr>
        </p:nvSpPr>
        <p:spPr>
          <a:xfrm>
            <a:off x="1136295" y="-80692"/>
            <a:ext cx="7945386" cy="984885"/>
          </a:xfrm>
          <a:prstGeom prst="rect">
            <a:avLst/>
          </a:prstGeom>
        </p:spPr>
        <p:txBody>
          <a:bodyPr vert="horz" wrap="square" lIns="0" tIns="304800" rIns="0" bIns="0" rtlCol="0">
            <a:spAutoFit/>
          </a:bodyPr>
          <a:lstStyle/>
          <a:p>
            <a:pPr marL="1465580">
              <a:lnSpc>
                <a:spcPct val="100000"/>
              </a:lnSpc>
            </a:pPr>
            <a:r>
              <a:rPr lang="en-US" sz="4400">
                <a:solidFill>
                  <a:srgbClr val="0070C0"/>
                </a:solidFill>
              </a:rPr>
              <a:t>ET EVENT FILE LOADING</a:t>
            </a:r>
          </a:p>
        </p:txBody>
      </p:sp>
      <p:sp>
        <p:nvSpPr>
          <p:cNvPr id="5" name="object 5" descr="Screenshot showing the options on the main menu in UID." title="Screenshot"/>
          <p:cNvSpPr/>
          <p:nvPr/>
        </p:nvSpPr>
        <p:spPr>
          <a:xfrm>
            <a:off x="2992887" y="2800080"/>
            <a:ext cx="4379214" cy="4486655"/>
          </a:xfrm>
          <a:prstGeom prst="rect">
            <a:avLst/>
          </a:prstGeom>
          <a:blipFill>
            <a:blip r:embed="rId4" cstate="print"/>
            <a:stretch>
              <a:fillRect/>
            </a:stretch>
          </a:blipFill>
        </p:spPr>
        <p:txBody>
          <a:bodyPr wrap="square" lIns="0" tIns="0" rIns="0" bIns="0" rtlCol="0"/>
          <a:lstStyle/>
          <a:p>
            <a:endParaRPr/>
          </a:p>
        </p:txBody>
      </p:sp>
      <p:sp>
        <p:nvSpPr>
          <p:cNvPr id="9" name="object 9" descr="Rectangle highlighting where to click to access the UID main menu dropdown." title="Rectangle"/>
          <p:cNvSpPr/>
          <p:nvPr/>
        </p:nvSpPr>
        <p:spPr>
          <a:xfrm>
            <a:off x="3071661" y="2800080"/>
            <a:ext cx="800100" cy="446855"/>
          </a:xfrm>
          <a:custGeom>
            <a:avLst/>
            <a:gdLst/>
            <a:ahLst/>
            <a:cxnLst/>
            <a:rect l="l" t="t" r="r" b="b"/>
            <a:pathLst>
              <a:path w="800100" h="419100">
                <a:moveTo>
                  <a:pt x="800100" y="400049"/>
                </a:moveTo>
                <a:lnTo>
                  <a:pt x="800018" y="17243"/>
                </a:lnTo>
                <a:lnTo>
                  <a:pt x="793974" y="4949"/>
                </a:lnTo>
                <a:lnTo>
                  <a:pt x="781050" y="0"/>
                </a:lnTo>
                <a:lnTo>
                  <a:pt x="17243" y="81"/>
                </a:lnTo>
                <a:lnTo>
                  <a:pt x="4949" y="6125"/>
                </a:lnTo>
                <a:lnTo>
                  <a:pt x="0" y="19050"/>
                </a:lnTo>
                <a:lnTo>
                  <a:pt x="81" y="401740"/>
                </a:lnTo>
                <a:lnTo>
                  <a:pt x="6125" y="413882"/>
                </a:lnTo>
                <a:lnTo>
                  <a:pt x="19050" y="419100"/>
                </a:lnTo>
                <a:lnTo>
                  <a:pt x="19050" y="38100"/>
                </a:lnTo>
                <a:lnTo>
                  <a:pt x="38100" y="19049"/>
                </a:lnTo>
                <a:lnTo>
                  <a:pt x="38100" y="38100"/>
                </a:lnTo>
                <a:lnTo>
                  <a:pt x="762000" y="38099"/>
                </a:lnTo>
                <a:lnTo>
                  <a:pt x="762000" y="19049"/>
                </a:lnTo>
                <a:lnTo>
                  <a:pt x="781050" y="38099"/>
                </a:lnTo>
                <a:lnTo>
                  <a:pt x="781050" y="419012"/>
                </a:lnTo>
                <a:lnTo>
                  <a:pt x="782856" y="419011"/>
                </a:lnTo>
                <a:lnTo>
                  <a:pt x="795150" y="412673"/>
                </a:lnTo>
                <a:lnTo>
                  <a:pt x="800100" y="400049"/>
                </a:lnTo>
                <a:close/>
              </a:path>
              <a:path w="800100" h="419100">
                <a:moveTo>
                  <a:pt x="38100" y="38100"/>
                </a:moveTo>
                <a:lnTo>
                  <a:pt x="38100" y="19049"/>
                </a:lnTo>
                <a:lnTo>
                  <a:pt x="19050" y="38100"/>
                </a:lnTo>
                <a:lnTo>
                  <a:pt x="38100" y="38100"/>
                </a:lnTo>
                <a:close/>
              </a:path>
              <a:path w="800100" h="419100">
                <a:moveTo>
                  <a:pt x="38100" y="381000"/>
                </a:moveTo>
                <a:lnTo>
                  <a:pt x="38100" y="38100"/>
                </a:lnTo>
                <a:lnTo>
                  <a:pt x="19050" y="38100"/>
                </a:lnTo>
                <a:lnTo>
                  <a:pt x="19050" y="381000"/>
                </a:lnTo>
                <a:lnTo>
                  <a:pt x="38100" y="381000"/>
                </a:lnTo>
                <a:close/>
              </a:path>
              <a:path w="800100" h="419100">
                <a:moveTo>
                  <a:pt x="781050" y="380999"/>
                </a:moveTo>
                <a:lnTo>
                  <a:pt x="19050" y="381000"/>
                </a:lnTo>
                <a:lnTo>
                  <a:pt x="38100" y="400050"/>
                </a:lnTo>
                <a:lnTo>
                  <a:pt x="38099" y="419097"/>
                </a:lnTo>
                <a:lnTo>
                  <a:pt x="762000" y="419014"/>
                </a:lnTo>
                <a:lnTo>
                  <a:pt x="762000" y="400049"/>
                </a:lnTo>
                <a:lnTo>
                  <a:pt x="781050" y="380999"/>
                </a:lnTo>
                <a:close/>
              </a:path>
              <a:path w="800100" h="419100">
                <a:moveTo>
                  <a:pt x="38099" y="419097"/>
                </a:moveTo>
                <a:lnTo>
                  <a:pt x="38100" y="400050"/>
                </a:lnTo>
                <a:lnTo>
                  <a:pt x="19050" y="381000"/>
                </a:lnTo>
                <a:lnTo>
                  <a:pt x="19050" y="419100"/>
                </a:lnTo>
                <a:lnTo>
                  <a:pt x="38099" y="419097"/>
                </a:lnTo>
                <a:close/>
              </a:path>
              <a:path w="800100" h="419100">
                <a:moveTo>
                  <a:pt x="781050" y="38099"/>
                </a:moveTo>
                <a:lnTo>
                  <a:pt x="762000" y="19049"/>
                </a:lnTo>
                <a:lnTo>
                  <a:pt x="762000" y="38099"/>
                </a:lnTo>
                <a:lnTo>
                  <a:pt x="781050" y="38099"/>
                </a:lnTo>
                <a:close/>
              </a:path>
              <a:path w="800100" h="419100">
                <a:moveTo>
                  <a:pt x="781050" y="380999"/>
                </a:moveTo>
                <a:lnTo>
                  <a:pt x="781050" y="38099"/>
                </a:lnTo>
                <a:lnTo>
                  <a:pt x="762000" y="38099"/>
                </a:lnTo>
                <a:lnTo>
                  <a:pt x="762000" y="380999"/>
                </a:lnTo>
                <a:lnTo>
                  <a:pt x="781050" y="380999"/>
                </a:lnTo>
                <a:close/>
              </a:path>
              <a:path w="800100" h="419100">
                <a:moveTo>
                  <a:pt x="781050" y="419012"/>
                </a:moveTo>
                <a:lnTo>
                  <a:pt x="781050" y="380999"/>
                </a:lnTo>
                <a:lnTo>
                  <a:pt x="762000" y="400049"/>
                </a:lnTo>
                <a:lnTo>
                  <a:pt x="762000" y="419014"/>
                </a:lnTo>
                <a:lnTo>
                  <a:pt x="781050" y="419012"/>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6" name="object 6" descr="Image to correct screenshot" title="Image"/>
          <p:cNvSpPr/>
          <p:nvPr/>
        </p:nvSpPr>
        <p:spPr>
          <a:xfrm>
            <a:off x="5388851" y="3458849"/>
            <a:ext cx="1752600" cy="3429000"/>
          </a:xfrm>
          <a:custGeom>
            <a:avLst/>
            <a:gdLst/>
            <a:ahLst/>
            <a:cxnLst/>
            <a:rect l="l" t="t" r="r" b="b"/>
            <a:pathLst>
              <a:path w="1752600" h="3429000">
                <a:moveTo>
                  <a:pt x="0" y="0"/>
                </a:moveTo>
                <a:lnTo>
                  <a:pt x="0" y="3429000"/>
                </a:lnTo>
                <a:lnTo>
                  <a:pt x="1752600" y="3428999"/>
                </a:lnTo>
                <a:lnTo>
                  <a:pt x="1752600" y="0"/>
                </a:lnTo>
                <a:lnTo>
                  <a:pt x="0" y="0"/>
                </a:lnTo>
                <a:close/>
              </a:path>
            </a:pathLst>
          </a:custGeom>
          <a:solidFill>
            <a:srgbClr val="EEEEEE"/>
          </a:solidFill>
        </p:spPr>
        <p:txBody>
          <a:bodyPr wrap="square" lIns="0" tIns="0" rIns="0" bIns="0" rtlCol="0"/>
          <a:lstStyle/>
          <a:p>
            <a:endParaRPr/>
          </a:p>
        </p:txBody>
      </p:sp>
      <p:sp>
        <p:nvSpPr>
          <p:cNvPr id="7" name="object 7" descr="Red rectangle showing the Assign section on the main menu." title="Red rectangle"/>
          <p:cNvSpPr/>
          <p:nvPr/>
        </p:nvSpPr>
        <p:spPr>
          <a:xfrm>
            <a:off x="3052170" y="3568906"/>
            <a:ext cx="1403985" cy="310515"/>
          </a:xfrm>
          <a:custGeom>
            <a:avLst/>
            <a:gdLst/>
            <a:ahLst/>
            <a:cxnLst/>
            <a:rect l="l" t="t" r="r" b="b"/>
            <a:pathLst>
              <a:path w="1403985" h="310514">
                <a:moveTo>
                  <a:pt x="1403604" y="291083"/>
                </a:moveTo>
                <a:lnTo>
                  <a:pt x="1403515" y="17243"/>
                </a:lnTo>
                <a:lnTo>
                  <a:pt x="1397177" y="4949"/>
                </a:lnTo>
                <a:lnTo>
                  <a:pt x="1384554" y="0"/>
                </a:lnTo>
                <a:lnTo>
                  <a:pt x="17243" y="81"/>
                </a:lnTo>
                <a:lnTo>
                  <a:pt x="4949" y="6125"/>
                </a:lnTo>
                <a:lnTo>
                  <a:pt x="0" y="19050"/>
                </a:lnTo>
                <a:lnTo>
                  <a:pt x="81" y="292890"/>
                </a:lnTo>
                <a:lnTo>
                  <a:pt x="6125" y="305184"/>
                </a:lnTo>
                <a:lnTo>
                  <a:pt x="19050" y="310134"/>
                </a:lnTo>
                <a:lnTo>
                  <a:pt x="19050" y="38100"/>
                </a:lnTo>
                <a:lnTo>
                  <a:pt x="38100" y="19049"/>
                </a:lnTo>
                <a:lnTo>
                  <a:pt x="38099" y="38100"/>
                </a:lnTo>
                <a:lnTo>
                  <a:pt x="1365504" y="38099"/>
                </a:lnTo>
                <a:lnTo>
                  <a:pt x="1365504" y="19049"/>
                </a:lnTo>
                <a:lnTo>
                  <a:pt x="1384554" y="38099"/>
                </a:lnTo>
                <a:lnTo>
                  <a:pt x="1384554" y="310052"/>
                </a:lnTo>
                <a:lnTo>
                  <a:pt x="1386244" y="310052"/>
                </a:lnTo>
                <a:lnTo>
                  <a:pt x="1398386" y="304008"/>
                </a:lnTo>
                <a:lnTo>
                  <a:pt x="1403604" y="291083"/>
                </a:lnTo>
                <a:close/>
              </a:path>
              <a:path w="1403985" h="310514">
                <a:moveTo>
                  <a:pt x="38099" y="38100"/>
                </a:moveTo>
                <a:lnTo>
                  <a:pt x="38100" y="19049"/>
                </a:lnTo>
                <a:lnTo>
                  <a:pt x="19050" y="38100"/>
                </a:lnTo>
                <a:lnTo>
                  <a:pt x="38099" y="38100"/>
                </a:lnTo>
                <a:close/>
              </a:path>
              <a:path w="1403985" h="310514">
                <a:moveTo>
                  <a:pt x="38099" y="272034"/>
                </a:moveTo>
                <a:lnTo>
                  <a:pt x="38099" y="38100"/>
                </a:lnTo>
                <a:lnTo>
                  <a:pt x="19050" y="38100"/>
                </a:lnTo>
                <a:lnTo>
                  <a:pt x="19050" y="272034"/>
                </a:lnTo>
                <a:lnTo>
                  <a:pt x="38099" y="272034"/>
                </a:lnTo>
                <a:close/>
              </a:path>
              <a:path w="1403985" h="310514">
                <a:moveTo>
                  <a:pt x="1384554" y="272033"/>
                </a:moveTo>
                <a:lnTo>
                  <a:pt x="19050" y="272034"/>
                </a:lnTo>
                <a:lnTo>
                  <a:pt x="38100" y="291084"/>
                </a:lnTo>
                <a:lnTo>
                  <a:pt x="38099" y="310132"/>
                </a:lnTo>
                <a:lnTo>
                  <a:pt x="1365504" y="310054"/>
                </a:lnTo>
                <a:lnTo>
                  <a:pt x="1365504" y="291083"/>
                </a:lnTo>
                <a:lnTo>
                  <a:pt x="1384554" y="272033"/>
                </a:lnTo>
                <a:close/>
              </a:path>
              <a:path w="1403985" h="310514">
                <a:moveTo>
                  <a:pt x="38099" y="310132"/>
                </a:moveTo>
                <a:lnTo>
                  <a:pt x="38100" y="291084"/>
                </a:lnTo>
                <a:lnTo>
                  <a:pt x="19050" y="272034"/>
                </a:lnTo>
                <a:lnTo>
                  <a:pt x="19050" y="310134"/>
                </a:lnTo>
                <a:lnTo>
                  <a:pt x="38099" y="310132"/>
                </a:lnTo>
                <a:close/>
              </a:path>
              <a:path w="1403985" h="310514">
                <a:moveTo>
                  <a:pt x="1384554" y="38099"/>
                </a:moveTo>
                <a:lnTo>
                  <a:pt x="1365504" y="19049"/>
                </a:lnTo>
                <a:lnTo>
                  <a:pt x="1365504" y="38099"/>
                </a:lnTo>
                <a:lnTo>
                  <a:pt x="1384554" y="38099"/>
                </a:lnTo>
                <a:close/>
              </a:path>
              <a:path w="1403985" h="310514">
                <a:moveTo>
                  <a:pt x="1384554" y="272033"/>
                </a:moveTo>
                <a:lnTo>
                  <a:pt x="1384554" y="38099"/>
                </a:lnTo>
                <a:lnTo>
                  <a:pt x="1365504" y="38099"/>
                </a:lnTo>
                <a:lnTo>
                  <a:pt x="1365504" y="272033"/>
                </a:lnTo>
                <a:lnTo>
                  <a:pt x="1384554" y="272033"/>
                </a:lnTo>
                <a:close/>
              </a:path>
              <a:path w="1403985" h="310514">
                <a:moveTo>
                  <a:pt x="1384554" y="310052"/>
                </a:moveTo>
                <a:lnTo>
                  <a:pt x="1384554" y="272033"/>
                </a:lnTo>
                <a:lnTo>
                  <a:pt x="1365504" y="291083"/>
                </a:lnTo>
                <a:lnTo>
                  <a:pt x="1365504" y="310054"/>
                </a:lnTo>
                <a:lnTo>
                  <a:pt x="1384554" y="310052"/>
                </a:lnTo>
                <a:close/>
              </a:path>
            </a:pathLst>
          </a:custGeom>
          <a:solidFill>
            <a:srgbClr val="FF0000"/>
          </a:solidFill>
        </p:spPr>
        <p:txBody>
          <a:bodyPr wrap="square" lIns="0" tIns="0" rIns="0" bIns="0" rtlCol="0"/>
          <a:lstStyle/>
          <a:p>
            <a:endParaRPr/>
          </a:p>
        </p:txBody>
      </p:sp>
      <p:sp>
        <p:nvSpPr>
          <p:cNvPr id="8" name="object 8" descr="Red rectangle showing the Enrollment Event section on the main menu." title="Red rectangle"/>
          <p:cNvSpPr/>
          <p:nvPr/>
        </p:nvSpPr>
        <p:spPr>
          <a:xfrm>
            <a:off x="3071661" y="5859136"/>
            <a:ext cx="2238375" cy="342900"/>
          </a:xfrm>
          <a:custGeom>
            <a:avLst/>
            <a:gdLst/>
            <a:ahLst/>
            <a:cxnLst/>
            <a:rect l="l" t="t" r="r" b="b"/>
            <a:pathLst>
              <a:path w="2238375" h="342900">
                <a:moveTo>
                  <a:pt x="2237994" y="323849"/>
                </a:moveTo>
                <a:lnTo>
                  <a:pt x="2237912" y="17359"/>
                </a:lnTo>
                <a:lnTo>
                  <a:pt x="2231868" y="5217"/>
                </a:lnTo>
                <a:lnTo>
                  <a:pt x="2218944" y="0"/>
                </a:lnTo>
                <a:lnTo>
                  <a:pt x="17243" y="88"/>
                </a:lnTo>
                <a:lnTo>
                  <a:pt x="4949" y="6426"/>
                </a:lnTo>
                <a:lnTo>
                  <a:pt x="0" y="19050"/>
                </a:lnTo>
                <a:lnTo>
                  <a:pt x="81" y="325656"/>
                </a:lnTo>
                <a:lnTo>
                  <a:pt x="6125" y="337950"/>
                </a:lnTo>
                <a:lnTo>
                  <a:pt x="19050" y="342900"/>
                </a:lnTo>
                <a:lnTo>
                  <a:pt x="19050" y="38100"/>
                </a:lnTo>
                <a:lnTo>
                  <a:pt x="38100" y="19049"/>
                </a:lnTo>
                <a:lnTo>
                  <a:pt x="38100" y="38100"/>
                </a:lnTo>
                <a:lnTo>
                  <a:pt x="2199894" y="38099"/>
                </a:lnTo>
                <a:lnTo>
                  <a:pt x="2199894" y="19049"/>
                </a:lnTo>
                <a:lnTo>
                  <a:pt x="2218944" y="38099"/>
                </a:lnTo>
                <a:lnTo>
                  <a:pt x="2218944" y="342818"/>
                </a:lnTo>
                <a:lnTo>
                  <a:pt x="2220750" y="342818"/>
                </a:lnTo>
                <a:lnTo>
                  <a:pt x="2233044" y="336774"/>
                </a:lnTo>
                <a:lnTo>
                  <a:pt x="2237994" y="323849"/>
                </a:lnTo>
                <a:close/>
              </a:path>
              <a:path w="2238375" h="342900">
                <a:moveTo>
                  <a:pt x="38100" y="38100"/>
                </a:moveTo>
                <a:lnTo>
                  <a:pt x="38100" y="19049"/>
                </a:lnTo>
                <a:lnTo>
                  <a:pt x="19050" y="38100"/>
                </a:lnTo>
                <a:lnTo>
                  <a:pt x="38100" y="38100"/>
                </a:lnTo>
                <a:close/>
              </a:path>
              <a:path w="2238375" h="342900">
                <a:moveTo>
                  <a:pt x="38100" y="304800"/>
                </a:moveTo>
                <a:lnTo>
                  <a:pt x="38100" y="38100"/>
                </a:lnTo>
                <a:lnTo>
                  <a:pt x="19050" y="38100"/>
                </a:lnTo>
                <a:lnTo>
                  <a:pt x="19050" y="304800"/>
                </a:lnTo>
                <a:lnTo>
                  <a:pt x="38100" y="304800"/>
                </a:lnTo>
                <a:close/>
              </a:path>
              <a:path w="2238375" h="342900">
                <a:moveTo>
                  <a:pt x="2218944" y="304799"/>
                </a:moveTo>
                <a:lnTo>
                  <a:pt x="19050" y="304800"/>
                </a:lnTo>
                <a:lnTo>
                  <a:pt x="38100" y="323850"/>
                </a:lnTo>
                <a:lnTo>
                  <a:pt x="38100" y="342899"/>
                </a:lnTo>
                <a:lnTo>
                  <a:pt x="2199894" y="342819"/>
                </a:lnTo>
                <a:lnTo>
                  <a:pt x="2199894" y="323849"/>
                </a:lnTo>
                <a:lnTo>
                  <a:pt x="2218944" y="304799"/>
                </a:lnTo>
                <a:close/>
              </a:path>
              <a:path w="2238375" h="342900">
                <a:moveTo>
                  <a:pt x="38100" y="342899"/>
                </a:moveTo>
                <a:lnTo>
                  <a:pt x="38100" y="323850"/>
                </a:lnTo>
                <a:lnTo>
                  <a:pt x="19050" y="304800"/>
                </a:lnTo>
                <a:lnTo>
                  <a:pt x="19050" y="342900"/>
                </a:lnTo>
                <a:lnTo>
                  <a:pt x="38100" y="342899"/>
                </a:lnTo>
                <a:close/>
              </a:path>
              <a:path w="2238375" h="342900">
                <a:moveTo>
                  <a:pt x="2218944" y="38099"/>
                </a:moveTo>
                <a:lnTo>
                  <a:pt x="2199894" y="19049"/>
                </a:lnTo>
                <a:lnTo>
                  <a:pt x="2199894" y="38099"/>
                </a:lnTo>
                <a:lnTo>
                  <a:pt x="2218944" y="38099"/>
                </a:lnTo>
                <a:close/>
              </a:path>
              <a:path w="2238375" h="342900">
                <a:moveTo>
                  <a:pt x="2218944" y="304799"/>
                </a:moveTo>
                <a:lnTo>
                  <a:pt x="2218944" y="38099"/>
                </a:lnTo>
                <a:lnTo>
                  <a:pt x="2199894" y="38099"/>
                </a:lnTo>
                <a:lnTo>
                  <a:pt x="2199894" y="304799"/>
                </a:lnTo>
                <a:lnTo>
                  <a:pt x="2218944" y="304799"/>
                </a:lnTo>
                <a:close/>
              </a:path>
              <a:path w="2238375" h="342900">
                <a:moveTo>
                  <a:pt x="2218944" y="342818"/>
                </a:moveTo>
                <a:lnTo>
                  <a:pt x="2218944" y="304799"/>
                </a:lnTo>
                <a:lnTo>
                  <a:pt x="2199894" y="323849"/>
                </a:lnTo>
                <a:lnTo>
                  <a:pt x="2199894" y="342819"/>
                </a:lnTo>
                <a:lnTo>
                  <a:pt x="2218944" y="342818"/>
                </a:lnTo>
                <a:close/>
              </a:path>
            </a:pathLst>
          </a:custGeom>
          <a:solidFill>
            <a:srgbClr val="FF0000"/>
          </a:solidFill>
        </p:spPr>
        <p:txBody>
          <a:bodyPr wrap="square" lIns="0" tIns="0" rIns="0" bIns="0" rtlCol="0"/>
          <a:lstStyle/>
          <a:p>
            <a:endParaRPr/>
          </a:p>
        </p:txBody>
      </p:sp>
      <p:sp>
        <p:nvSpPr>
          <p:cNvPr id="14" name="object 3">
            <a:extLst>
              <a:ext uri="{FF2B5EF4-FFF2-40B4-BE49-F238E27FC236}">
                <a16:creationId xmlns:a16="http://schemas.microsoft.com/office/drawing/2014/main" id="{CA804066-4754-4B7D-AA38-57AC35A4D236}"/>
              </a:ext>
            </a:extLst>
          </p:cNvPr>
          <p:cNvSpPr txBox="1"/>
          <p:nvPr/>
        </p:nvSpPr>
        <p:spPr>
          <a:xfrm>
            <a:off x="1664427" y="1194786"/>
            <a:ext cx="8527413" cy="1138773"/>
          </a:xfrm>
          <a:prstGeom prst="rect">
            <a:avLst/>
          </a:prstGeom>
        </p:spPr>
        <p:txBody>
          <a:bodyPr vert="horz" wrap="square" lIns="0" tIns="0" rIns="0" bIns="0" rtlCol="0">
            <a:spAutoFit/>
          </a:bodyPr>
          <a:lstStyle/>
          <a:p>
            <a:pPr marL="469900" indent="-457200">
              <a:lnSpc>
                <a:spcPct val="100000"/>
              </a:lnSpc>
              <a:buClr>
                <a:schemeClr val="accent2"/>
              </a:buClr>
              <a:buSzPct val="70000"/>
              <a:buFont typeface="Wingdings" panose="05000000000000000000" pitchFamily="2" charset="2"/>
              <a:buChar char="§"/>
            </a:pPr>
            <a:r>
              <a:rPr lang="en-US" sz="2600" spc="-10">
                <a:solidFill>
                  <a:srgbClr val="0070C0"/>
                </a:solidFill>
                <a:cs typeface="Arial"/>
              </a:rPr>
              <a:t>Uploading File to UID</a:t>
            </a:r>
          </a:p>
          <a:p>
            <a:pPr marL="1263650" lvl="1" indent="-457200">
              <a:buClr>
                <a:schemeClr val="accent1">
                  <a:lumMod val="75000"/>
                </a:schemeClr>
              </a:buClr>
              <a:buSzPct val="70000"/>
              <a:buFont typeface="Wingdings" panose="05000000000000000000" pitchFamily="2" charset="2"/>
              <a:buChar char="Ø"/>
            </a:pPr>
            <a:r>
              <a:rPr lang="en-US" sz="2400" spc="-10">
                <a:solidFill>
                  <a:schemeClr val="accent1">
                    <a:lumMod val="75000"/>
                  </a:schemeClr>
                </a:solidFill>
                <a:cs typeface="Arial"/>
              </a:rPr>
              <a:t>ID Assignment File Upload</a:t>
            </a:r>
          </a:p>
          <a:p>
            <a:pPr marL="1263650" lvl="1" indent="-457200">
              <a:buClr>
                <a:schemeClr val="accent1">
                  <a:lumMod val="75000"/>
                </a:schemeClr>
              </a:buClr>
              <a:buSzPct val="70000"/>
              <a:buFont typeface="Wingdings" panose="05000000000000000000" pitchFamily="2" charset="2"/>
              <a:buChar char="Ø"/>
            </a:pPr>
            <a:r>
              <a:rPr lang="en-US" sz="2400" spc="-10">
                <a:solidFill>
                  <a:schemeClr val="accent1">
                    <a:lumMod val="75000"/>
                  </a:schemeClr>
                </a:solidFill>
                <a:cs typeface="Arial"/>
              </a:rPr>
              <a:t>Enrollment Tracking Event File Upload</a:t>
            </a:r>
          </a:p>
        </p:txBody>
      </p:sp>
      <p:sp>
        <p:nvSpPr>
          <p:cNvPr id="17" name="Rectangle 16">
            <a:extLst>
              <a:ext uri="{FF2B5EF4-FFF2-40B4-BE49-F238E27FC236}">
                <a16:creationId xmlns:a16="http://schemas.microsoft.com/office/drawing/2014/main" id="{E9C95FED-70DA-44DA-9059-54A5C02510D9}"/>
              </a:ext>
              <a:ext uri="{C183D7F6-B498-43B3-948B-1728B52AA6E4}">
                <adec:decorative xmlns:adec="http://schemas.microsoft.com/office/drawing/2017/decorative" val="1"/>
              </a:ext>
            </a:extLst>
          </p:cNvPr>
          <p:cNvSpPr/>
          <p:nvPr>
            <p:custDataLst>
              <p:tags r:id="rId1"/>
            </p:custDataLst>
          </p:nvPr>
        </p:nvSpPr>
        <p:spPr>
          <a:xfrm>
            <a:off x="2888836" y="2708350"/>
            <a:ext cx="4728411" cy="4670117"/>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
        <p:nvSpPr>
          <p:cNvPr id="10" name="object 10" descr="Arrow showing the Assign upload file option." title="Arrow"/>
          <p:cNvSpPr/>
          <p:nvPr/>
        </p:nvSpPr>
        <p:spPr>
          <a:xfrm>
            <a:off x="2302141" y="3568906"/>
            <a:ext cx="534670" cy="287020"/>
          </a:xfrm>
          <a:custGeom>
            <a:avLst/>
            <a:gdLst/>
            <a:ahLst/>
            <a:cxnLst/>
            <a:rect l="l" t="t" r="r" b="b"/>
            <a:pathLst>
              <a:path w="534669" h="287020">
                <a:moveTo>
                  <a:pt x="390144" y="214884"/>
                </a:moveTo>
                <a:lnTo>
                  <a:pt x="390144" y="71628"/>
                </a:lnTo>
                <a:lnTo>
                  <a:pt x="0" y="71628"/>
                </a:lnTo>
                <a:lnTo>
                  <a:pt x="0" y="214884"/>
                </a:lnTo>
                <a:lnTo>
                  <a:pt x="390144" y="214884"/>
                </a:lnTo>
                <a:close/>
              </a:path>
              <a:path w="534669" h="287020">
                <a:moveTo>
                  <a:pt x="534162" y="143256"/>
                </a:moveTo>
                <a:lnTo>
                  <a:pt x="390144" y="0"/>
                </a:lnTo>
                <a:lnTo>
                  <a:pt x="390144" y="286512"/>
                </a:lnTo>
                <a:lnTo>
                  <a:pt x="534162" y="143256"/>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16" name="object 10" descr="Arrow showing the Assign upload file option." title="Arrow">
            <a:extLst>
              <a:ext uri="{FF2B5EF4-FFF2-40B4-BE49-F238E27FC236}">
                <a16:creationId xmlns:a16="http://schemas.microsoft.com/office/drawing/2014/main" id="{FC0CC8F9-55B0-4CEF-836A-B83A49B3AFE7}"/>
              </a:ext>
            </a:extLst>
          </p:cNvPr>
          <p:cNvSpPr/>
          <p:nvPr/>
        </p:nvSpPr>
        <p:spPr>
          <a:xfrm>
            <a:off x="2083411" y="5727337"/>
            <a:ext cx="761881" cy="586377"/>
          </a:xfrm>
          <a:custGeom>
            <a:avLst/>
            <a:gdLst/>
            <a:ahLst/>
            <a:cxnLst/>
            <a:rect l="l" t="t" r="r" b="b"/>
            <a:pathLst>
              <a:path w="534669" h="287020">
                <a:moveTo>
                  <a:pt x="390144" y="214884"/>
                </a:moveTo>
                <a:lnTo>
                  <a:pt x="390144" y="71628"/>
                </a:lnTo>
                <a:lnTo>
                  <a:pt x="0" y="71628"/>
                </a:lnTo>
                <a:lnTo>
                  <a:pt x="0" y="214884"/>
                </a:lnTo>
                <a:lnTo>
                  <a:pt x="390144" y="214884"/>
                </a:lnTo>
                <a:close/>
              </a:path>
              <a:path w="534669" h="287020">
                <a:moveTo>
                  <a:pt x="534162" y="143256"/>
                </a:moveTo>
                <a:lnTo>
                  <a:pt x="390144" y="0"/>
                </a:lnTo>
                <a:lnTo>
                  <a:pt x="390144" y="286512"/>
                </a:lnTo>
                <a:lnTo>
                  <a:pt x="534162" y="143256"/>
                </a:lnTo>
                <a:close/>
              </a:path>
            </a:pathLst>
          </a:custGeom>
          <a:solidFill>
            <a:srgbClr val="00B050"/>
          </a:solidFill>
          <a:ln>
            <a:solidFill>
              <a:schemeClr val="accent1">
                <a:lumMod val="75000"/>
              </a:schemeClr>
            </a:solidFill>
          </a:ln>
        </p:spPr>
        <p:txBody>
          <a:bodyPr wrap="square" lIns="0" tIns="0" rIns="0" bIns="0" rtlCol="0"/>
          <a:lstStyle/>
          <a:p>
            <a:endParaRPr/>
          </a:p>
        </p:txBody>
      </p:sp>
      <p:sp>
        <p:nvSpPr>
          <p:cNvPr id="4" name="Thought Bubble: Cloud 3">
            <a:extLst>
              <a:ext uri="{FF2B5EF4-FFF2-40B4-BE49-F238E27FC236}">
                <a16:creationId xmlns:a16="http://schemas.microsoft.com/office/drawing/2014/main" id="{CF353D4B-E536-1108-F9CC-B1F531807273}"/>
              </a:ext>
            </a:extLst>
          </p:cNvPr>
          <p:cNvSpPr/>
          <p:nvPr/>
        </p:nvSpPr>
        <p:spPr>
          <a:xfrm>
            <a:off x="7896114" y="1118796"/>
            <a:ext cx="1827750" cy="1430766"/>
          </a:xfrm>
          <a:prstGeom prst="cloudCallou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More details covered in the Introduction to UID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4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400"/>
                            </p:stCondLst>
                            <p:childTnLst>
                              <p:par>
                                <p:cTn id="8" presetID="1" presetClass="entr" presetSubtype="0" fill="hold" grpId="0" nodeType="afterEffect">
                                  <p:stCondLst>
                                    <p:cond delay="130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280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390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5300"/>
                            </p:stCondLst>
                            <p:childTnLst>
                              <p:par>
                                <p:cTn id="15" presetID="1" presetClass="entr" presetSubtype="0" fill="hold" grpId="0" nodeType="afterEffect">
                                  <p:stCondLst>
                                    <p:cond delay="8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6"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KEY TERMS</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a:xfrm>
            <a:off x="1953446" y="2019805"/>
            <a:ext cx="7512038" cy="4485850"/>
          </a:xfrm>
        </p:spPr>
        <p:txBody>
          <a:bodyPr lIns="75438" tIns="37719" rIns="75438" bIns="37719" anchor="t"/>
          <a:lstStyle/>
          <a:p>
            <a:pPr marL="377190" indent="-330041"/>
            <a:endParaRPr lang="en-US" sz="1485" b="1" u="sng">
              <a:solidFill>
                <a:srgbClr val="0070C0"/>
              </a:solidFill>
            </a:endParaRPr>
          </a:p>
          <a:p>
            <a:pPr marL="47149" indent="0">
              <a:buNone/>
            </a:pPr>
            <a:endParaRPr lang="en-US" sz="1485" b="1" u="sng">
              <a:solidFill>
                <a:srgbClr val="0070C0"/>
              </a:solidFill>
            </a:endParaRPr>
          </a:p>
          <a:p>
            <a:pPr marL="377190" indent="-330041"/>
            <a:endParaRPr lang="en-US" sz="1485" b="1" u="sng">
              <a:solidFill>
                <a:srgbClr val="0070C0"/>
              </a:solidFill>
            </a:endParaRPr>
          </a:p>
          <a:p>
            <a:pPr marL="377190" indent="-330041"/>
            <a:endParaRPr lang="en-US" sz="1485" b="1">
              <a:solidFill>
                <a:srgbClr val="0070C0"/>
              </a:solidFill>
            </a:endParaRPr>
          </a:p>
          <a:p>
            <a:pPr marL="0" indent="0">
              <a:buNone/>
            </a:pPr>
            <a:endParaRPr lang="en-US" sz="2310"/>
          </a:p>
          <a:p>
            <a:pPr marL="0" indent="0">
              <a:buNone/>
            </a:pPr>
            <a:endParaRPr lang="en-US" sz="2310"/>
          </a:p>
          <a:p>
            <a:pPr marL="0" indent="0">
              <a:buNone/>
            </a:pPr>
            <a:endParaRPr lang="en-US" sz="2310"/>
          </a:p>
          <a:p>
            <a:pPr marL="0" indent="0">
              <a:buNone/>
            </a:pPr>
            <a:endParaRPr lang="en-US" sz="2310"/>
          </a:p>
          <a:p>
            <a:pPr marL="0" indent="0">
              <a:buNone/>
            </a:pPr>
            <a:endParaRPr lang="en-US" sz="2310"/>
          </a:p>
          <a:p>
            <a:pPr marL="0" indent="0">
              <a:buNone/>
            </a:pPr>
            <a:endParaRPr lang="en-US" sz="2310"/>
          </a:p>
          <a:p>
            <a:pPr marL="235744" indent="0">
              <a:buNone/>
            </a:pPr>
            <a:r>
              <a:rPr lang="en-US" sz="1800">
                <a:solidFill>
                  <a:srgbClr val="0070C0"/>
                </a:solidFill>
              </a:rPr>
              <a:t>You can find the definitions to these key terms and more here: </a:t>
            </a:r>
            <a:endParaRPr lang="en-US" sz="1800">
              <a:solidFill>
                <a:srgbClr val="0070C0"/>
              </a:solidFill>
              <a:cs typeface="Calibri"/>
            </a:endParaRPr>
          </a:p>
          <a:p>
            <a:pPr marL="330041" lvl="1" indent="0">
              <a:buNone/>
            </a:pPr>
            <a:r>
              <a:rPr lang="en-US" sz="1800" u="sng">
                <a:solidFill>
                  <a:srgbClr val="0070C0"/>
                </a:solidFill>
                <a:hlinkClick r:id="rId3"/>
              </a:rPr>
              <a:t>Key Terms Document</a:t>
            </a:r>
            <a:endParaRPr lang="en-US" sz="1800" u="sng">
              <a:solidFill>
                <a:srgbClr val="0070C0"/>
              </a:solidFill>
              <a:cs typeface="Calibri"/>
            </a:endParaRPr>
          </a:p>
          <a:p>
            <a:pPr marL="0" indent="0">
              <a:buNone/>
            </a:pPr>
            <a:endParaRPr lang="en-US" sz="2310"/>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7625749" y="7183124"/>
            <a:ext cx="2263140" cy="301228"/>
          </a:xfrm>
        </p:spPr>
        <p:txBody>
          <a:bodyPr/>
          <a:lstStyle/>
          <a:p>
            <a:pPr defTabSz="754380">
              <a:defRPr/>
            </a:pPr>
            <a:fld id="{69C126A4-BD19-47E2-8A0E-0DE1B9D8C925}" type="slidenum">
              <a:rPr lang="en-US" sz="1155">
                <a:solidFill>
                  <a:srgbClr val="0D6CB9"/>
                </a:solidFill>
                <a:latin typeface="Calibri" panose="020F0502020204030204"/>
              </a:rPr>
              <a:pPr defTabSz="754380">
                <a:defRPr/>
              </a:pPr>
              <a:t>2</a:t>
            </a:fld>
            <a:endParaRPr lang="en-US" sz="1155" dirty="0">
              <a:solidFill>
                <a:srgbClr val="0D6CB9"/>
              </a:solidFill>
              <a:latin typeface="Calibri" panose="020F0502020204030204"/>
            </a:endParaRPr>
          </a:p>
        </p:txBody>
      </p:sp>
      <p:graphicFrame>
        <p:nvGraphicFramePr>
          <p:cNvPr id="8" name="Table 8">
            <a:extLst>
              <a:ext uri="{FF2B5EF4-FFF2-40B4-BE49-F238E27FC236}">
                <a16:creationId xmlns:a16="http://schemas.microsoft.com/office/drawing/2014/main" id="{5F71A4F3-A49C-9447-0DF2-FF1995F47A6F}"/>
              </a:ext>
            </a:extLst>
          </p:cNvPr>
          <p:cNvGraphicFramePr>
            <a:graphicFrameLocks noGrp="1"/>
          </p:cNvGraphicFramePr>
          <p:nvPr>
            <p:extLst>
              <p:ext uri="{D42A27DB-BD31-4B8C-83A1-F6EECF244321}">
                <p14:modId xmlns:p14="http://schemas.microsoft.com/office/powerpoint/2010/main" val="3003143031"/>
              </p:ext>
            </p:extLst>
          </p:nvPr>
        </p:nvGraphicFramePr>
        <p:xfrm>
          <a:off x="2436412" y="1691586"/>
          <a:ext cx="6705600" cy="2556244"/>
        </p:xfrm>
        <a:graphic>
          <a:graphicData uri="http://schemas.openxmlformats.org/drawingml/2006/table">
            <a:tbl>
              <a:tblPr firstRow="1" bandRow="1">
                <a:tableStyleId>{16D9F66E-5EB9-4882-86FB-DCBF35E3C3E4}</a:tableStyleId>
              </a:tblPr>
              <a:tblGrid>
                <a:gridCol w="6705600">
                  <a:extLst>
                    <a:ext uri="{9D8B030D-6E8A-4147-A177-3AD203B41FA5}">
                      <a16:colId xmlns:a16="http://schemas.microsoft.com/office/drawing/2014/main" val="2503551537"/>
                    </a:ext>
                  </a:extLst>
                </a:gridCol>
              </a:tblGrid>
              <a:tr h="319783">
                <a:tc>
                  <a:txBody>
                    <a:bodyPr/>
                    <a:lstStyle/>
                    <a:p>
                      <a:r>
                        <a:rPr lang="en-US" sz="1600" b="0"/>
                        <a:t>Begin Date</a:t>
                      </a:r>
                    </a:p>
                  </a:txBody>
                  <a:tcPr marL="75438" marR="75438" marT="37719" marB="37719"/>
                </a:tc>
                <a:extLst>
                  <a:ext uri="{0D108BD9-81ED-4DB2-BD59-A6C34878D82A}">
                    <a16:rowId xmlns:a16="http://schemas.microsoft.com/office/drawing/2014/main" val="1394983829"/>
                  </a:ext>
                </a:extLst>
              </a:tr>
              <a:tr h="319783">
                <a:tc>
                  <a:txBody>
                    <a:bodyPr/>
                    <a:lstStyle/>
                    <a:p>
                      <a:r>
                        <a:rPr lang="en-US" sz="1600" b="0"/>
                        <a:t>Education Service Center (ESC)</a:t>
                      </a:r>
                    </a:p>
                  </a:txBody>
                  <a:tcPr marL="75438" marR="75438" marT="37719" marB="37719"/>
                </a:tc>
                <a:extLst>
                  <a:ext uri="{0D108BD9-81ED-4DB2-BD59-A6C34878D82A}">
                    <a16:rowId xmlns:a16="http://schemas.microsoft.com/office/drawing/2014/main" val="3813591036"/>
                  </a:ext>
                </a:extLst>
              </a:tr>
              <a:tr h="319783">
                <a:tc>
                  <a:txBody>
                    <a:bodyPr/>
                    <a:lstStyle/>
                    <a:p>
                      <a:r>
                        <a:rPr lang="en-US" sz="1600" b="0"/>
                        <a:t>Local Education Agency (LEA)</a:t>
                      </a:r>
                    </a:p>
                  </a:txBody>
                  <a:tcPr marL="75438" marR="75438" marT="37719" marB="37719"/>
                </a:tc>
                <a:extLst>
                  <a:ext uri="{0D108BD9-81ED-4DB2-BD59-A6C34878D82A}">
                    <a16:rowId xmlns:a16="http://schemas.microsoft.com/office/drawing/2014/main" val="386351599"/>
                  </a:ext>
                </a:extLst>
              </a:tr>
              <a:tr h="319783">
                <a:tc>
                  <a:txBody>
                    <a:bodyPr/>
                    <a:lstStyle/>
                    <a:p>
                      <a:r>
                        <a:rPr lang="en-US" sz="1600" b="0"/>
                        <a:t>Source System</a:t>
                      </a:r>
                    </a:p>
                  </a:txBody>
                  <a:tcPr marL="75438" marR="75438" marT="37719" marB="37719"/>
                </a:tc>
                <a:extLst>
                  <a:ext uri="{0D108BD9-81ED-4DB2-BD59-A6C34878D82A}">
                    <a16:rowId xmlns:a16="http://schemas.microsoft.com/office/drawing/2014/main" val="2941720670"/>
                  </a:ext>
                </a:extLst>
              </a:tr>
              <a:tr h="305943">
                <a:tc>
                  <a:txBody>
                    <a:bodyPr/>
                    <a:lstStyle/>
                    <a:p>
                      <a:r>
                        <a:rPr lang="en-US" sz="1600"/>
                        <a:t>Texas Education Agency Login (TEAL)</a:t>
                      </a:r>
                    </a:p>
                  </a:txBody>
                  <a:tcPr marL="75438" marR="75438" marT="37719" marB="37719"/>
                </a:tc>
                <a:extLst>
                  <a:ext uri="{0D108BD9-81ED-4DB2-BD59-A6C34878D82A}">
                    <a16:rowId xmlns:a16="http://schemas.microsoft.com/office/drawing/2014/main" val="1455037996"/>
                  </a:ext>
                </a:extLst>
              </a:tr>
              <a:tr h="305943">
                <a:tc>
                  <a:txBody>
                    <a:bodyPr/>
                    <a:lstStyle/>
                    <a:p>
                      <a:r>
                        <a:rPr lang="en-US" sz="1600"/>
                        <a:t>TSDS Web-Enabled Data Standards (TWEDS)</a:t>
                      </a:r>
                    </a:p>
                  </a:txBody>
                  <a:tcPr marL="75438" marR="75438" marT="37719" marB="37719"/>
                </a:tc>
                <a:extLst>
                  <a:ext uri="{0D108BD9-81ED-4DB2-BD59-A6C34878D82A}">
                    <a16:rowId xmlns:a16="http://schemas.microsoft.com/office/drawing/2014/main" val="1474336699"/>
                  </a:ext>
                </a:extLst>
              </a:tr>
              <a:tr h="305943">
                <a:tc>
                  <a:txBody>
                    <a:bodyPr/>
                    <a:lstStyle/>
                    <a:p>
                      <a:r>
                        <a:rPr lang="en-US" sz="1600"/>
                        <a:t>Texas Student Data System (TSDS)</a:t>
                      </a:r>
                    </a:p>
                  </a:txBody>
                  <a:tcPr marL="75438" marR="75438" marT="37719" marB="37719"/>
                </a:tc>
                <a:extLst>
                  <a:ext uri="{0D108BD9-81ED-4DB2-BD59-A6C34878D82A}">
                    <a16:rowId xmlns:a16="http://schemas.microsoft.com/office/drawing/2014/main" val="4258634930"/>
                  </a:ext>
                </a:extLst>
              </a:tr>
              <a:tr h="305943">
                <a:tc>
                  <a:txBody>
                    <a:bodyPr/>
                    <a:lstStyle/>
                    <a:p>
                      <a:r>
                        <a:rPr lang="en-US" sz="1600"/>
                        <a:t>Unique ID (UID) Number</a:t>
                      </a:r>
                    </a:p>
                  </a:txBody>
                  <a:tcPr marL="75438" marR="75438" marT="37719" marB="37719"/>
                </a:tc>
                <a:extLst>
                  <a:ext uri="{0D108BD9-81ED-4DB2-BD59-A6C34878D82A}">
                    <a16:rowId xmlns:a16="http://schemas.microsoft.com/office/drawing/2014/main" val="334830024"/>
                  </a:ext>
                </a:extLst>
              </a:tr>
            </a:tbl>
          </a:graphicData>
        </a:graphic>
      </p:graphicFrame>
    </p:spTree>
    <p:extLst>
      <p:ext uri="{BB962C8B-B14F-4D97-AF65-F5344CB8AC3E}">
        <p14:creationId xmlns:p14="http://schemas.microsoft.com/office/powerpoint/2010/main" val="2602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A141B6B5-D7B4-479E-B1F2-7C85F0F668DC}"/>
              </a:ext>
            </a:extLst>
          </p:cNvPr>
          <p:cNvSpPr>
            <a:spLocks noGrp="1"/>
          </p:cNvSpPr>
          <p:nvPr>
            <p:ph type="sldNum" sz="quarter" idx="12"/>
          </p:nvPr>
        </p:nvSpPr>
        <p:spPr/>
        <p:txBody>
          <a:bodyPr/>
          <a:lstStyle/>
          <a:p>
            <a:fld id="{B6F15528-21DE-4FAA-801E-634DDDAF4B2B}" type="slidenum">
              <a:rPr lang="en-US" sz="990" smtClean="0"/>
              <a:t>20</a:t>
            </a:fld>
            <a:endParaRPr lang="en-US" sz="990" dirty="0"/>
          </a:p>
        </p:txBody>
      </p:sp>
      <p:sp>
        <p:nvSpPr>
          <p:cNvPr id="3" name="object 3"/>
          <p:cNvSpPr txBox="1">
            <a:spLocks noGrp="1"/>
          </p:cNvSpPr>
          <p:nvPr>
            <p:ph type="title"/>
          </p:nvPr>
        </p:nvSpPr>
        <p:spPr>
          <a:xfrm>
            <a:off x="1844325" y="-58005"/>
            <a:ext cx="7945386" cy="962661"/>
          </a:xfrm>
          <a:prstGeom prst="rect">
            <a:avLst/>
          </a:prstGeom>
        </p:spPr>
        <p:txBody>
          <a:bodyPr vert="horz" wrap="square" lIns="0" tIns="282791" rIns="0" bIns="0" rtlCol="0">
            <a:spAutoFit/>
          </a:bodyPr>
          <a:lstStyle/>
          <a:p>
            <a:pPr marL="1465580">
              <a:lnSpc>
                <a:spcPct val="100000"/>
              </a:lnSpc>
            </a:pPr>
            <a:r>
              <a:rPr lang="en-US" sz="4400">
                <a:solidFill>
                  <a:srgbClr val="0070C0"/>
                </a:solidFill>
              </a:rPr>
              <a:t>UID ET DASHBOARD</a:t>
            </a:r>
          </a:p>
        </p:txBody>
      </p:sp>
      <p:sp>
        <p:nvSpPr>
          <p:cNvPr id="4" name="object 4" descr="Screenshot of the enrollment tracking dashboard." title="Screenshot"/>
          <p:cNvSpPr/>
          <p:nvPr/>
        </p:nvSpPr>
        <p:spPr>
          <a:xfrm>
            <a:off x="1788711" y="1962708"/>
            <a:ext cx="8001000" cy="4516140"/>
          </a:xfrm>
          <a:prstGeom prst="rect">
            <a:avLst/>
          </a:prstGeom>
          <a:blipFill>
            <a:blip r:embed="rId4" cstate="print"/>
            <a:stretch>
              <a:fillRect/>
            </a:stretch>
          </a:blipFill>
        </p:spPr>
        <p:txBody>
          <a:bodyPr wrap="square" lIns="0" tIns="0" rIns="0" bIns="0" rtlCol="0"/>
          <a:lstStyle/>
          <a:p>
            <a:endParaRPr/>
          </a:p>
        </p:txBody>
      </p:sp>
      <p:sp>
        <p:nvSpPr>
          <p:cNvPr id="9" name="object 3">
            <a:extLst>
              <a:ext uri="{FF2B5EF4-FFF2-40B4-BE49-F238E27FC236}">
                <a16:creationId xmlns:a16="http://schemas.microsoft.com/office/drawing/2014/main" id="{41BD9A63-763B-4B31-9975-5DDAB03C0C80}"/>
              </a:ext>
            </a:extLst>
          </p:cNvPr>
          <p:cNvSpPr txBox="1"/>
          <p:nvPr/>
        </p:nvSpPr>
        <p:spPr>
          <a:xfrm>
            <a:off x="1701590" y="1156404"/>
            <a:ext cx="8175243" cy="400110"/>
          </a:xfrm>
          <a:prstGeom prst="rect">
            <a:avLst/>
          </a:prstGeom>
        </p:spPr>
        <p:txBody>
          <a:bodyPr vert="horz" wrap="square" lIns="0" tIns="0" rIns="0" bIns="0" rtlCol="0">
            <a:spAutoFit/>
          </a:bodyPr>
          <a:lstStyle/>
          <a:p>
            <a:pPr marL="469900" indent="-457200">
              <a:lnSpc>
                <a:spcPct val="100000"/>
              </a:lnSpc>
              <a:buClr>
                <a:schemeClr val="accent2"/>
              </a:buClr>
              <a:buSzPct val="69000"/>
              <a:buFont typeface="Wingdings" panose="05000000000000000000" pitchFamily="2" charset="2"/>
              <a:buChar char="§"/>
            </a:pPr>
            <a:r>
              <a:rPr lang="en-US" sz="2600" spc="-10">
                <a:solidFill>
                  <a:srgbClr val="0070C0"/>
                </a:solidFill>
                <a:cs typeface="Arial"/>
              </a:rPr>
              <a:t>Dashboard for ET Files</a:t>
            </a:r>
            <a:endParaRPr sz="2600">
              <a:solidFill>
                <a:srgbClr val="0070C0"/>
              </a:solidFill>
              <a:cs typeface="Arial"/>
            </a:endParaRPr>
          </a:p>
        </p:txBody>
      </p:sp>
      <p:sp>
        <p:nvSpPr>
          <p:cNvPr id="12" name="Rectangle 11">
            <a:extLst>
              <a:ext uri="{FF2B5EF4-FFF2-40B4-BE49-F238E27FC236}">
                <a16:creationId xmlns:a16="http://schemas.microsoft.com/office/drawing/2014/main" id="{D513A9CB-0C16-4953-9B6E-63E8641BFFEB}"/>
              </a:ext>
              <a:ext uri="{C183D7F6-B498-43B3-948B-1728B52AA6E4}">
                <adec:decorative xmlns:adec="http://schemas.microsoft.com/office/drawing/2017/decorative" val="1"/>
              </a:ext>
            </a:extLst>
          </p:cNvPr>
          <p:cNvSpPr/>
          <p:nvPr>
            <p:custDataLst>
              <p:tags r:id="rId1"/>
            </p:custDataLst>
          </p:nvPr>
        </p:nvSpPr>
        <p:spPr>
          <a:xfrm>
            <a:off x="1640097" y="1962708"/>
            <a:ext cx="8221850" cy="4516140"/>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
        <p:nvSpPr>
          <p:cNvPr id="5" name="object 5" descr="Arrow showing the option to dowload events on the UID ET dashboard." title="Arrow"/>
          <p:cNvSpPr/>
          <p:nvPr/>
        </p:nvSpPr>
        <p:spPr>
          <a:xfrm>
            <a:off x="9335078" y="3116151"/>
            <a:ext cx="470534" cy="300990"/>
          </a:xfrm>
          <a:custGeom>
            <a:avLst/>
            <a:gdLst/>
            <a:ahLst/>
            <a:cxnLst/>
            <a:rect l="l" t="t" r="r" b="b"/>
            <a:pathLst>
              <a:path w="470534" h="300989">
                <a:moveTo>
                  <a:pt x="470153" y="147827"/>
                </a:moveTo>
                <a:lnTo>
                  <a:pt x="432053" y="0"/>
                </a:lnTo>
                <a:lnTo>
                  <a:pt x="128015" y="80009"/>
                </a:lnTo>
                <a:lnTo>
                  <a:pt x="108965" y="6095"/>
                </a:lnTo>
                <a:lnTo>
                  <a:pt x="0" y="192023"/>
                </a:lnTo>
                <a:lnTo>
                  <a:pt x="166877" y="289825"/>
                </a:lnTo>
                <a:lnTo>
                  <a:pt x="166877" y="227075"/>
                </a:lnTo>
                <a:lnTo>
                  <a:pt x="470153" y="147827"/>
                </a:lnTo>
                <a:close/>
              </a:path>
              <a:path w="470534" h="300989">
                <a:moveTo>
                  <a:pt x="185927" y="300989"/>
                </a:moveTo>
                <a:lnTo>
                  <a:pt x="166877" y="227075"/>
                </a:lnTo>
                <a:lnTo>
                  <a:pt x="166877" y="289825"/>
                </a:lnTo>
                <a:lnTo>
                  <a:pt x="185927" y="300989"/>
                </a:lnTo>
                <a:close/>
              </a:path>
            </a:pathLst>
          </a:custGeom>
          <a:solidFill>
            <a:schemeClr val="accent1">
              <a:lumMod val="75000"/>
            </a:schemeClr>
          </a:solidFill>
        </p:spPr>
        <p:txBody>
          <a:bodyPr wrap="square" lIns="0" tIns="0" rIns="0" bIns="0" rtlCol="0"/>
          <a:lstStyle/>
          <a:p>
            <a:endParaRPr/>
          </a:p>
        </p:txBody>
      </p:sp>
      <p:sp>
        <p:nvSpPr>
          <p:cNvPr id="7" name="object 7" descr="Arrow to show gear icon for downloading uploaded file information." title="Arrow"/>
          <p:cNvSpPr/>
          <p:nvPr/>
        </p:nvSpPr>
        <p:spPr>
          <a:xfrm rot="7737657">
            <a:off x="9069929" y="4905072"/>
            <a:ext cx="448945" cy="346710"/>
          </a:xfrm>
          <a:custGeom>
            <a:avLst/>
            <a:gdLst/>
            <a:ahLst/>
            <a:cxnLst/>
            <a:rect l="l" t="t" r="r" b="b"/>
            <a:pathLst>
              <a:path w="448945" h="346710">
                <a:moveTo>
                  <a:pt x="204977" y="0"/>
                </a:moveTo>
                <a:lnTo>
                  <a:pt x="0" y="65532"/>
                </a:lnTo>
                <a:lnTo>
                  <a:pt x="65531" y="271272"/>
                </a:lnTo>
                <a:lnTo>
                  <a:pt x="100583" y="203454"/>
                </a:lnTo>
                <a:lnTo>
                  <a:pt x="169925" y="239072"/>
                </a:lnTo>
                <a:lnTo>
                  <a:pt x="169925" y="67818"/>
                </a:lnTo>
                <a:lnTo>
                  <a:pt x="204977" y="0"/>
                </a:lnTo>
                <a:close/>
              </a:path>
              <a:path w="448945" h="346710">
                <a:moveTo>
                  <a:pt x="448817" y="211074"/>
                </a:moveTo>
                <a:lnTo>
                  <a:pt x="169925" y="67818"/>
                </a:lnTo>
                <a:lnTo>
                  <a:pt x="169925" y="239072"/>
                </a:lnTo>
                <a:lnTo>
                  <a:pt x="379475" y="346710"/>
                </a:lnTo>
                <a:lnTo>
                  <a:pt x="448817" y="211074"/>
                </a:lnTo>
                <a:close/>
              </a:path>
            </a:pathLst>
          </a:custGeom>
          <a:solidFill>
            <a:schemeClr val="accent1">
              <a:lumMod val="75000"/>
            </a:schemeClr>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AF1DD277-7E72-4D1D-9C0D-8C921AA29F47}"/>
              </a:ext>
            </a:extLst>
          </p:cNvPr>
          <p:cNvSpPr>
            <a:spLocks noGrp="1"/>
          </p:cNvSpPr>
          <p:nvPr>
            <p:ph type="sldNum" sz="quarter" idx="12"/>
          </p:nvPr>
        </p:nvSpPr>
        <p:spPr/>
        <p:txBody>
          <a:bodyPr/>
          <a:lstStyle/>
          <a:p>
            <a:fld id="{B6F15528-21DE-4FAA-801E-634DDDAF4B2B}" type="slidenum">
              <a:rPr lang="en-US" sz="990" smtClean="0"/>
              <a:t>21</a:t>
            </a:fld>
            <a:endParaRPr lang="en-US" sz="990" dirty="0"/>
          </a:p>
        </p:txBody>
      </p:sp>
      <p:sp>
        <p:nvSpPr>
          <p:cNvPr id="3" name="object 3"/>
          <p:cNvSpPr txBox="1">
            <a:spLocks noGrp="1"/>
          </p:cNvSpPr>
          <p:nvPr>
            <p:ph type="title"/>
          </p:nvPr>
        </p:nvSpPr>
        <p:spPr>
          <a:xfrm>
            <a:off x="1845293" y="-46909"/>
            <a:ext cx="7945386" cy="962661"/>
          </a:xfrm>
          <a:prstGeom prst="rect">
            <a:avLst/>
          </a:prstGeom>
        </p:spPr>
        <p:txBody>
          <a:bodyPr vert="horz" wrap="square" lIns="0" tIns="282791" rIns="0" bIns="0" rtlCol="0">
            <a:spAutoFit/>
          </a:bodyPr>
          <a:lstStyle/>
          <a:p>
            <a:pPr marL="1465580">
              <a:lnSpc>
                <a:spcPct val="100000"/>
              </a:lnSpc>
            </a:pPr>
            <a:r>
              <a:rPr lang="en-US" sz="4400">
                <a:solidFill>
                  <a:srgbClr val="0070C0"/>
                </a:solidFill>
              </a:rPr>
              <a:t>ET FILE DOWNLOADS</a:t>
            </a:r>
          </a:p>
        </p:txBody>
      </p:sp>
      <p:sp>
        <p:nvSpPr>
          <p:cNvPr id="4" name="object 4" descr="Screenshot of results of clicking on gear icon to see information on files that processed and files that were canceled." title="Screenshot"/>
          <p:cNvSpPr/>
          <p:nvPr/>
        </p:nvSpPr>
        <p:spPr>
          <a:xfrm>
            <a:off x="1681929" y="2209799"/>
            <a:ext cx="8153400" cy="4191000"/>
          </a:xfrm>
          <a:prstGeom prst="rect">
            <a:avLst/>
          </a:prstGeom>
          <a:blipFill>
            <a:blip r:embed="rId4" cstate="print"/>
            <a:stretch>
              <a:fillRect/>
            </a:stretch>
          </a:blipFill>
        </p:spPr>
        <p:txBody>
          <a:bodyPr wrap="square" lIns="0" tIns="0" rIns="0" bIns="0" rtlCol="0"/>
          <a:lstStyle/>
          <a:p>
            <a:endParaRPr/>
          </a:p>
        </p:txBody>
      </p:sp>
      <p:sp>
        <p:nvSpPr>
          <p:cNvPr id="5" name="object 5" descr="Image to correct screenshot" hidden="1" title="Image"/>
          <p:cNvSpPr/>
          <p:nvPr/>
        </p:nvSpPr>
        <p:spPr>
          <a:xfrm>
            <a:off x="4267200" y="4728971"/>
            <a:ext cx="228600" cy="224154"/>
          </a:xfrm>
          <a:custGeom>
            <a:avLst/>
            <a:gdLst/>
            <a:ahLst/>
            <a:cxnLst/>
            <a:rect l="l" t="t" r="r" b="b"/>
            <a:pathLst>
              <a:path w="228600" h="224154">
                <a:moveTo>
                  <a:pt x="0" y="0"/>
                </a:moveTo>
                <a:lnTo>
                  <a:pt x="0" y="224027"/>
                </a:lnTo>
                <a:lnTo>
                  <a:pt x="228600" y="224027"/>
                </a:lnTo>
                <a:lnTo>
                  <a:pt x="228600" y="0"/>
                </a:lnTo>
                <a:lnTo>
                  <a:pt x="0" y="0"/>
                </a:lnTo>
                <a:close/>
              </a:path>
            </a:pathLst>
          </a:custGeom>
          <a:solidFill>
            <a:srgbClr val="FFFFFF"/>
          </a:solidFill>
        </p:spPr>
        <p:txBody>
          <a:bodyPr wrap="square" lIns="0" tIns="0" rIns="0" bIns="0" rtlCol="0"/>
          <a:lstStyle/>
          <a:p>
            <a:endParaRPr/>
          </a:p>
        </p:txBody>
      </p:sp>
      <p:sp>
        <p:nvSpPr>
          <p:cNvPr id="6" name="object 6" descr="Red oval showing processed file information" title="Red oval"/>
          <p:cNvSpPr/>
          <p:nvPr/>
        </p:nvSpPr>
        <p:spPr>
          <a:xfrm>
            <a:off x="1546119" y="3835233"/>
            <a:ext cx="1055370" cy="261620"/>
          </a:xfrm>
          <a:custGeom>
            <a:avLst/>
            <a:gdLst/>
            <a:ahLst/>
            <a:cxnLst/>
            <a:rect l="l" t="t" r="r" b="b"/>
            <a:pathLst>
              <a:path w="1055370" h="261620">
                <a:moveTo>
                  <a:pt x="1055370" y="133940"/>
                </a:moveTo>
                <a:lnTo>
                  <a:pt x="1055370" y="124796"/>
                </a:lnTo>
                <a:lnTo>
                  <a:pt x="1053846" y="120224"/>
                </a:lnTo>
                <a:lnTo>
                  <a:pt x="1015336" y="76969"/>
                </a:lnTo>
                <a:lnTo>
                  <a:pt x="978652" y="58933"/>
                </a:lnTo>
                <a:lnTo>
                  <a:pt x="932208" y="43295"/>
                </a:lnTo>
                <a:lnTo>
                  <a:pt x="877401" y="30058"/>
                </a:lnTo>
                <a:lnTo>
                  <a:pt x="815627" y="19225"/>
                </a:lnTo>
                <a:lnTo>
                  <a:pt x="748280" y="10800"/>
                </a:lnTo>
                <a:lnTo>
                  <a:pt x="676757" y="4785"/>
                </a:lnTo>
                <a:lnTo>
                  <a:pt x="602454" y="1184"/>
                </a:lnTo>
                <a:lnTo>
                  <a:pt x="526765" y="0"/>
                </a:lnTo>
                <a:lnTo>
                  <a:pt x="451088" y="1235"/>
                </a:lnTo>
                <a:lnTo>
                  <a:pt x="376816" y="4893"/>
                </a:lnTo>
                <a:lnTo>
                  <a:pt x="305347" y="10976"/>
                </a:lnTo>
                <a:lnTo>
                  <a:pt x="238076" y="19489"/>
                </a:lnTo>
                <a:lnTo>
                  <a:pt x="176398" y="30434"/>
                </a:lnTo>
                <a:lnTo>
                  <a:pt x="121710" y="43814"/>
                </a:lnTo>
                <a:lnTo>
                  <a:pt x="75406" y="59633"/>
                </a:lnTo>
                <a:lnTo>
                  <a:pt x="38883" y="77892"/>
                </a:lnTo>
                <a:lnTo>
                  <a:pt x="761" y="121748"/>
                </a:lnTo>
                <a:lnTo>
                  <a:pt x="761" y="126320"/>
                </a:lnTo>
                <a:lnTo>
                  <a:pt x="0" y="130892"/>
                </a:lnTo>
                <a:lnTo>
                  <a:pt x="2286" y="144608"/>
                </a:lnTo>
                <a:lnTo>
                  <a:pt x="4572" y="148418"/>
                </a:lnTo>
                <a:lnTo>
                  <a:pt x="14380" y="162845"/>
                </a:lnTo>
                <a:lnTo>
                  <a:pt x="28956" y="175934"/>
                </a:lnTo>
                <a:lnTo>
                  <a:pt x="28956" y="126320"/>
                </a:lnTo>
                <a:lnTo>
                  <a:pt x="29718" y="124796"/>
                </a:lnTo>
                <a:lnTo>
                  <a:pt x="59511" y="98816"/>
                </a:lnTo>
                <a:lnTo>
                  <a:pt x="100128" y="80769"/>
                </a:lnTo>
                <a:lnTo>
                  <a:pt x="121157" y="74504"/>
                </a:lnTo>
                <a:lnTo>
                  <a:pt x="135636" y="69932"/>
                </a:lnTo>
                <a:lnTo>
                  <a:pt x="151638" y="66122"/>
                </a:lnTo>
                <a:lnTo>
                  <a:pt x="168518" y="62034"/>
                </a:lnTo>
                <a:lnTo>
                  <a:pt x="185546" y="58249"/>
                </a:lnTo>
                <a:lnTo>
                  <a:pt x="238076" y="48486"/>
                </a:lnTo>
                <a:lnTo>
                  <a:pt x="290085" y="41225"/>
                </a:lnTo>
                <a:lnTo>
                  <a:pt x="343057" y="35833"/>
                </a:lnTo>
                <a:lnTo>
                  <a:pt x="396228" y="32052"/>
                </a:lnTo>
                <a:lnTo>
                  <a:pt x="451088" y="29492"/>
                </a:lnTo>
                <a:lnTo>
                  <a:pt x="501395" y="28022"/>
                </a:lnTo>
                <a:lnTo>
                  <a:pt x="553974" y="28022"/>
                </a:lnTo>
                <a:lnTo>
                  <a:pt x="606552" y="29576"/>
                </a:lnTo>
                <a:lnTo>
                  <a:pt x="655726" y="31851"/>
                </a:lnTo>
                <a:lnTo>
                  <a:pt x="704938" y="35241"/>
                </a:lnTo>
                <a:lnTo>
                  <a:pt x="755131" y="40108"/>
                </a:lnTo>
                <a:lnTo>
                  <a:pt x="805195" y="46675"/>
                </a:lnTo>
                <a:lnTo>
                  <a:pt x="854722" y="55205"/>
                </a:lnTo>
                <a:lnTo>
                  <a:pt x="903308" y="65963"/>
                </a:lnTo>
                <a:lnTo>
                  <a:pt x="949452" y="79076"/>
                </a:lnTo>
                <a:lnTo>
                  <a:pt x="985328" y="93166"/>
                </a:lnTo>
                <a:lnTo>
                  <a:pt x="1020459" y="116668"/>
                </a:lnTo>
                <a:lnTo>
                  <a:pt x="1026413" y="126320"/>
                </a:lnTo>
                <a:lnTo>
                  <a:pt x="1026413" y="128606"/>
                </a:lnTo>
                <a:lnTo>
                  <a:pt x="1027176" y="129368"/>
                </a:lnTo>
                <a:lnTo>
                  <a:pt x="1027176" y="175636"/>
                </a:lnTo>
                <a:lnTo>
                  <a:pt x="1028478" y="174782"/>
                </a:lnTo>
                <a:lnTo>
                  <a:pt x="1041981" y="162303"/>
                </a:lnTo>
                <a:lnTo>
                  <a:pt x="1051109" y="148704"/>
                </a:lnTo>
                <a:lnTo>
                  <a:pt x="1055370" y="133940"/>
                </a:lnTo>
                <a:close/>
              </a:path>
              <a:path w="1055370" h="261620">
                <a:moveTo>
                  <a:pt x="1027176" y="175636"/>
                </a:moveTo>
                <a:lnTo>
                  <a:pt x="1027176" y="130892"/>
                </a:lnTo>
                <a:lnTo>
                  <a:pt x="1026413" y="132416"/>
                </a:lnTo>
                <a:lnTo>
                  <a:pt x="1026413" y="133940"/>
                </a:lnTo>
                <a:lnTo>
                  <a:pt x="1025387" y="136180"/>
                </a:lnTo>
                <a:lnTo>
                  <a:pt x="983474" y="168273"/>
                </a:lnTo>
                <a:lnTo>
                  <a:pt x="934974" y="186518"/>
                </a:lnTo>
                <a:lnTo>
                  <a:pt x="919734" y="190328"/>
                </a:lnTo>
                <a:lnTo>
                  <a:pt x="904954" y="194265"/>
                </a:lnTo>
                <a:lnTo>
                  <a:pt x="859211" y="204578"/>
                </a:lnTo>
                <a:lnTo>
                  <a:pt x="811887" y="212834"/>
                </a:lnTo>
                <a:lnTo>
                  <a:pt x="763657" y="219275"/>
                </a:lnTo>
                <a:lnTo>
                  <a:pt x="715197" y="224139"/>
                </a:lnTo>
                <a:lnTo>
                  <a:pt x="667184" y="227668"/>
                </a:lnTo>
                <a:lnTo>
                  <a:pt x="619114" y="230151"/>
                </a:lnTo>
                <a:lnTo>
                  <a:pt x="553974" y="232238"/>
                </a:lnTo>
                <a:lnTo>
                  <a:pt x="501395" y="232238"/>
                </a:lnTo>
                <a:lnTo>
                  <a:pt x="448302" y="230758"/>
                </a:lnTo>
                <a:lnTo>
                  <a:pt x="395383" y="228217"/>
                </a:lnTo>
                <a:lnTo>
                  <a:pt x="342642" y="224362"/>
                </a:lnTo>
                <a:lnTo>
                  <a:pt x="289977" y="218927"/>
                </a:lnTo>
                <a:lnTo>
                  <a:pt x="237352" y="211640"/>
                </a:lnTo>
                <a:lnTo>
                  <a:pt x="185543" y="202385"/>
                </a:lnTo>
                <a:lnTo>
                  <a:pt x="120396" y="185756"/>
                </a:lnTo>
                <a:lnTo>
                  <a:pt x="106457" y="181866"/>
                </a:lnTo>
                <a:lnTo>
                  <a:pt x="70701" y="167471"/>
                </a:lnTo>
                <a:lnTo>
                  <a:pt x="42672" y="150704"/>
                </a:lnTo>
                <a:lnTo>
                  <a:pt x="38328" y="147732"/>
                </a:lnTo>
                <a:lnTo>
                  <a:pt x="34645" y="143833"/>
                </a:lnTo>
                <a:lnTo>
                  <a:pt x="32004" y="139274"/>
                </a:lnTo>
                <a:lnTo>
                  <a:pt x="30480" y="137750"/>
                </a:lnTo>
                <a:lnTo>
                  <a:pt x="29718" y="135464"/>
                </a:lnTo>
                <a:lnTo>
                  <a:pt x="28956" y="133940"/>
                </a:lnTo>
                <a:lnTo>
                  <a:pt x="28956" y="175934"/>
                </a:lnTo>
                <a:lnTo>
                  <a:pt x="71236" y="199058"/>
                </a:lnTo>
                <a:lnTo>
                  <a:pt x="126912" y="217775"/>
                </a:lnTo>
                <a:lnTo>
                  <a:pt x="192059" y="232589"/>
                </a:lnTo>
                <a:lnTo>
                  <a:pt x="262609" y="243873"/>
                </a:lnTo>
                <a:lnTo>
                  <a:pt x="334491" y="252001"/>
                </a:lnTo>
                <a:lnTo>
                  <a:pt x="403637" y="257348"/>
                </a:lnTo>
                <a:lnTo>
                  <a:pt x="466639" y="260302"/>
                </a:lnTo>
                <a:lnTo>
                  <a:pt x="501395" y="261042"/>
                </a:lnTo>
                <a:lnTo>
                  <a:pt x="537833" y="260995"/>
                </a:lnTo>
                <a:lnTo>
                  <a:pt x="553974" y="260432"/>
                </a:lnTo>
                <a:lnTo>
                  <a:pt x="580644" y="260432"/>
                </a:lnTo>
                <a:lnTo>
                  <a:pt x="619114" y="259268"/>
                </a:lnTo>
                <a:lnTo>
                  <a:pt x="678792" y="255802"/>
                </a:lnTo>
                <a:lnTo>
                  <a:pt x="731981" y="251151"/>
                </a:lnTo>
                <a:lnTo>
                  <a:pt x="791298" y="244206"/>
                </a:lnTo>
                <a:lnTo>
                  <a:pt x="852806" y="234600"/>
                </a:lnTo>
                <a:lnTo>
                  <a:pt x="912566" y="221971"/>
                </a:lnTo>
                <a:lnTo>
                  <a:pt x="966641" y="205955"/>
                </a:lnTo>
                <a:lnTo>
                  <a:pt x="1011092" y="186186"/>
                </a:lnTo>
                <a:lnTo>
                  <a:pt x="1027176" y="175636"/>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7" name="object 7" descr="Red oval showing canceled file information." title="Red oval"/>
          <p:cNvSpPr/>
          <p:nvPr/>
        </p:nvSpPr>
        <p:spPr>
          <a:xfrm>
            <a:off x="1534968" y="4075479"/>
            <a:ext cx="1055370" cy="260350"/>
          </a:xfrm>
          <a:custGeom>
            <a:avLst/>
            <a:gdLst/>
            <a:ahLst/>
            <a:cxnLst/>
            <a:rect l="l" t="t" r="r" b="b"/>
            <a:pathLst>
              <a:path w="1055370" h="260350">
                <a:moveTo>
                  <a:pt x="1055370" y="129539"/>
                </a:moveTo>
                <a:lnTo>
                  <a:pt x="1015083" y="77046"/>
                </a:lnTo>
                <a:lnTo>
                  <a:pt x="978262" y="58976"/>
                </a:lnTo>
                <a:lnTo>
                  <a:pt x="931679" y="43313"/>
                </a:lnTo>
                <a:lnTo>
                  <a:pt x="876735" y="30058"/>
                </a:lnTo>
                <a:lnTo>
                  <a:pt x="814829" y="19214"/>
                </a:lnTo>
                <a:lnTo>
                  <a:pt x="747360" y="10784"/>
                </a:lnTo>
                <a:lnTo>
                  <a:pt x="675728" y="4770"/>
                </a:lnTo>
                <a:lnTo>
                  <a:pt x="601331" y="1174"/>
                </a:lnTo>
                <a:lnTo>
                  <a:pt x="525570" y="0"/>
                </a:lnTo>
                <a:lnTo>
                  <a:pt x="449843" y="1248"/>
                </a:lnTo>
                <a:lnTo>
                  <a:pt x="375551" y="4921"/>
                </a:lnTo>
                <a:lnTo>
                  <a:pt x="304092" y="11023"/>
                </a:lnTo>
                <a:lnTo>
                  <a:pt x="236866" y="19555"/>
                </a:lnTo>
                <a:lnTo>
                  <a:pt x="175271" y="30520"/>
                </a:lnTo>
                <a:lnTo>
                  <a:pt x="120709" y="43920"/>
                </a:lnTo>
                <a:lnTo>
                  <a:pt x="74577" y="59758"/>
                </a:lnTo>
                <a:lnTo>
                  <a:pt x="38276" y="78035"/>
                </a:lnTo>
                <a:lnTo>
                  <a:pt x="761" y="121919"/>
                </a:lnTo>
                <a:lnTo>
                  <a:pt x="0" y="126491"/>
                </a:lnTo>
                <a:lnTo>
                  <a:pt x="0" y="135635"/>
                </a:lnTo>
                <a:lnTo>
                  <a:pt x="762" y="140207"/>
                </a:lnTo>
                <a:lnTo>
                  <a:pt x="2286" y="144017"/>
                </a:lnTo>
                <a:lnTo>
                  <a:pt x="16461" y="166183"/>
                </a:lnTo>
                <a:lnTo>
                  <a:pt x="28194" y="174848"/>
                </a:lnTo>
                <a:lnTo>
                  <a:pt x="28194" y="128015"/>
                </a:lnTo>
                <a:lnTo>
                  <a:pt x="28956" y="126491"/>
                </a:lnTo>
                <a:lnTo>
                  <a:pt x="28956" y="124967"/>
                </a:lnTo>
                <a:lnTo>
                  <a:pt x="39107" y="113076"/>
                </a:lnTo>
                <a:lnTo>
                  <a:pt x="71440" y="92119"/>
                </a:lnTo>
                <a:lnTo>
                  <a:pt x="116922" y="74698"/>
                </a:lnTo>
                <a:lnTo>
                  <a:pt x="172087" y="60528"/>
                </a:lnTo>
                <a:lnTo>
                  <a:pt x="233470" y="49327"/>
                </a:lnTo>
                <a:lnTo>
                  <a:pt x="297603" y="40815"/>
                </a:lnTo>
                <a:lnTo>
                  <a:pt x="361020" y="34707"/>
                </a:lnTo>
                <a:lnTo>
                  <a:pt x="420256" y="30722"/>
                </a:lnTo>
                <a:lnTo>
                  <a:pt x="471844" y="28577"/>
                </a:lnTo>
                <a:lnTo>
                  <a:pt x="512318" y="27991"/>
                </a:lnTo>
                <a:lnTo>
                  <a:pt x="525570" y="28170"/>
                </a:lnTo>
                <a:lnTo>
                  <a:pt x="553974" y="28193"/>
                </a:lnTo>
                <a:lnTo>
                  <a:pt x="605028" y="29717"/>
                </a:lnTo>
                <a:lnTo>
                  <a:pt x="653581" y="31967"/>
                </a:lnTo>
                <a:lnTo>
                  <a:pt x="703689" y="35361"/>
                </a:lnTo>
                <a:lnTo>
                  <a:pt x="754565" y="40183"/>
                </a:lnTo>
                <a:lnTo>
                  <a:pt x="805422" y="46718"/>
                </a:lnTo>
                <a:lnTo>
                  <a:pt x="855475" y="55249"/>
                </a:lnTo>
                <a:lnTo>
                  <a:pt x="903937" y="66061"/>
                </a:lnTo>
                <a:lnTo>
                  <a:pt x="934974" y="74675"/>
                </a:lnTo>
                <a:lnTo>
                  <a:pt x="948690" y="78485"/>
                </a:lnTo>
                <a:lnTo>
                  <a:pt x="991790" y="96340"/>
                </a:lnTo>
                <a:lnTo>
                  <a:pt x="1018032" y="114299"/>
                </a:lnTo>
                <a:lnTo>
                  <a:pt x="1021524" y="117106"/>
                </a:lnTo>
                <a:lnTo>
                  <a:pt x="1023137" y="121411"/>
                </a:lnTo>
                <a:lnTo>
                  <a:pt x="1025652" y="124967"/>
                </a:lnTo>
                <a:lnTo>
                  <a:pt x="1025652" y="126491"/>
                </a:lnTo>
                <a:lnTo>
                  <a:pt x="1026413" y="128015"/>
                </a:lnTo>
                <a:lnTo>
                  <a:pt x="1026413" y="174809"/>
                </a:lnTo>
                <a:lnTo>
                  <a:pt x="1046762" y="154297"/>
                </a:lnTo>
                <a:lnTo>
                  <a:pt x="1055370" y="129539"/>
                </a:lnTo>
                <a:close/>
              </a:path>
              <a:path w="1055370" h="260350">
                <a:moveTo>
                  <a:pt x="1026413" y="174809"/>
                </a:moveTo>
                <a:lnTo>
                  <a:pt x="1026413" y="132587"/>
                </a:lnTo>
                <a:lnTo>
                  <a:pt x="1025652" y="134111"/>
                </a:lnTo>
                <a:lnTo>
                  <a:pt x="1025193" y="136426"/>
                </a:lnTo>
                <a:lnTo>
                  <a:pt x="1017809" y="145790"/>
                </a:lnTo>
                <a:lnTo>
                  <a:pt x="983966" y="167876"/>
                </a:lnTo>
                <a:lnTo>
                  <a:pt x="934212" y="185927"/>
                </a:lnTo>
                <a:lnTo>
                  <a:pt x="919602" y="190533"/>
                </a:lnTo>
                <a:lnTo>
                  <a:pt x="873972" y="201414"/>
                </a:lnTo>
                <a:lnTo>
                  <a:pt x="827112" y="210236"/>
                </a:lnTo>
                <a:lnTo>
                  <a:pt x="779531" y="217209"/>
                </a:lnTo>
                <a:lnTo>
                  <a:pt x="731609" y="222577"/>
                </a:lnTo>
                <a:lnTo>
                  <a:pt x="683724" y="226581"/>
                </a:lnTo>
                <a:lnTo>
                  <a:pt x="636255" y="229465"/>
                </a:lnTo>
                <a:lnTo>
                  <a:pt x="579120" y="231647"/>
                </a:lnTo>
                <a:lnTo>
                  <a:pt x="553212" y="231647"/>
                </a:lnTo>
                <a:lnTo>
                  <a:pt x="527304" y="232409"/>
                </a:lnTo>
                <a:lnTo>
                  <a:pt x="500634" y="232409"/>
                </a:lnTo>
                <a:lnTo>
                  <a:pt x="483030" y="231993"/>
                </a:lnTo>
                <a:lnTo>
                  <a:pt x="430183" y="230166"/>
                </a:lnTo>
                <a:lnTo>
                  <a:pt x="377354" y="227233"/>
                </a:lnTo>
                <a:lnTo>
                  <a:pt x="324635" y="222889"/>
                </a:lnTo>
                <a:lnTo>
                  <a:pt x="272118" y="216830"/>
                </a:lnTo>
                <a:lnTo>
                  <a:pt x="219893" y="208751"/>
                </a:lnTo>
                <a:lnTo>
                  <a:pt x="168054" y="198347"/>
                </a:lnTo>
                <a:lnTo>
                  <a:pt x="119621" y="185924"/>
                </a:lnTo>
                <a:lnTo>
                  <a:pt x="71330" y="167682"/>
                </a:lnTo>
                <a:lnTo>
                  <a:pt x="36315" y="145460"/>
                </a:lnTo>
                <a:lnTo>
                  <a:pt x="28194" y="132587"/>
                </a:lnTo>
                <a:lnTo>
                  <a:pt x="28194" y="174848"/>
                </a:lnTo>
                <a:lnTo>
                  <a:pt x="81577" y="203628"/>
                </a:lnTo>
                <a:lnTo>
                  <a:pt x="129621" y="218867"/>
                </a:lnTo>
                <a:lnTo>
                  <a:pt x="186059" y="231756"/>
                </a:lnTo>
                <a:lnTo>
                  <a:pt x="249443" y="242276"/>
                </a:lnTo>
                <a:lnTo>
                  <a:pt x="318325" y="250406"/>
                </a:lnTo>
                <a:lnTo>
                  <a:pt x="391378" y="256132"/>
                </a:lnTo>
                <a:lnTo>
                  <a:pt x="465418" y="259359"/>
                </a:lnTo>
                <a:lnTo>
                  <a:pt x="543482" y="260261"/>
                </a:lnTo>
                <a:lnTo>
                  <a:pt x="619878" y="258633"/>
                </a:lnTo>
                <a:lnTo>
                  <a:pt x="694534" y="254515"/>
                </a:lnTo>
                <a:lnTo>
                  <a:pt x="766001" y="247888"/>
                </a:lnTo>
                <a:lnTo>
                  <a:pt x="832831" y="238731"/>
                </a:lnTo>
                <a:lnTo>
                  <a:pt x="893577" y="227024"/>
                </a:lnTo>
                <a:lnTo>
                  <a:pt x="946791" y="212747"/>
                </a:lnTo>
                <a:lnTo>
                  <a:pt x="991025" y="195881"/>
                </a:lnTo>
                <a:lnTo>
                  <a:pt x="1024831" y="176404"/>
                </a:lnTo>
                <a:lnTo>
                  <a:pt x="1026413" y="174809"/>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8" name="object 3">
            <a:extLst>
              <a:ext uri="{FF2B5EF4-FFF2-40B4-BE49-F238E27FC236}">
                <a16:creationId xmlns:a16="http://schemas.microsoft.com/office/drawing/2014/main" id="{4206BDCB-E365-403B-A2AB-1FE70137A043}"/>
              </a:ext>
            </a:extLst>
          </p:cNvPr>
          <p:cNvSpPr txBox="1"/>
          <p:nvPr/>
        </p:nvSpPr>
        <p:spPr>
          <a:xfrm>
            <a:off x="1927210" y="1158111"/>
            <a:ext cx="7662839" cy="413808"/>
          </a:xfrm>
          <a:prstGeom prst="rect">
            <a:avLst/>
          </a:prstGeom>
        </p:spPr>
        <p:txBody>
          <a:bodyPr vert="horz" wrap="square" lIns="0" tIns="0" rIns="0" bIns="0" rtlCol="0">
            <a:spAutoFit/>
          </a:bodyPr>
          <a:lstStyle/>
          <a:p>
            <a:pPr marL="469900" indent="-457200">
              <a:lnSpc>
                <a:spcPct val="100000"/>
              </a:lnSpc>
              <a:buClr>
                <a:schemeClr val="accent2"/>
              </a:buClr>
              <a:buSzPct val="70000"/>
              <a:buFont typeface="Wingdings" panose="05000000000000000000" pitchFamily="2" charset="2"/>
              <a:buChar char="§"/>
            </a:pPr>
            <a:r>
              <a:rPr lang="en-US" sz="2600" spc="-10">
                <a:solidFill>
                  <a:srgbClr val="0070C0"/>
                </a:solidFill>
                <a:cs typeface="Arial"/>
              </a:rPr>
              <a:t>ET File Download Options – Processed and Canceled</a:t>
            </a:r>
            <a:endParaRPr sz="2600">
              <a:solidFill>
                <a:srgbClr val="0070C0"/>
              </a:solidFill>
              <a:cs typeface="Arial"/>
            </a:endParaRPr>
          </a:p>
        </p:txBody>
      </p:sp>
      <p:sp>
        <p:nvSpPr>
          <p:cNvPr id="11" name="Rectangle 10">
            <a:extLst>
              <a:ext uri="{FF2B5EF4-FFF2-40B4-BE49-F238E27FC236}">
                <a16:creationId xmlns:a16="http://schemas.microsoft.com/office/drawing/2014/main" id="{01D684AC-D972-4EFA-84D0-282EF7CCE726}"/>
              </a:ext>
              <a:ext uri="{C183D7F6-B498-43B3-948B-1728B52AA6E4}">
                <adec:decorative xmlns:adec="http://schemas.microsoft.com/office/drawing/2017/decorative" val="1"/>
              </a:ext>
            </a:extLst>
          </p:cNvPr>
          <p:cNvSpPr/>
          <p:nvPr>
            <p:custDataLst>
              <p:tags r:id="rId1"/>
            </p:custDataLst>
          </p:nvPr>
        </p:nvSpPr>
        <p:spPr>
          <a:xfrm>
            <a:off x="1637279" y="2078570"/>
            <a:ext cx="8153400" cy="4453459"/>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9F2FE49-BB5E-4DB8-863C-08D9DA131278}"/>
              </a:ext>
            </a:extLst>
          </p:cNvPr>
          <p:cNvSpPr>
            <a:spLocks noGrp="1"/>
          </p:cNvSpPr>
          <p:nvPr>
            <p:ph type="sldNum" sz="quarter" idx="12"/>
          </p:nvPr>
        </p:nvSpPr>
        <p:spPr/>
        <p:txBody>
          <a:bodyPr/>
          <a:lstStyle/>
          <a:p>
            <a:fld id="{B6F15528-21DE-4FAA-801E-634DDDAF4B2B}" type="slidenum">
              <a:rPr lang="en-US" sz="990" smtClean="0"/>
              <a:t>22</a:t>
            </a:fld>
            <a:endParaRPr lang="en-US" sz="990" dirty="0"/>
          </a:p>
        </p:txBody>
      </p:sp>
      <p:sp>
        <p:nvSpPr>
          <p:cNvPr id="3" name="object 3"/>
          <p:cNvSpPr txBox="1">
            <a:spLocks noGrp="1"/>
          </p:cNvSpPr>
          <p:nvPr>
            <p:ph type="title"/>
          </p:nvPr>
        </p:nvSpPr>
        <p:spPr>
          <a:xfrm>
            <a:off x="1736994" y="287852"/>
            <a:ext cx="8913157" cy="677108"/>
          </a:xfrm>
          <a:prstGeom prst="rect">
            <a:avLst/>
          </a:prstGeom>
        </p:spPr>
        <p:txBody>
          <a:bodyPr vert="horz" wrap="square" lIns="0" tIns="0" rIns="0" bIns="0" rtlCol="0">
            <a:spAutoFit/>
          </a:bodyPr>
          <a:lstStyle/>
          <a:p>
            <a:pPr marL="1465580" marR="5080">
              <a:lnSpc>
                <a:spcPct val="100000"/>
              </a:lnSpc>
            </a:pPr>
            <a:r>
              <a:rPr lang="en-US" sz="4400">
                <a:solidFill>
                  <a:srgbClr val="0070C0"/>
                </a:solidFill>
              </a:rPr>
              <a:t>PROCESSED RECORDS</a:t>
            </a:r>
          </a:p>
        </p:txBody>
      </p:sp>
      <p:sp>
        <p:nvSpPr>
          <p:cNvPr id="4" name="object 4"/>
          <p:cNvSpPr txBox="1"/>
          <p:nvPr/>
        </p:nvSpPr>
        <p:spPr>
          <a:xfrm>
            <a:off x="1736994" y="2191909"/>
            <a:ext cx="8153400" cy="4183196"/>
          </a:xfrm>
          <a:prstGeom prst="rect">
            <a:avLst/>
          </a:prstGeom>
        </p:spPr>
        <p:txBody>
          <a:bodyPr vert="horz" wrap="square" lIns="0" tIns="0" rIns="0" bIns="0" rtlCol="0">
            <a:spAutoFit/>
          </a:bodyPr>
          <a:lstStyle/>
          <a:p>
            <a:pPr marL="12700">
              <a:lnSpc>
                <a:spcPts val="2965"/>
              </a:lnSpc>
              <a:buClr>
                <a:schemeClr val="accent3">
                  <a:lumMod val="75000"/>
                </a:schemeClr>
              </a:buClr>
              <a:buSzPct val="100000"/>
            </a:pPr>
            <a:r>
              <a:rPr sz="2300" spc="-5">
                <a:cs typeface="Tw Cen MT"/>
              </a:rPr>
              <a:t>TH 01/22/2018</a:t>
            </a:r>
            <a:r>
              <a:rPr sz="2300" spc="15">
                <a:cs typeface="Tw Cen MT"/>
              </a:rPr>
              <a:t> </a:t>
            </a:r>
            <a:r>
              <a:rPr sz="2300" spc="-5">
                <a:cs typeface="Tw Cen MT"/>
              </a:rPr>
              <a:t>10:00:00</a:t>
            </a:r>
            <a:r>
              <a:rPr sz="2300" spc="20">
                <a:cs typeface="Tw Cen MT"/>
              </a:rPr>
              <a:t> </a:t>
            </a:r>
            <a:r>
              <a:rPr sz="2300" spc="-5">
                <a:cs typeface="Tw Cen MT"/>
              </a:rPr>
              <a:t>DEVTEST2</a:t>
            </a:r>
            <a:r>
              <a:rPr sz="2300">
                <a:cs typeface="Tw Cen MT"/>
              </a:rPr>
              <a:t> </a:t>
            </a:r>
            <a:r>
              <a:rPr sz="2300" spc="-5">
                <a:cs typeface="Tw Cen MT"/>
              </a:rPr>
              <a:t>3.0</a:t>
            </a:r>
            <a:r>
              <a:rPr lang="en-US" sz="2300" spc="-5">
                <a:cs typeface="Tw Cen MT"/>
              </a:rPr>
              <a:t> </a:t>
            </a:r>
            <a:r>
              <a:rPr sz="2300" spc="-5">
                <a:cs typeface="Tw Cen MT"/>
              </a:rPr>
              <a:t>delimiter=0X2C</a:t>
            </a:r>
            <a:endParaRPr sz="2300">
              <a:cs typeface="Tw Cen MT"/>
            </a:endParaRPr>
          </a:p>
          <a:p>
            <a:pPr marL="332740">
              <a:lnSpc>
                <a:spcPts val="2965"/>
              </a:lnSpc>
            </a:pPr>
            <a:r>
              <a:rPr sz="2300" spc="-5">
                <a:cs typeface="Tw Cen MT"/>
              </a:rPr>
              <a:t>source=SIS</a:t>
            </a:r>
            <a:r>
              <a:rPr sz="2300" spc="-10">
                <a:cs typeface="Tw Cen MT"/>
              </a:rPr>
              <a:t> </a:t>
            </a:r>
            <a:r>
              <a:rPr sz="2300" spc="-5">
                <a:cs typeface="Tw Cen MT"/>
              </a:rPr>
              <a:t>qualifier=0X22</a:t>
            </a:r>
            <a:endParaRPr sz="2300">
              <a:cs typeface="Tw Cen MT"/>
            </a:endParaRPr>
          </a:p>
          <a:p>
            <a:pPr marL="12700">
              <a:lnSpc>
                <a:spcPts val="2965"/>
              </a:lnSpc>
              <a:spcBef>
                <a:spcPts val="380"/>
              </a:spcBef>
              <a:buClr>
                <a:schemeClr val="accent3">
                  <a:lumMod val="75000"/>
                </a:schemeClr>
              </a:buClr>
              <a:buSzPct val="100000"/>
            </a:pPr>
            <a:r>
              <a:rPr sz="2300" spc="-5">
                <a:cs typeface="Tw Cen MT"/>
              </a:rPr>
              <a:t>"ID","007901001","","Ho</a:t>
            </a:r>
            <a:r>
              <a:rPr sz="2300" spc="-50">
                <a:cs typeface="Tw Cen MT"/>
              </a:rPr>
              <a:t>g</a:t>
            </a:r>
            <a:r>
              <a:rPr sz="2300" spc="-5">
                <a:cs typeface="Tw Cen MT"/>
              </a:rPr>
              <a:t>an","Ben","","","M","12/25/200</a:t>
            </a:r>
            <a:endParaRPr sz="2300">
              <a:cs typeface="Tw Cen MT"/>
            </a:endParaRPr>
          </a:p>
          <a:p>
            <a:pPr marL="332740">
              <a:lnSpc>
                <a:spcPts val="2810"/>
              </a:lnSpc>
            </a:pPr>
            <a:r>
              <a:rPr sz="2300" spc="-5">
                <a:cs typeface="Tw Cen MT"/>
              </a:rPr>
              <a:t>1","10","001022","S81510200","B","6618792118","007</a:t>
            </a:r>
            <a:endParaRPr sz="2300">
              <a:cs typeface="Tw Cen MT"/>
            </a:endParaRPr>
          </a:p>
          <a:p>
            <a:pPr marL="332740">
              <a:lnSpc>
                <a:spcPts val="2810"/>
              </a:lnSpc>
            </a:pPr>
            <a:r>
              <a:rPr sz="2300" spc="-5">
                <a:cs typeface="Tw Cen MT"/>
              </a:rPr>
              <a:t>901","2018","","","","","","","","",</a:t>
            </a:r>
            <a:r>
              <a:rPr sz="2300" spc="-25">
                <a:cs typeface="Tw Cen MT"/>
              </a:rPr>
              <a:t>"</a:t>
            </a:r>
            <a:r>
              <a:rPr sz="2300" spc="-5">
                <a:cs typeface="Tw Cen MT"/>
              </a:rPr>
              <a:t>","","","","","","0","","","","</a:t>
            </a:r>
            <a:endParaRPr sz="2300">
              <a:cs typeface="Tw Cen MT"/>
            </a:endParaRPr>
          </a:p>
          <a:p>
            <a:pPr marL="332740">
              <a:lnSpc>
                <a:spcPts val="2810"/>
              </a:lnSpc>
            </a:pPr>
            <a:r>
              <a:rPr sz="2300" spc="-5">
                <a:cs typeface="Tw Cen MT"/>
              </a:rPr>
              <a:t>","","","","","","","","","","","","","","","","","","","","002","02","</a:t>
            </a:r>
            <a:endParaRPr sz="2300">
              <a:cs typeface="Tw Cen MT"/>
            </a:endParaRPr>
          </a:p>
          <a:p>
            <a:pPr marL="332740">
              <a:lnSpc>
                <a:spcPts val="2810"/>
              </a:lnSpc>
            </a:pPr>
            <a:r>
              <a:rPr sz="2300" spc="-5">
                <a:cs typeface="Tw Cen MT"/>
              </a:rPr>
              <a:t>","","08/28/2017","01","","","","","","","","","","","","","</a:t>
            </a:r>
            <a:r>
              <a:rPr sz="2300" spc="-10">
                <a:solidFill>
                  <a:srgbClr val="2E6AA6"/>
                </a:solidFill>
                <a:cs typeface="Tw Cen MT"/>
              </a:rPr>
              <a:t>Mast</a:t>
            </a:r>
            <a:r>
              <a:rPr sz="2300" spc="-5">
                <a:solidFill>
                  <a:srgbClr val="2E6AA6"/>
                </a:solidFill>
                <a:cs typeface="Tw Cen MT"/>
              </a:rPr>
              <a:t>er</a:t>
            </a:r>
            <a:r>
              <a:rPr sz="2300" spc="-10">
                <a:solidFill>
                  <a:srgbClr val="2E6AA6"/>
                </a:solidFill>
                <a:cs typeface="Tw Cen MT"/>
              </a:rPr>
              <a:t> </a:t>
            </a:r>
            <a:r>
              <a:rPr sz="2300" spc="-80">
                <a:solidFill>
                  <a:srgbClr val="2E6AA6"/>
                </a:solidFill>
                <a:cs typeface="Tw Cen MT"/>
              </a:rPr>
              <a:t>R</a:t>
            </a:r>
            <a:r>
              <a:rPr sz="2300" spc="-5">
                <a:solidFill>
                  <a:srgbClr val="2E6AA6"/>
                </a:solidFill>
                <a:cs typeface="Tw Cen MT"/>
              </a:rPr>
              <a:t>ecord</a:t>
            </a:r>
            <a:r>
              <a:rPr sz="2300" spc="-10">
                <a:solidFill>
                  <a:srgbClr val="2E6AA6"/>
                </a:solidFill>
                <a:cs typeface="Tw Cen MT"/>
              </a:rPr>
              <a:t> </a:t>
            </a:r>
            <a:r>
              <a:rPr sz="2300" spc="-5">
                <a:solidFill>
                  <a:srgbClr val="2E6AA6"/>
                </a:solidFill>
                <a:cs typeface="Tw Cen MT"/>
              </a:rPr>
              <a:t>Not</a:t>
            </a:r>
            <a:r>
              <a:rPr sz="2300" spc="-10">
                <a:solidFill>
                  <a:srgbClr val="2E6AA6"/>
                </a:solidFill>
                <a:cs typeface="Tw Cen MT"/>
              </a:rPr>
              <a:t> </a:t>
            </a:r>
            <a:r>
              <a:rPr sz="2300" spc="-5">
                <a:solidFill>
                  <a:srgbClr val="2E6AA6"/>
                </a:solidFill>
                <a:cs typeface="Tw Cen MT"/>
              </a:rPr>
              <a:t>Updated</a:t>
            </a:r>
            <a:r>
              <a:rPr sz="2300" spc="10">
                <a:solidFill>
                  <a:srgbClr val="2E6AA6"/>
                </a:solidFill>
                <a:cs typeface="Tw Cen MT"/>
              </a:rPr>
              <a:t> </a:t>
            </a:r>
            <a:r>
              <a:rPr sz="2300" spc="-5">
                <a:solidFill>
                  <a:srgbClr val="2E6AA6"/>
                </a:solidFill>
                <a:cs typeface="Tw Cen MT"/>
              </a:rPr>
              <a:t>during</a:t>
            </a:r>
            <a:r>
              <a:rPr sz="2300" spc="-15">
                <a:solidFill>
                  <a:srgbClr val="2E6AA6"/>
                </a:solidFill>
                <a:cs typeface="Tw Cen MT"/>
              </a:rPr>
              <a:t> </a:t>
            </a:r>
            <a:r>
              <a:rPr sz="2300" spc="-5">
                <a:solidFill>
                  <a:srgbClr val="2E6AA6"/>
                </a:solidFill>
                <a:cs typeface="Tw Cen MT"/>
              </a:rPr>
              <a:t>E</a:t>
            </a:r>
            <a:r>
              <a:rPr sz="2300" spc="-60">
                <a:solidFill>
                  <a:srgbClr val="2E6AA6"/>
                </a:solidFill>
                <a:cs typeface="Tw Cen MT"/>
              </a:rPr>
              <a:t>v</a:t>
            </a:r>
            <a:r>
              <a:rPr sz="2300" spc="-5">
                <a:solidFill>
                  <a:srgbClr val="2E6AA6"/>
                </a:solidFill>
                <a:cs typeface="Tw Cen MT"/>
              </a:rPr>
              <a:t>ent</a:t>
            </a:r>
            <a:r>
              <a:rPr sz="2300" spc="-10">
                <a:solidFill>
                  <a:srgbClr val="2E6AA6"/>
                </a:solidFill>
                <a:cs typeface="Tw Cen MT"/>
              </a:rPr>
              <a:t> </a:t>
            </a:r>
            <a:r>
              <a:rPr sz="2300" spc="-5" err="1">
                <a:solidFill>
                  <a:srgbClr val="2E6AA6"/>
                </a:solidFill>
                <a:cs typeface="Tw Cen MT"/>
              </a:rPr>
              <a:t>P</a:t>
            </a:r>
            <a:r>
              <a:rPr sz="2300" spc="-60" err="1">
                <a:solidFill>
                  <a:srgbClr val="2E6AA6"/>
                </a:solidFill>
                <a:cs typeface="Tw Cen MT"/>
              </a:rPr>
              <a:t>r</a:t>
            </a:r>
            <a:r>
              <a:rPr sz="2300" spc="-5" err="1">
                <a:solidFill>
                  <a:srgbClr val="2E6AA6"/>
                </a:solidFill>
                <a:cs typeface="Tw Cen MT"/>
              </a:rPr>
              <a:t>ocessing","Location</a:t>
            </a:r>
            <a:r>
              <a:rPr sz="2300" spc="-5">
                <a:solidFill>
                  <a:srgbClr val="2E6AA6"/>
                </a:solidFill>
                <a:cs typeface="Tw Cen MT"/>
              </a:rPr>
              <a:t> Not</a:t>
            </a:r>
            <a:r>
              <a:rPr sz="2300">
                <a:solidFill>
                  <a:srgbClr val="2E6AA6"/>
                </a:solidFill>
                <a:cs typeface="Tw Cen MT"/>
              </a:rPr>
              <a:t> </a:t>
            </a:r>
            <a:r>
              <a:rPr sz="2300" spc="-5">
                <a:solidFill>
                  <a:srgbClr val="2E6AA6"/>
                </a:solidFill>
                <a:cs typeface="Tw Cen MT"/>
              </a:rPr>
              <a:t>Updated</a:t>
            </a:r>
            <a:r>
              <a:rPr sz="2300">
                <a:solidFill>
                  <a:srgbClr val="2E6AA6"/>
                </a:solidFill>
                <a:cs typeface="Tw Cen MT"/>
              </a:rPr>
              <a:t> </a:t>
            </a:r>
            <a:r>
              <a:rPr sz="2300" spc="-5">
                <a:solidFill>
                  <a:srgbClr val="2E6AA6"/>
                </a:solidFill>
                <a:cs typeface="Tw Cen MT"/>
              </a:rPr>
              <a:t>during</a:t>
            </a:r>
            <a:r>
              <a:rPr sz="2300" spc="-10">
                <a:solidFill>
                  <a:srgbClr val="2E6AA6"/>
                </a:solidFill>
                <a:cs typeface="Tw Cen MT"/>
              </a:rPr>
              <a:t> </a:t>
            </a:r>
            <a:r>
              <a:rPr sz="2300" spc="-5">
                <a:solidFill>
                  <a:srgbClr val="2E6AA6"/>
                </a:solidFill>
                <a:cs typeface="Tw Cen MT"/>
              </a:rPr>
              <a:t>E</a:t>
            </a:r>
            <a:r>
              <a:rPr sz="2300" spc="-60">
                <a:solidFill>
                  <a:srgbClr val="2E6AA6"/>
                </a:solidFill>
                <a:cs typeface="Tw Cen MT"/>
              </a:rPr>
              <a:t>v</a:t>
            </a:r>
            <a:r>
              <a:rPr sz="2300" spc="-5">
                <a:solidFill>
                  <a:srgbClr val="2E6AA6"/>
                </a:solidFill>
                <a:cs typeface="Tw Cen MT"/>
              </a:rPr>
              <a:t>ent</a:t>
            </a:r>
            <a:r>
              <a:rPr sz="2300">
                <a:solidFill>
                  <a:srgbClr val="2E6AA6"/>
                </a:solidFill>
                <a:cs typeface="Tw Cen MT"/>
              </a:rPr>
              <a:t> </a:t>
            </a:r>
            <a:r>
              <a:rPr sz="2300" spc="-5" err="1">
                <a:solidFill>
                  <a:srgbClr val="2E6AA6"/>
                </a:solidFill>
                <a:cs typeface="Tw Cen MT"/>
              </a:rPr>
              <a:t>P</a:t>
            </a:r>
            <a:r>
              <a:rPr sz="2300" spc="-60" err="1">
                <a:solidFill>
                  <a:srgbClr val="2E6AA6"/>
                </a:solidFill>
                <a:cs typeface="Tw Cen MT"/>
              </a:rPr>
              <a:t>r</a:t>
            </a:r>
            <a:r>
              <a:rPr sz="2300" spc="-5" err="1">
                <a:solidFill>
                  <a:srgbClr val="2E6AA6"/>
                </a:solidFill>
                <a:cs typeface="Tw Cen MT"/>
              </a:rPr>
              <a:t>ocessing","E</a:t>
            </a:r>
            <a:r>
              <a:rPr sz="2300" spc="-60" err="1">
                <a:solidFill>
                  <a:srgbClr val="2E6AA6"/>
                </a:solidFill>
                <a:cs typeface="Tw Cen MT"/>
              </a:rPr>
              <a:t>v</a:t>
            </a:r>
            <a:r>
              <a:rPr sz="2300" spc="-5" err="1">
                <a:solidFill>
                  <a:srgbClr val="2E6AA6"/>
                </a:solidFill>
                <a:cs typeface="Tw Cen MT"/>
              </a:rPr>
              <a:t>ent</a:t>
            </a:r>
            <a:r>
              <a:rPr sz="2300" spc="-15">
                <a:solidFill>
                  <a:srgbClr val="2E6AA6"/>
                </a:solidFill>
                <a:cs typeface="Tw Cen MT"/>
              </a:rPr>
              <a:t> </a:t>
            </a:r>
            <a:r>
              <a:rPr sz="2300" spc="-5">
                <a:solidFill>
                  <a:srgbClr val="2E6AA6"/>
                </a:solidFill>
                <a:cs typeface="Tw Cen MT"/>
              </a:rPr>
              <a:t>Added</a:t>
            </a:r>
            <a:r>
              <a:rPr sz="2300">
                <a:solidFill>
                  <a:srgbClr val="2E6AA6"/>
                </a:solidFill>
                <a:cs typeface="Tw Cen MT"/>
              </a:rPr>
              <a:t> </a:t>
            </a:r>
            <a:r>
              <a:rPr sz="2300" spc="-5">
                <a:solidFill>
                  <a:srgbClr val="2E6AA6"/>
                </a:solidFill>
                <a:cs typeface="Tw Cen MT"/>
              </a:rPr>
              <a:t>- </a:t>
            </a:r>
            <a:r>
              <a:rPr sz="2300" spc="-10">
                <a:solidFill>
                  <a:srgbClr val="2E6AA6"/>
                </a:solidFill>
                <a:cs typeface="Tw Cen MT"/>
              </a:rPr>
              <a:t>Maste</a:t>
            </a:r>
            <a:r>
              <a:rPr sz="2300" spc="-5">
                <a:solidFill>
                  <a:srgbClr val="2E6AA6"/>
                </a:solidFill>
                <a:cs typeface="Tw Cen MT"/>
              </a:rPr>
              <a:t>r</a:t>
            </a:r>
            <a:r>
              <a:rPr sz="2300" spc="-15">
                <a:solidFill>
                  <a:srgbClr val="2E6AA6"/>
                </a:solidFill>
                <a:cs typeface="Tw Cen MT"/>
              </a:rPr>
              <a:t> </a:t>
            </a:r>
            <a:r>
              <a:rPr sz="2300" spc="-80">
                <a:solidFill>
                  <a:srgbClr val="2E6AA6"/>
                </a:solidFill>
                <a:cs typeface="Tw Cen MT"/>
              </a:rPr>
              <a:t>R</a:t>
            </a:r>
            <a:r>
              <a:rPr sz="2300" spc="-5">
                <a:solidFill>
                  <a:srgbClr val="2E6AA6"/>
                </a:solidFill>
                <a:cs typeface="Tw Cen MT"/>
              </a:rPr>
              <a:t>ecord</a:t>
            </a:r>
            <a:r>
              <a:rPr sz="2300" spc="-15">
                <a:solidFill>
                  <a:srgbClr val="2E6AA6"/>
                </a:solidFill>
                <a:cs typeface="Tw Cen MT"/>
              </a:rPr>
              <a:t> </a:t>
            </a:r>
            <a:r>
              <a:rPr sz="2300" spc="-10">
                <a:solidFill>
                  <a:srgbClr val="2E6AA6"/>
                </a:solidFill>
                <a:cs typeface="Tw Cen MT"/>
              </a:rPr>
              <a:t>Not </a:t>
            </a:r>
            <a:r>
              <a:rPr lang="en-US" sz="2300" spc="-10">
                <a:solidFill>
                  <a:srgbClr val="2E6AA6"/>
                </a:solidFill>
                <a:cs typeface="Tw Cen MT"/>
              </a:rPr>
              <a:t>u</a:t>
            </a:r>
            <a:r>
              <a:rPr sz="2300" spc="-5">
                <a:solidFill>
                  <a:srgbClr val="2E6AA6"/>
                </a:solidFill>
                <a:cs typeface="Tw Cen MT"/>
              </a:rPr>
              <a:t>pdated"</a:t>
            </a:r>
            <a:r>
              <a:rPr sz="2300" spc="-10">
                <a:solidFill>
                  <a:srgbClr val="2E6AA6"/>
                </a:solidFill>
                <a:cs typeface="Tw Cen MT"/>
              </a:rPr>
              <a:t>,</a:t>
            </a:r>
            <a:r>
              <a:rPr sz="2300" spc="-5">
                <a:cs typeface="Tw Cen MT"/>
              </a:rPr>
              <a:t>"81889126","11056","01/25/2018"</a:t>
            </a:r>
            <a:endParaRPr sz="2300">
              <a:cs typeface="Tw Cen MT"/>
            </a:endParaRPr>
          </a:p>
          <a:p>
            <a:pPr marL="12700">
              <a:lnSpc>
                <a:spcPct val="100000"/>
              </a:lnSpc>
              <a:spcBef>
                <a:spcPts val="345"/>
              </a:spcBef>
              <a:buClr>
                <a:schemeClr val="accent3">
                  <a:lumMod val="75000"/>
                </a:schemeClr>
              </a:buClr>
              <a:buSzPct val="100000"/>
            </a:pPr>
            <a:r>
              <a:rPr sz="2300" spc="-5">
                <a:cs typeface="Tw Cen MT"/>
              </a:rPr>
              <a:t>TT</a:t>
            </a:r>
            <a:r>
              <a:rPr sz="2300" spc="-10">
                <a:cs typeface="Tw Cen MT"/>
              </a:rPr>
              <a:t> </a:t>
            </a:r>
            <a:r>
              <a:rPr sz="2300" spc="-5">
                <a:cs typeface="Tw Cen MT"/>
              </a:rPr>
              <a:t>DEVTEST2</a:t>
            </a:r>
            <a:r>
              <a:rPr sz="2300" spc="-10">
                <a:cs typeface="Tw Cen MT"/>
              </a:rPr>
              <a:t> </a:t>
            </a:r>
            <a:r>
              <a:rPr sz="2300" spc="-5">
                <a:cs typeface="Tw Cen MT"/>
              </a:rPr>
              <a:t>3</a:t>
            </a:r>
            <a:endParaRPr sz="2300">
              <a:cs typeface="Tw Cen MT"/>
            </a:endParaRPr>
          </a:p>
        </p:txBody>
      </p:sp>
      <p:sp>
        <p:nvSpPr>
          <p:cNvPr id="5" name="TextBox 4">
            <a:extLst>
              <a:ext uri="{FF2B5EF4-FFF2-40B4-BE49-F238E27FC236}">
                <a16:creationId xmlns:a16="http://schemas.microsoft.com/office/drawing/2014/main" id="{F24374E1-02E2-4595-9125-01F77EA338ED}"/>
              </a:ext>
            </a:extLst>
          </p:cNvPr>
          <p:cNvSpPr txBox="1"/>
          <p:nvPr/>
        </p:nvSpPr>
        <p:spPr>
          <a:xfrm>
            <a:off x="1686245" y="1153834"/>
            <a:ext cx="8153400" cy="492443"/>
          </a:xfrm>
          <a:prstGeom prst="rect">
            <a:avLst/>
          </a:prstGeom>
          <a:noFill/>
        </p:spPr>
        <p:txBody>
          <a:bodyPr wrap="square" rtlCol="0">
            <a:spAutoFit/>
          </a:bodyPr>
          <a:lstStyle/>
          <a:p>
            <a:pPr marL="457200" indent="-457200">
              <a:buClr>
                <a:schemeClr val="accent2"/>
              </a:buClr>
              <a:buSzPct val="70000"/>
              <a:buFont typeface="Wingdings" panose="05000000000000000000" pitchFamily="2" charset="2"/>
              <a:buChar char="§"/>
            </a:pPr>
            <a:r>
              <a:rPr lang="en-US" sz="2600">
                <a:solidFill>
                  <a:srgbClr val="0070C0"/>
                </a:solidFill>
              </a:rPr>
              <a:t>Processed Records Download with Details</a:t>
            </a:r>
          </a:p>
        </p:txBody>
      </p:sp>
      <p:sp>
        <p:nvSpPr>
          <p:cNvPr id="8" name="Rectangle 7">
            <a:extLst>
              <a:ext uri="{FF2B5EF4-FFF2-40B4-BE49-F238E27FC236}">
                <a16:creationId xmlns:a16="http://schemas.microsoft.com/office/drawing/2014/main" id="{FE70DF02-3C30-49FF-A14F-B2DC2EDD77A6}"/>
              </a:ext>
              <a:ext uri="{C183D7F6-B498-43B3-948B-1728B52AA6E4}">
                <adec:decorative xmlns:adec="http://schemas.microsoft.com/office/drawing/2017/decorative" val="1"/>
              </a:ext>
            </a:extLst>
          </p:cNvPr>
          <p:cNvSpPr/>
          <p:nvPr>
            <p:custDataLst>
              <p:tags r:id="rId1"/>
            </p:custDataLst>
          </p:nvPr>
        </p:nvSpPr>
        <p:spPr>
          <a:xfrm>
            <a:off x="1686245" y="1948449"/>
            <a:ext cx="8153400" cy="4670117"/>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CAE5DE5E-D8EA-4A88-9B06-D330F5FF82E6}"/>
              </a:ext>
            </a:extLst>
          </p:cNvPr>
          <p:cNvSpPr>
            <a:spLocks noGrp="1"/>
          </p:cNvSpPr>
          <p:nvPr>
            <p:ph type="sldNum" sz="quarter" idx="12"/>
          </p:nvPr>
        </p:nvSpPr>
        <p:spPr/>
        <p:txBody>
          <a:bodyPr/>
          <a:lstStyle/>
          <a:p>
            <a:fld id="{B6F15528-21DE-4FAA-801E-634DDDAF4B2B}" type="slidenum">
              <a:rPr lang="en-US" sz="990" smtClean="0"/>
              <a:t>23</a:t>
            </a:fld>
            <a:endParaRPr lang="en-US" sz="990" dirty="0"/>
          </a:p>
        </p:txBody>
      </p:sp>
      <p:sp>
        <p:nvSpPr>
          <p:cNvPr id="4" name="object 4"/>
          <p:cNvSpPr txBox="1">
            <a:spLocks noGrp="1"/>
          </p:cNvSpPr>
          <p:nvPr>
            <p:ph type="title"/>
          </p:nvPr>
        </p:nvSpPr>
        <p:spPr>
          <a:xfrm>
            <a:off x="832466" y="-100388"/>
            <a:ext cx="9032488" cy="1007713"/>
          </a:xfrm>
          <a:prstGeom prst="rect">
            <a:avLst/>
          </a:prstGeom>
        </p:spPr>
        <p:txBody>
          <a:bodyPr vert="horz" wrap="square" lIns="0" tIns="327407" rIns="0" bIns="0" rtlCol="0">
            <a:spAutoFit/>
          </a:bodyPr>
          <a:lstStyle/>
          <a:p>
            <a:pPr marL="1465580">
              <a:lnSpc>
                <a:spcPct val="100000"/>
              </a:lnSpc>
            </a:pPr>
            <a:r>
              <a:rPr lang="en-US" sz="4400">
                <a:solidFill>
                  <a:srgbClr val="0070C0"/>
                </a:solidFill>
              </a:rPr>
              <a:t>PROCESSED FILE COMMENTS</a:t>
            </a:r>
          </a:p>
        </p:txBody>
      </p:sp>
      <p:sp>
        <p:nvSpPr>
          <p:cNvPr id="3" name="object 3"/>
          <p:cNvSpPr txBox="1"/>
          <p:nvPr/>
        </p:nvSpPr>
        <p:spPr>
          <a:xfrm>
            <a:off x="1703667" y="1194523"/>
            <a:ext cx="8202885" cy="6370975"/>
          </a:xfrm>
          <a:prstGeom prst="rect">
            <a:avLst/>
          </a:prstGeom>
        </p:spPr>
        <p:txBody>
          <a:bodyPr vert="horz" wrap="square" lIns="0" tIns="0" rIns="0" bIns="0" rtlCol="0" anchor="t">
            <a:spAutoFit/>
          </a:bodyPr>
          <a:lstStyle/>
          <a:p>
            <a:pPr marL="12700">
              <a:lnSpc>
                <a:spcPct val="100000"/>
              </a:lnSpc>
            </a:pPr>
            <a:r>
              <a:rPr lang="en-US" sz="3200" b="1" spc="-45" dirty="0">
                <a:solidFill>
                  <a:srgbClr val="0070C0"/>
                </a:solidFill>
              </a:rPr>
              <a:t>Processed File</a:t>
            </a:r>
          </a:p>
          <a:p>
            <a:pPr marL="12700">
              <a:lnSpc>
                <a:spcPct val="100000"/>
              </a:lnSpc>
            </a:pPr>
            <a:endParaRPr sz="1200" dirty="0">
              <a:cs typeface="Tw Cen MT"/>
            </a:endParaRPr>
          </a:p>
          <a:p>
            <a:pPr marL="469900" indent="-457200">
              <a:lnSpc>
                <a:spcPct val="100000"/>
              </a:lnSpc>
              <a:spcBef>
                <a:spcPts val="25"/>
              </a:spcBef>
              <a:buClr>
                <a:schemeClr val="accent2"/>
              </a:buClr>
              <a:buSzPct val="70000"/>
              <a:buFont typeface="Wingdings" panose="05000000000000000000" pitchFamily="2" charset="2"/>
              <a:buChar char="§"/>
              <a:tabLst>
                <a:tab pos="298450" algn="l"/>
              </a:tabLst>
            </a:pPr>
            <a:r>
              <a:rPr sz="2900" spc="-5" dirty="0">
                <a:solidFill>
                  <a:schemeClr val="bg2">
                    <a:lumMod val="10000"/>
                  </a:schemeClr>
                </a:solidFill>
                <a:cs typeface="Tw Cen MT"/>
              </a:rPr>
              <a:t>E</a:t>
            </a:r>
            <a:r>
              <a:rPr sz="2900" spc="-45" dirty="0">
                <a:solidFill>
                  <a:schemeClr val="bg2">
                    <a:lumMod val="10000"/>
                  </a:schemeClr>
                </a:solidFill>
                <a:cs typeface="Tw Cen MT"/>
              </a:rPr>
              <a:t>v</a:t>
            </a:r>
            <a:r>
              <a:rPr sz="2900" spc="-5" dirty="0">
                <a:solidFill>
                  <a:schemeClr val="bg2">
                    <a:lumMod val="10000"/>
                  </a:schemeClr>
                </a:solidFill>
                <a:cs typeface="Tw Cen MT"/>
              </a:rPr>
              <a:t>en</a:t>
            </a:r>
            <a:r>
              <a:rPr sz="2900" dirty="0">
                <a:solidFill>
                  <a:schemeClr val="bg2">
                    <a:lumMod val="10000"/>
                  </a:schemeClr>
                </a:solidFill>
                <a:cs typeface="Tw Cen MT"/>
              </a:rPr>
              <a:t>t</a:t>
            </a:r>
            <a:r>
              <a:rPr sz="2900" spc="15" dirty="0">
                <a:solidFill>
                  <a:schemeClr val="bg2">
                    <a:lumMod val="10000"/>
                  </a:schemeClr>
                </a:solidFill>
                <a:cs typeface="Tw Cen MT"/>
              </a:rPr>
              <a:t> </a:t>
            </a:r>
            <a:r>
              <a:rPr sz="2900" spc="-10" dirty="0">
                <a:solidFill>
                  <a:schemeClr val="bg2">
                    <a:lumMod val="10000"/>
                  </a:schemeClr>
                </a:solidFill>
                <a:cs typeface="Tw Cen MT"/>
              </a:rPr>
              <a:t>Adde</a:t>
            </a:r>
            <a:r>
              <a:rPr sz="2900" spc="-5" dirty="0">
                <a:solidFill>
                  <a:schemeClr val="bg2">
                    <a:lumMod val="10000"/>
                  </a:schemeClr>
                </a:solidFill>
                <a:cs typeface="Tw Cen MT"/>
              </a:rPr>
              <a:t>d</a:t>
            </a:r>
            <a:r>
              <a:rPr sz="2900" spc="5" dirty="0">
                <a:solidFill>
                  <a:schemeClr val="bg2">
                    <a:lumMod val="10000"/>
                  </a:schemeClr>
                </a:solidFill>
                <a:cs typeface="Tw Cen MT"/>
              </a:rPr>
              <a:t> </a:t>
            </a:r>
            <a:r>
              <a:rPr sz="2900" dirty="0">
                <a:solidFill>
                  <a:schemeClr val="bg2">
                    <a:lumMod val="10000"/>
                  </a:schemeClr>
                </a:solidFill>
                <a:cs typeface="Tw Cen MT"/>
              </a:rPr>
              <a:t>–</a:t>
            </a:r>
            <a:r>
              <a:rPr sz="2900" spc="-5" dirty="0">
                <a:solidFill>
                  <a:schemeClr val="bg2">
                    <a:lumMod val="10000"/>
                  </a:schemeClr>
                </a:solidFill>
                <a:cs typeface="Tw Cen MT"/>
              </a:rPr>
              <a:t> </a:t>
            </a:r>
            <a:r>
              <a:rPr sz="2900" dirty="0">
                <a:solidFill>
                  <a:schemeClr val="bg2">
                    <a:lumMod val="10000"/>
                  </a:schemeClr>
                </a:solidFill>
                <a:cs typeface="Tw Cen MT"/>
              </a:rPr>
              <a:t>Master</a:t>
            </a:r>
            <a:r>
              <a:rPr sz="2900" spc="-5" dirty="0">
                <a:solidFill>
                  <a:schemeClr val="bg2">
                    <a:lumMod val="10000"/>
                  </a:schemeClr>
                </a:solidFill>
                <a:cs typeface="Tw Cen MT"/>
              </a:rPr>
              <a:t> </a:t>
            </a:r>
            <a:r>
              <a:rPr sz="2900" spc="-60" dirty="0">
                <a:solidFill>
                  <a:schemeClr val="bg2">
                    <a:lumMod val="10000"/>
                  </a:schemeClr>
                </a:solidFill>
                <a:cs typeface="Tw Cen MT"/>
              </a:rPr>
              <a:t>R</a:t>
            </a:r>
            <a:r>
              <a:rPr sz="2900" dirty="0">
                <a:solidFill>
                  <a:schemeClr val="bg2">
                    <a:lumMod val="10000"/>
                  </a:schemeClr>
                </a:solidFill>
                <a:cs typeface="Tw Cen MT"/>
              </a:rPr>
              <a:t>e</a:t>
            </a:r>
            <a:r>
              <a:rPr sz="2900" spc="-5" dirty="0">
                <a:solidFill>
                  <a:schemeClr val="bg2">
                    <a:lumMod val="10000"/>
                  </a:schemeClr>
                </a:solidFill>
                <a:cs typeface="Tw Cen MT"/>
              </a:rPr>
              <a:t>cord</a:t>
            </a:r>
            <a:r>
              <a:rPr sz="2900" spc="-10" dirty="0">
                <a:solidFill>
                  <a:schemeClr val="bg2">
                    <a:lumMod val="10000"/>
                  </a:schemeClr>
                </a:solidFill>
                <a:cs typeface="Tw Cen MT"/>
              </a:rPr>
              <a:t> </a:t>
            </a:r>
            <a:r>
              <a:rPr sz="2900" spc="-5" dirty="0">
                <a:solidFill>
                  <a:schemeClr val="bg2">
                    <a:lumMod val="10000"/>
                  </a:schemeClr>
                </a:solidFill>
                <a:cs typeface="Tw Cen MT"/>
              </a:rPr>
              <a:t>N</a:t>
            </a:r>
            <a:r>
              <a:rPr sz="2900" spc="-45" dirty="0">
                <a:solidFill>
                  <a:schemeClr val="bg2">
                    <a:lumMod val="10000"/>
                  </a:schemeClr>
                </a:solidFill>
                <a:cs typeface="Tw Cen MT"/>
              </a:rPr>
              <a:t>O</a:t>
            </a:r>
            <a:r>
              <a:rPr sz="2900" dirty="0">
                <a:solidFill>
                  <a:schemeClr val="bg2">
                    <a:lumMod val="10000"/>
                  </a:schemeClr>
                </a:solidFill>
                <a:cs typeface="Tw Cen MT"/>
              </a:rPr>
              <a:t>T</a:t>
            </a:r>
            <a:r>
              <a:rPr sz="2900" spc="15" dirty="0">
                <a:solidFill>
                  <a:schemeClr val="bg2">
                    <a:lumMod val="10000"/>
                  </a:schemeClr>
                </a:solidFill>
                <a:cs typeface="Tw Cen MT"/>
              </a:rPr>
              <a:t> </a:t>
            </a:r>
            <a:r>
              <a:rPr sz="2900" spc="-10" dirty="0">
                <a:solidFill>
                  <a:schemeClr val="bg2">
                    <a:lumMod val="10000"/>
                  </a:schemeClr>
                </a:solidFill>
                <a:cs typeface="Tw Cen MT"/>
              </a:rPr>
              <a:t>Updated</a:t>
            </a:r>
            <a:endParaRPr sz="2900" dirty="0">
              <a:solidFill>
                <a:schemeClr val="bg2">
                  <a:lumMod val="10000"/>
                </a:schemeClr>
              </a:solidFill>
              <a:cs typeface="Tw Cen MT"/>
            </a:endParaRPr>
          </a:p>
          <a:p>
            <a:pPr marL="81280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cs typeface="Tw Cen MT"/>
              </a:rPr>
              <a:t>Withd</a:t>
            </a:r>
            <a:r>
              <a:rPr sz="2500" spc="-20" dirty="0">
                <a:solidFill>
                  <a:schemeClr val="accent1">
                    <a:lumMod val="75000"/>
                  </a:schemeClr>
                </a:solidFill>
                <a:cs typeface="Tw Cen MT"/>
              </a:rPr>
              <a:t>r</a:t>
            </a:r>
            <a:r>
              <a:rPr sz="2500" spc="-5" dirty="0">
                <a:solidFill>
                  <a:schemeClr val="accent1">
                    <a:lumMod val="75000"/>
                  </a:schemeClr>
                </a:solidFill>
                <a:cs typeface="Tw Cen MT"/>
              </a:rPr>
              <a:t>a</a:t>
            </a:r>
            <a:r>
              <a:rPr sz="2500" spc="-95" dirty="0">
                <a:solidFill>
                  <a:schemeClr val="accent1">
                    <a:lumMod val="75000"/>
                  </a:schemeClr>
                </a:solidFill>
                <a:cs typeface="Tw Cen MT"/>
              </a:rPr>
              <a:t>w</a:t>
            </a:r>
            <a:r>
              <a:rPr sz="2500" dirty="0">
                <a:solidFill>
                  <a:schemeClr val="accent1">
                    <a:lumMod val="75000"/>
                  </a:schemeClr>
                </a:solidFill>
                <a:cs typeface="Tw Cen MT"/>
              </a:rPr>
              <a:t>al</a:t>
            </a:r>
            <a:r>
              <a:rPr sz="2500" spc="15" dirty="0">
                <a:solidFill>
                  <a:schemeClr val="accent1">
                    <a:lumMod val="75000"/>
                  </a:schemeClr>
                </a:solidFill>
                <a:cs typeface="Tw Cen MT"/>
              </a:rPr>
              <a:t> </a:t>
            </a:r>
            <a:r>
              <a:rPr sz="2500" spc="-60" dirty="0">
                <a:solidFill>
                  <a:schemeClr val="accent1">
                    <a:lumMod val="75000"/>
                  </a:schemeClr>
                </a:solidFill>
                <a:cs typeface="Tw Cen MT"/>
              </a:rPr>
              <a:t>R</a:t>
            </a:r>
            <a:r>
              <a:rPr sz="2500" dirty="0">
                <a:solidFill>
                  <a:schemeClr val="accent1">
                    <a:lumMod val="75000"/>
                  </a:schemeClr>
                </a:solidFill>
                <a:cs typeface="Tw Cen MT"/>
              </a:rPr>
              <a:t>e</a:t>
            </a:r>
            <a:r>
              <a:rPr sz="2500" spc="-5" dirty="0">
                <a:solidFill>
                  <a:schemeClr val="accent1">
                    <a:lumMod val="75000"/>
                  </a:schemeClr>
                </a:solidFill>
                <a:cs typeface="Tw Cen MT"/>
              </a:rPr>
              <a:t>cord</a:t>
            </a:r>
            <a:r>
              <a:rPr sz="2500" dirty="0">
                <a:solidFill>
                  <a:schemeClr val="accent1">
                    <a:lumMod val="75000"/>
                  </a:schemeClr>
                </a:solidFill>
                <a:cs typeface="Tw Cen MT"/>
              </a:rPr>
              <a:t> </a:t>
            </a:r>
            <a:r>
              <a:rPr sz="2500" spc="-40" dirty="0">
                <a:solidFill>
                  <a:schemeClr val="accent1">
                    <a:lumMod val="75000"/>
                  </a:schemeClr>
                </a:solidFill>
                <a:cs typeface="Tw Cen MT"/>
              </a:rPr>
              <a:t>f</a:t>
            </a:r>
            <a:r>
              <a:rPr sz="2500" dirty="0">
                <a:solidFill>
                  <a:schemeClr val="accent1">
                    <a:lumMod val="75000"/>
                  </a:schemeClr>
                </a:solidFill>
                <a:cs typeface="Tw Cen MT"/>
              </a:rPr>
              <a:t>or</a:t>
            </a:r>
            <a:r>
              <a:rPr sz="2500" spc="-10" dirty="0">
                <a:solidFill>
                  <a:schemeClr val="accent1">
                    <a:lumMod val="75000"/>
                  </a:schemeClr>
                </a:solidFill>
                <a:cs typeface="Tw Cen MT"/>
              </a:rPr>
              <a:t> </a:t>
            </a:r>
            <a:r>
              <a:rPr sz="2500" spc="-5" dirty="0">
                <a:solidFill>
                  <a:schemeClr val="accent1">
                    <a:lumMod val="75000"/>
                  </a:schemeClr>
                </a:solidFill>
                <a:cs typeface="Tw Cen MT"/>
              </a:rPr>
              <a:t>a</a:t>
            </a:r>
            <a:r>
              <a:rPr sz="2500" dirty="0">
                <a:solidFill>
                  <a:schemeClr val="accent1">
                    <a:lumMod val="75000"/>
                  </a:schemeClr>
                </a:solidFill>
                <a:cs typeface="Tw Cen MT"/>
              </a:rPr>
              <a:t> student</a:t>
            </a:r>
            <a:r>
              <a:rPr sz="2500" spc="20" dirty="0">
                <a:solidFill>
                  <a:schemeClr val="accent1">
                    <a:lumMod val="75000"/>
                  </a:schemeClr>
                </a:solidFill>
                <a:cs typeface="Tw Cen MT"/>
              </a:rPr>
              <a:t> </a:t>
            </a:r>
            <a:r>
              <a:rPr sz="2500" spc="-5" dirty="0">
                <a:solidFill>
                  <a:schemeClr val="accent1">
                    <a:lumMod val="75000"/>
                  </a:schemeClr>
                </a:solidFill>
                <a:cs typeface="Tw Cen MT"/>
              </a:rPr>
              <a:t>at</a:t>
            </a:r>
            <a:r>
              <a:rPr sz="2500" dirty="0">
                <a:solidFill>
                  <a:schemeClr val="accent1">
                    <a:lumMod val="75000"/>
                  </a:schemeClr>
                </a:solidFill>
                <a:cs typeface="Tw Cen MT"/>
              </a:rPr>
              <a:t> the </a:t>
            </a:r>
            <a:r>
              <a:rPr sz="2500" spc="-5" dirty="0">
                <a:solidFill>
                  <a:schemeClr val="accent1">
                    <a:lumMod val="75000"/>
                  </a:schemeClr>
                </a:solidFill>
                <a:cs typeface="Tw Cen MT"/>
              </a:rPr>
              <a:t>same</a:t>
            </a:r>
            <a:r>
              <a:rPr sz="2500" dirty="0">
                <a:solidFill>
                  <a:schemeClr val="accent1">
                    <a:lumMod val="75000"/>
                  </a:schemeClr>
                </a:solidFill>
                <a:cs typeface="Tw Cen MT"/>
              </a:rPr>
              <a:t> </a:t>
            </a:r>
            <a:r>
              <a:rPr sz="2500" spc="-5" dirty="0">
                <a:solidFill>
                  <a:schemeClr val="accent1">
                    <a:lumMod val="75000"/>
                  </a:schemeClr>
                </a:solidFill>
                <a:cs typeface="Tw Cen MT"/>
              </a:rPr>
              <a:t>campus</a:t>
            </a:r>
            <a:endParaRPr sz="2500" dirty="0">
              <a:solidFill>
                <a:schemeClr val="accent1">
                  <a:lumMod val="75000"/>
                </a:schemeClr>
              </a:solidFill>
              <a:cs typeface="Tw Cen MT"/>
            </a:endParaRPr>
          </a:p>
          <a:p>
            <a:pPr marL="469900" indent="-457200">
              <a:lnSpc>
                <a:spcPct val="100000"/>
              </a:lnSpc>
              <a:buClr>
                <a:schemeClr val="accent2"/>
              </a:buClr>
              <a:buSzPct val="70000"/>
              <a:buFont typeface="Wingdings" panose="05000000000000000000" pitchFamily="2" charset="2"/>
              <a:buChar char="§"/>
              <a:tabLst>
                <a:tab pos="298450" algn="l"/>
              </a:tabLst>
            </a:pPr>
            <a:r>
              <a:rPr sz="2900" spc="-5" dirty="0">
                <a:solidFill>
                  <a:schemeClr val="bg2">
                    <a:lumMod val="10000"/>
                  </a:schemeClr>
                </a:solidFill>
              </a:rPr>
              <a:t>Event Updated – Master Record NOT Updated</a:t>
            </a:r>
          </a:p>
          <a:p>
            <a:pPr marL="81280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cs typeface="Tw Cen MT"/>
              </a:rPr>
              <a:t>En</a:t>
            </a:r>
            <a:r>
              <a:rPr sz="2500" spc="-40" dirty="0">
                <a:solidFill>
                  <a:schemeClr val="accent1">
                    <a:lumMod val="75000"/>
                  </a:schemeClr>
                </a:solidFill>
                <a:cs typeface="Tw Cen MT"/>
              </a:rPr>
              <a:t>r</a:t>
            </a:r>
            <a:r>
              <a:rPr sz="2500" dirty="0">
                <a:solidFill>
                  <a:schemeClr val="accent1">
                    <a:lumMod val="75000"/>
                  </a:schemeClr>
                </a:solidFill>
                <a:cs typeface="Tw Cen MT"/>
              </a:rPr>
              <a:t>ollment</a:t>
            </a:r>
            <a:r>
              <a:rPr sz="2500" spc="15" dirty="0">
                <a:solidFill>
                  <a:schemeClr val="accent1">
                    <a:lumMod val="75000"/>
                  </a:schemeClr>
                </a:solidFill>
                <a:cs typeface="Tw Cen MT"/>
              </a:rPr>
              <a:t> </a:t>
            </a:r>
            <a:r>
              <a:rPr sz="2500" dirty="0">
                <a:solidFill>
                  <a:schemeClr val="accent1">
                    <a:lumMod val="75000"/>
                  </a:schemeClr>
                </a:solidFill>
                <a:cs typeface="Tw Cen MT"/>
              </a:rPr>
              <a:t>or</a:t>
            </a:r>
            <a:r>
              <a:rPr sz="2500" spc="-5" dirty="0">
                <a:solidFill>
                  <a:schemeClr val="accent1">
                    <a:lumMod val="75000"/>
                  </a:schemeClr>
                </a:solidFill>
                <a:cs typeface="Tw Cen MT"/>
              </a:rPr>
              <a:t> </a:t>
            </a:r>
            <a:r>
              <a:rPr sz="2500" dirty="0">
                <a:solidFill>
                  <a:schemeClr val="accent1">
                    <a:lumMod val="75000"/>
                  </a:schemeClr>
                </a:solidFill>
                <a:cs typeface="Tw Cen MT"/>
              </a:rPr>
              <a:t>Withd</a:t>
            </a:r>
            <a:r>
              <a:rPr sz="2500" spc="-20" dirty="0">
                <a:solidFill>
                  <a:schemeClr val="accent1">
                    <a:lumMod val="75000"/>
                  </a:schemeClr>
                </a:solidFill>
                <a:cs typeface="Tw Cen MT"/>
              </a:rPr>
              <a:t>r</a:t>
            </a:r>
            <a:r>
              <a:rPr sz="2500" spc="-5" dirty="0">
                <a:solidFill>
                  <a:schemeClr val="accent1">
                    <a:lumMod val="75000"/>
                  </a:schemeClr>
                </a:solidFill>
                <a:cs typeface="Tw Cen MT"/>
              </a:rPr>
              <a:t>a</a:t>
            </a:r>
            <a:r>
              <a:rPr sz="2500" spc="-95" dirty="0">
                <a:solidFill>
                  <a:schemeClr val="accent1">
                    <a:lumMod val="75000"/>
                  </a:schemeClr>
                </a:solidFill>
                <a:cs typeface="Tw Cen MT"/>
              </a:rPr>
              <a:t>w</a:t>
            </a:r>
            <a:r>
              <a:rPr sz="2500" dirty="0">
                <a:solidFill>
                  <a:schemeClr val="accent1">
                    <a:lumMod val="75000"/>
                  </a:schemeClr>
                </a:solidFill>
                <a:cs typeface="Tw Cen MT"/>
              </a:rPr>
              <a:t>al</a:t>
            </a:r>
            <a:r>
              <a:rPr sz="2500" spc="15" dirty="0">
                <a:solidFill>
                  <a:schemeClr val="accent1">
                    <a:lumMod val="75000"/>
                  </a:schemeClr>
                </a:solidFill>
                <a:cs typeface="Tw Cen MT"/>
              </a:rPr>
              <a:t> </a:t>
            </a:r>
            <a:r>
              <a:rPr sz="2500" spc="-60" dirty="0">
                <a:solidFill>
                  <a:schemeClr val="accent1">
                    <a:lumMod val="75000"/>
                  </a:schemeClr>
                </a:solidFill>
                <a:cs typeface="Tw Cen MT"/>
              </a:rPr>
              <a:t>R</a:t>
            </a:r>
            <a:r>
              <a:rPr sz="2500" dirty="0">
                <a:solidFill>
                  <a:schemeClr val="accent1">
                    <a:lumMod val="75000"/>
                  </a:schemeClr>
                </a:solidFill>
                <a:cs typeface="Tw Cen MT"/>
              </a:rPr>
              <a:t>e</a:t>
            </a:r>
            <a:r>
              <a:rPr sz="2500" spc="-5" dirty="0">
                <a:solidFill>
                  <a:schemeClr val="accent1">
                    <a:lumMod val="75000"/>
                  </a:schemeClr>
                </a:solidFill>
                <a:cs typeface="Tw Cen MT"/>
              </a:rPr>
              <a:t>cord</a:t>
            </a:r>
            <a:r>
              <a:rPr sz="2500" spc="-10" dirty="0">
                <a:solidFill>
                  <a:schemeClr val="accent1">
                    <a:lumMod val="75000"/>
                  </a:schemeClr>
                </a:solidFill>
                <a:cs typeface="Tw Cen MT"/>
              </a:rPr>
              <a:t> </a:t>
            </a:r>
            <a:r>
              <a:rPr sz="2500" dirty="0">
                <a:solidFill>
                  <a:schemeClr val="accent1">
                    <a:lumMod val="75000"/>
                  </a:schemeClr>
                </a:solidFill>
                <a:cs typeface="Tw Cen MT"/>
              </a:rPr>
              <a:t>with</a:t>
            </a:r>
            <a:r>
              <a:rPr sz="2500" spc="5" dirty="0">
                <a:solidFill>
                  <a:schemeClr val="accent1">
                    <a:lumMod val="75000"/>
                  </a:schemeClr>
                </a:solidFill>
                <a:cs typeface="Tw Cen MT"/>
              </a:rPr>
              <a:t> </a:t>
            </a:r>
            <a:r>
              <a:rPr sz="2500" spc="-5" dirty="0">
                <a:solidFill>
                  <a:schemeClr val="accent1">
                    <a:lumMod val="75000"/>
                  </a:schemeClr>
                </a:solidFill>
                <a:cs typeface="Tw Cen MT"/>
              </a:rPr>
              <a:t>a</a:t>
            </a:r>
            <a:r>
              <a:rPr sz="2500" dirty="0">
                <a:solidFill>
                  <a:schemeClr val="accent1">
                    <a:lumMod val="75000"/>
                  </a:schemeClr>
                </a:solidFill>
                <a:cs typeface="Tw Cen MT"/>
              </a:rPr>
              <a:t> </a:t>
            </a:r>
            <a:r>
              <a:rPr sz="2500" spc="-130" dirty="0">
                <a:solidFill>
                  <a:schemeClr val="accent1">
                    <a:lumMod val="75000"/>
                  </a:schemeClr>
                </a:solidFill>
                <a:cs typeface="Tw Cen MT"/>
              </a:rPr>
              <a:t>V</a:t>
            </a:r>
            <a:r>
              <a:rPr sz="2500" dirty="0">
                <a:solidFill>
                  <a:schemeClr val="accent1">
                    <a:lumMod val="75000"/>
                  </a:schemeClr>
                </a:solidFill>
                <a:cs typeface="Tw Cen MT"/>
              </a:rPr>
              <a:t>erified</a:t>
            </a:r>
            <a:r>
              <a:rPr sz="2500" spc="-10" dirty="0">
                <a:solidFill>
                  <a:schemeClr val="accent1">
                    <a:lumMod val="75000"/>
                  </a:schemeClr>
                </a:solidFill>
                <a:cs typeface="Tw Cen MT"/>
              </a:rPr>
              <a:t> </a:t>
            </a:r>
            <a:r>
              <a:rPr sz="2500" spc="-5" dirty="0">
                <a:solidFill>
                  <a:schemeClr val="accent1">
                    <a:lumMod val="75000"/>
                  </a:schemeClr>
                </a:solidFill>
                <a:cs typeface="Tw Cen MT"/>
              </a:rPr>
              <a:t>Flag</a:t>
            </a:r>
            <a:r>
              <a:rPr sz="2500" spc="15" dirty="0">
                <a:solidFill>
                  <a:schemeClr val="accent1">
                    <a:lumMod val="75000"/>
                  </a:schemeClr>
                </a:solidFill>
                <a:cs typeface="Tw Cen MT"/>
              </a:rPr>
              <a:t> </a:t>
            </a:r>
            <a:r>
              <a:rPr sz="2500" spc="-5" dirty="0">
                <a:solidFill>
                  <a:schemeClr val="accent1">
                    <a:lumMod val="75000"/>
                  </a:schemeClr>
                </a:solidFill>
                <a:cs typeface="Tw Cen MT"/>
              </a:rPr>
              <a:t>added</a:t>
            </a:r>
            <a:endParaRPr sz="2500" dirty="0">
              <a:solidFill>
                <a:schemeClr val="accent1">
                  <a:lumMod val="75000"/>
                </a:schemeClr>
              </a:solidFill>
              <a:cs typeface="Tw Cen MT"/>
            </a:endParaRPr>
          </a:p>
          <a:p>
            <a:pPr marL="469900" indent="-457200">
              <a:lnSpc>
                <a:spcPct val="100000"/>
              </a:lnSpc>
              <a:buClr>
                <a:schemeClr val="accent2"/>
              </a:buClr>
              <a:buSzPct val="70000"/>
              <a:buFont typeface="Wingdings" panose="05000000000000000000" pitchFamily="2" charset="2"/>
              <a:buChar char="§"/>
              <a:tabLst>
                <a:tab pos="298450" algn="l"/>
              </a:tabLst>
            </a:pPr>
            <a:r>
              <a:rPr sz="2900" spc="-5" dirty="0">
                <a:solidFill>
                  <a:schemeClr val="bg2">
                    <a:lumMod val="10000"/>
                  </a:schemeClr>
                </a:solidFill>
              </a:rPr>
              <a:t>Event Added – Master Record Updated and History Created</a:t>
            </a:r>
          </a:p>
          <a:p>
            <a:pPr marL="812800" marR="3175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cs typeface="Tw Cen MT"/>
              </a:rPr>
              <a:t>En</a:t>
            </a:r>
            <a:r>
              <a:rPr sz="2500" spc="-40" dirty="0">
                <a:solidFill>
                  <a:schemeClr val="accent1">
                    <a:lumMod val="75000"/>
                  </a:schemeClr>
                </a:solidFill>
                <a:cs typeface="Tw Cen MT"/>
              </a:rPr>
              <a:t>r</a:t>
            </a:r>
            <a:r>
              <a:rPr sz="2500" dirty="0">
                <a:solidFill>
                  <a:schemeClr val="accent1">
                    <a:lumMod val="75000"/>
                  </a:schemeClr>
                </a:solidFill>
                <a:cs typeface="Tw Cen MT"/>
              </a:rPr>
              <a:t>ollment</a:t>
            </a:r>
            <a:r>
              <a:rPr sz="2500" spc="15" dirty="0">
                <a:solidFill>
                  <a:schemeClr val="accent1">
                    <a:lumMod val="75000"/>
                  </a:schemeClr>
                </a:solidFill>
                <a:cs typeface="Tw Cen MT"/>
              </a:rPr>
              <a:t> </a:t>
            </a:r>
            <a:r>
              <a:rPr sz="2500" spc="-60" dirty="0">
                <a:solidFill>
                  <a:schemeClr val="accent1">
                    <a:lumMod val="75000"/>
                  </a:schemeClr>
                </a:solidFill>
                <a:cs typeface="Tw Cen MT"/>
              </a:rPr>
              <a:t>R</a:t>
            </a:r>
            <a:r>
              <a:rPr sz="2500" dirty="0">
                <a:solidFill>
                  <a:schemeClr val="accent1">
                    <a:lumMod val="75000"/>
                  </a:schemeClr>
                </a:solidFill>
                <a:cs typeface="Tw Cen MT"/>
              </a:rPr>
              <a:t>e</a:t>
            </a:r>
            <a:r>
              <a:rPr sz="2500" spc="-5" dirty="0">
                <a:solidFill>
                  <a:schemeClr val="accent1">
                    <a:lumMod val="75000"/>
                  </a:schemeClr>
                </a:solidFill>
                <a:cs typeface="Tw Cen MT"/>
              </a:rPr>
              <a:t>cord</a:t>
            </a:r>
            <a:r>
              <a:rPr sz="2500" dirty="0">
                <a:solidFill>
                  <a:schemeClr val="accent1">
                    <a:lumMod val="75000"/>
                  </a:schemeClr>
                </a:solidFill>
                <a:cs typeface="Tw Cen MT"/>
              </a:rPr>
              <a:t> </a:t>
            </a:r>
            <a:r>
              <a:rPr sz="2500" spc="-40" dirty="0">
                <a:solidFill>
                  <a:schemeClr val="accent1">
                    <a:lumMod val="75000"/>
                  </a:schemeClr>
                </a:solidFill>
                <a:cs typeface="Tw Cen MT"/>
              </a:rPr>
              <a:t>f</a:t>
            </a:r>
            <a:r>
              <a:rPr sz="2500" dirty="0">
                <a:solidFill>
                  <a:schemeClr val="accent1">
                    <a:lumMod val="75000"/>
                  </a:schemeClr>
                </a:solidFill>
                <a:cs typeface="Tw Cen MT"/>
              </a:rPr>
              <a:t>or</a:t>
            </a:r>
            <a:r>
              <a:rPr sz="2500" spc="-10" dirty="0">
                <a:solidFill>
                  <a:schemeClr val="accent1">
                    <a:lumMod val="75000"/>
                  </a:schemeClr>
                </a:solidFill>
                <a:cs typeface="Tw Cen MT"/>
              </a:rPr>
              <a:t> </a:t>
            </a:r>
            <a:r>
              <a:rPr sz="2500" dirty="0">
                <a:solidFill>
                  <a:schemeClr val="accent1">
                    <a:lumMod val="75000"/>
                  </a:schemeClr>
                </a:solidFill>
                <a:cs typeface="Tw Cen MT"/>
              </a:rPr>
              <a:t>n</a:t>
            </a:r>
            <a:r>
              <a:rPr sz="2500" spc="-45" dirty="0">
                <a:solidFill>
                  <a:schemeClr val="accent1">
                    <a:lumMod val="75000"/>
                  </a:schemeClr>
                </a:solidFill>
                <a:cs typeface="Tw Cen MT"/>
              </a:rPr>
              <a:t>e</a:t>
            </a:r>
            <a:r>
              <a:rPr sz="2500" dirty="0">
                <a:solidFill>
                  <a:schemeClr val="accent1">
                    <a:lumMod val="75000"/>
                  </a:schemeClr>
                </a:solidFill>
                <a:cs typeface="Tw Cen MT"/>
              </a:rPr>
              <a:t>w</a:t>
            </a:r>
            <a:r>
              <a:rPr sz="2500" spc="5" dirty="0">
                <a:solidFill>
                  <a:schemeClr val="accent1">
                    <a:lumMod val="75000"/>
                  </a:schemeClr>
                </a:solidFill>
                <a:cs typeface="Tw Cen MT"/>
              </a:rPr>
              <a:t> </a:t>
            </a:r>
            <a:r>
              <a:rPr sz="2500" dirty="0">
                <a:solidFill>
                  <a:schemeClr val="accent1">
                    <a:lumMod val="75000"/>
                  </a:schemeClr>
                </a:solidFill>
                <a:cs typeface="Tw Cen MT"/>
              </a:rPr>
              <a:t>LEA, </a:t>
            </a:r>
            <a:r>
              <a:rPr sz="2500" spc="-5" dirty="0">
                <a:solidFill>
                  <a:schemeClr val="accent1">
                    <a:lumMod val="75000"/>
                  </a:schemeClr>
                </a:solidFill>
                <a:cs typeface="Tw Cen MT"/>
              </a:rPr>
              <a:t>Campu</a:t>
            </a:r>
            <a:r>
              <a:rPr sz="2500" spc="-45" dirty="0">
                <a:solidFill>
                  <a:schemeClr val="accent1">
                    <a:lumMod val="75000"/>
                  </a:schemeClr>
                </a:solidFill>
                <a:cs typeface="Tw Cen MT"/>
              </a:rPr>
              <a:t>s</a:t>
            </a:r>
            <a:r>
              <a:rPr sz="2500" dirty="0">
                <a:solidFill>
                  <a:schemeClr val="accent1">
                    <a:lumMod val="75000"/>
                  </a:schemeClr>
                </a:solidFill>
                <a:cs typeface="Tw Cen MT"/>
              </a:rPr>
              <a:t>,</a:t>
            </a:r>
            <a:r>
              <a:rPr sz="2500" spc="5" dirty="0">
                <a:solidFill>
                  <a:schemeClr val="accent1">
                    <a:lumMod val="75000"/>
                  </a:schemeClr>
                </a:solidFill>
                <a:cs typeface="Tw Cen MT"/>
              </a:rPr>
              <a:t> </a:t>
            </a:r>
            <a:r>
              <a:rPr sz="2500" spc="-5" dirty="0">
                <a:solidFill>
                  <a:schemeClr val="accent1">
                    <a:lumMod val="75000"/>
                  </a:schemeClr>
                </a:solidFill>
                <a:cs typeface="Tw Cen MT"/>
              </a:rPr>
              <a:t>S</a:t>
            </a:r>
            <a:r>
              <a:rPr sz="2500" spc="75" dirty="0">
                <a:solidFill>
                  <a:schemeClr val="accent1">
                    <a:lumMod val="75000"/>
                  </a:schemeClr>
                </a:solidFill>
                <a:cs typeface="Tw Cen MT"/>
              </a:rPr>
              <a:t>c</a:t>
            </a:r>
            <a:r>
              <a:rPr sz="2500" dirty="0">
                <a:solidFill>
                  <a:schemeClr val="accent1">
                    <a:lumMod val="75000"/>
                  </a:schemeClr>
                </a:solidFill>
                <a:cs typeface="Tw Cen MT"/>
              </a:rPr>
              <a:t>hool</a:t>
            </a:r>
            <a:r>
              <a:rPr sz="2500" spc="5" dirty="0">
                <a:solidFill>
                  <a:schemeClr val="accent1">
                    <a:lumMod val="75000"/>
                  </a:schemeClr>
                </a:solidFill>
                <a:cs typeface="Tw Cen MT"/>
              </a:rPr>
              <a:t> </a:t>
            </a:r>
            <a:r>
              <a:rPr sz="2500" spc="-175" dirty="0">
                <a:solidFill>
                  <a:schemeClr val="accent1">
                    <a:lumMod val="75000"/>
                  </a:schemeClr>
                </a:solidFill>
                <a:cs typeface="Tw Cen MT"/>
              </a:rPr>
              <a:t>Y</a:t>
            </a:r>
            <a:r>
              <a:rPr sz="2500" dirty="0">
                <a:solidFill>
                  <a:schemeClr val="accent1">
                    <a:lumMod val="75000"/>
                  </a:schemeClr>
                </a:solidFill>
                <a:cs typeface="Tw Cen MT"/>
              </a:rPr>
              <a:t>e</a:t>
            </a:r>
            <a:r>
              <a:rPr sz="2500" spc="-5" dirty="0">
                <a:solidFill>
                  <a:schemeClr val="accent1">
                    <a:lumMod val="75000"/>
                  </a:schemeClr>
                </a:solidFill>
                <a:cs typeface="Tw Cen MT"/>
              </a:rPr>
              <a:t>a</a:t>
            </a:r>
            <a:r>
              <a:rPr sz="2500" spc="-145" dirty="0">
                <a:solidFill>
                  <a:schemeClr val="accent1">
                    <a:lumMod val="75000"/>
                  </a:schemeClr>
                </a:solidFill>
                <a:cs typeface="Tw Cen MT"/>
              </a:rPr>
              <a:t>r</a:t>
            </a:r>
            <a:r>
              <a:rPr sz="2500" dirty="0">
                <a:solidFill>
                  <a:schemeClr val="accent1">
                    <a:lumMod val="75000"/>
                  </a:schemeClr>
                </a:solidFill>
                <a:cs typeface="Tw Cen MT"/>
              </a:rPr>
              <a:t>,</a:t>
            </a:r>
            <a:r>
              <a:rPr sz="2500" spc="-5" dirty="0">
                <a:solidFill>
                  <a:schemeClr val="accent1">
                    <a:lumMod val="75000"/>
                  </a:schemeClr>
                </a:solidFill>
                <a:cs typeface="Tw Cen MT"/>
              </a:rPr>
              <a:t> </a:t>
            </a:r>
            <a:r>
              <a:rPr sz="2500" dirty="0">
                <a:solidFill>
                  <a:schemeClr val="accent1">
                    <a:lumMod val="75000"/>
                  </a:schemeClr>
                </a:solidFill>
                <a:cs typeface="Tw Cen MT"/>
              </a:rPr>
              <a:t>G</a:t>
            </a:r>
            <a:r>
              <a:rPr sz="2500" spc="-20" dirty="0">
                <a:solidFill>
                  <a:schemeClr val="accent1">
                    <a:lumMod val="75000"/>
                  </a:schemeClr>
                </a:solidFill>
                <a:cs typeface="Tw Cen MT"/>
              </a:rPr>
              <a:t>r</a:t>
            </a:r>
            <a:r>
              <a:rPr sz="2500" spc="-5" dirty="0">
                <a:solidFill>
                  <a:schemeClr val="accent1">
                    <a:lumMod val="75000"/>
                  </a:schemeClr>
                </a:solidFill>
                <a:cs typeface="Tw Cen MT"/>
              </a:rPr>
              <a:t>ad</a:t>
            </a:r>
            <a:r>
              <a:rPr sz="2500" spc="-90" dirty="0">
                <a:solidFill>
                  <a:schemeClr val="accent1">
                    <a:lumMod val="75000"/>
                  </a:schemeClr>
                </a:solidFill>
                <a:cs typeface="Tw Cen MT"/>
              </a:rPr>
              <a:t>e</a:t>
            </a:r>
            <a:r>
              <a:rPr sz="2500" dirty="0">
                <a:solidFill>
                  <a:schemeClr val="accent1">
                    <a:lumMod val="75000"/>
                  </a:schemeClr>
                </a:solidFill>
                <a:cs typeface="Tw Cen MT"/>
              </a:rPr>
              <a:t>,</a:t>
            </a:r>
            <a:r>
              <a:rPr sz="2500" spc="5" dirty="0">
                <a:solidFill>
                  <a:schemeClr val="accent1">
                    <a:lumMod val="75000"/>
                  </a:schemeClr>
                </a:solidFill>
                <a:cs typeface="Tw Cen MT"/>
              </a:rPr>
              <a:t> </a:t>
            </a:r>
            <a:r>
              <a:rPr sz="2500" dirty="0">
                <a:solidFill>
                  <a:schemeClr val="accent1">
                    <a:lumMod val="75000"/>
                  </a:schemeClr>
                </a:solidFill>
                <a:cs typeface="Tw Cen MT"/>
              </a:rPr>
              <a:t>or</a:t>
            </a:r>
            <a:r>
              <a:rPr sz="2500" spc="-10" dirty="0">
                <a:solidFill>
                  <a:schemeClr val="accent1">
                    <a:lumMod val="75000"/>
                  </a:schemeClr>
                </a:solidFill>
                <a:cs typeface="Tw Cen MT"/>
              </a:rPr>
              <a:t> </a:t>
            </a:r>
            <a:r>
              <a:rPr sz="2500" dirty="0">
                <a:solidFill>
                  <a:schemeClr val="accent1">
                    <a:lumMod val="75000"/>
                  </a:schemeClr>
                </a:solidFill>
                <a:cs typeface="Tw Cen MT"/>
              </a:rPr>
              <a:t>with</a:t>
            </a:r>
            <a:r>
              <a:rPr sz="2500" spc="5" dirty="0">
                <a:solidFill>
                  <a:schemeClr val="accent1">
                    <a:lumMod val="75000"/>
                  </a:schemeClr>
                </a:solidFill>
                <a:cs typeface="Tw Cen MT"/>
              </a:rPr>
              <a:t> </a:t>
            </a:r>
            <a:r>
              <a:rPr sz="2500" dirty="0">
                <a:solidFill>
                  <a:schemeClr val="accent1">
                    <a:lumMod val="75000"/>
                  </a:schemeClr>
                </a:solidFill>
                <a:cs typeface="Tw Cen MT"/>
              </a:rPr>
              <a:t>n</a:t>
            </a:r>
            <a:r>
              <a:rPr sz="2500" spc="-45" dirty="0">
                <a:solidFill>
                  <a:schemeClr val="accent1">
                    <a:lumMod val="75000"/>
                  </a:schemeClr>
                </a:solidFill>
                <a:cs typeface="Tw Cen MT"/>
              </a:rPr>
              <a:t>e</a:t>
            </a:r>
            <a:r>
              <a:rPr sz="2500" dirty="0">
                <a:solidFill>
                  <a:schemeClr val="accent1">
                    <a:lumMod val="75000"/>
                  </a:schemeClr>
                </a:solidFill>
                <a:cs typeface="Tw Cen MT"/>
              </a:rPr>
              <a:t>w </a:t>
            </a:r>
            <a:r>
              <a:rPr sz="2500" spc="-5" dirty="0">
                <a:solidFill>
                  <a:schemeClr val="accent1">
                    <a:lumMod val="75000"/>
                  </a:schemeClr>
                </a:solidFill>
                <a:cs typeface="Tw Cen MT"/>
              </a:rPr>
              <a:t>Local</a:t>
            </a:r>
            <a:r>
              <a:rPr sz="2500" spc="5" dirty="0">
                <a:solidFill>
                  <a:schemeClr val="accent1">
                    <a:lumMod val="75000"/>
                  </a:schemeClr>
                </a:solidFill>
                <a:cs typeface="Tw Cen MT"/>
              </a:rPr>
              <a:t> </a:t>
            </a:r>
            <a:r>
              <a:rPr sz="2500" dirty="0">
                <a:solidFill>
                  <a:schemeClr val="accent1">
                    <a:lumMod val="75000"/>
                  </a:schemeClr>
                </a:solidFill>
                <a:cs typeface="Tw Cen MT"/>
              </a:rPr>
              <a:t>ID</a:t>
            </a:r>
          </a:p>
          <a:p>
            <a:pPr marL="469900" indent="-457200">
              <a:lnSpc>
                <a:spcPct val="100000"/>
              </a:lnSpc>
              <a:buClr>
                <a:schemeClr val="accent2"/>
              </a:buClr>
              <a:buSzPct val="70000"/>
              <a:buFont typeface="Wingdings" panose="05000000000000000000" pitchFamily="2" charset="2"/>
              <a:buChar char="§"/>
              <a:tabLst>
                <a:tab pos="298450" algn="l"/>
              </a:tabLst>
            </a:pPr>
            <a:r>
              <a:rPr sz="2900" spc="-5" dirty="0">
                <a:solidFill>
                  <a:schemeClr val="bg2">
                    <a:lumMod val="10000"/>
                  </a:schemeClr>
                </a:solidFill>
              </a:rPr>
              <a:t>Duplicate Event – Master Record NOT Updated</a:t>
            </a:r>
          </a:p>
          <a:p>
            <a:pPr marL="81280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rPr>
              <a:t>Enrollment or Withdrawal Record currently in UID</a:t>
            </a:r>
          </a:p>
          <a:p>
            <a:pPr marL="812800" marR="508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rPr>
              <a:t>If a file is loaded with cumulative records (from beginning of year), you will get this message on each record that was previously loaded into UID.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1CC1F90-A42D-4FD6-AB5D-A76B3D08D6DC}"/>
              </a:ext>
            </a:extLst>
          </p:cNvPr>
          <p:cNvSpPr>
            <a:spLocks noGrp="1"/>
          </p:cNvSpPr>
          <p:nvPr>
            <p:ph type="sldNum" sz="quarter" idx="12"/>
          </p:nvPr>
        </p:nvSpPr>
        <p:spPr/>
        <p:txBody>
          <a:bodyPr/>
          <a:lstStyle/>
          <a:p>
            <a:fld id="{B6F15528-21DE-4FAA-801E-634DDDAF4B2B}" type="slidenum">
              <a:rPr lang="en-US" sz="990" smtClean="0"/>
              <a:t>24</a:t>
            </a:fld>
            <a:endParaRPr lang="en-US" sz="990" dirty="0"/>
          </a:p>
        </p:txBody>
      </p:sp>
      <p:sp>
        <p:nvSpPr>
          <p:cNvPr id="3" name="object 3"/>
          <p:cNvSpPr txBox="1">
            <a:spLocks noGrp="1"/>
          </p:cNvSpPr>
          <p:nvPr>
            <p:ph type="title"/>
          </p:nvPr>
        </p:nvSpPr>
        <p:spPr>
          <a:xfrm>
            <a:off x="1414133" y="220199"/>
            <a:ext cx="8460672" cy="677108"/>
          </a:xfrm>
          <a:prstGeom prst="rect">
            <a:avLst/>
          </a:prstGeom>
        </p:spPr>
        <p:txBody>
          <a:bodyPr vert="horz" wrap="square" lIns="0" tIns="0" rIns="0" bIns="0" rtlCol="0">
            <a:spAutoFit/>
          </a:bodyPr>
          <a:lstStyle/>
          <a:p>
            <a:pPr marL="12700" marR="5080" algn="ctr">
              <a:lnSpc>
                <a:spcPct val="100000"/>
              </a:lnSpc>
            </a:pPr>
            <a:r>
              <a:rPr lang="en-US" sz="4400">
                <a:solidFill>
                  <a:srgbClr val="0070C0"/>
                </a:solidFill>
              </a:rPr>
              <a:t>CANCELED RECORDS</a:t>
            </a:r>
          </a:p>
        </p:txBody>
      </p:sp>
      <p:sp>
        <p:nvSpPr>
          <p:cNvPr id="4" name="object 4"/>
          <p:cNvSpPr txBox="1"/>
          <p:nvPr/>
        </p:nvSpPr>
        <p:spPr>
          <a:xfrm>
            <a:off x="1765707" y="2038635"/>
            <a:ext cx="8360410" cy="4685898"/>
          </a:xfrm>
          <a:prstGeom prst="rect">
            <a:avLst/>
          </a:prstGeom>
        </p:spPr>
        <p:txBody>
          <a:bodyPr vert="horz" wrap="square" lIns="0" tIns="0" rIns="0" bIns="0" rtlCol="0">
            <a:spAutoFit/>
          </a:bodyPr>
          <a:lstStyle/>
          <a:p>
            <a:pPr marL="12700">
              <a:lnSpc>
                <a:spcPts val="3080"/>
              </a:lnSpc>
              <a:buClr>
                <a:schemeClr val="accent3">
                  <a:lumMod val="75000"/>
                </a:schemeClr>
              </a:buClr>
              <a:buSzPct val="100000"/>
              <a:tabLst>
                <a:tab pos="332105" algn="l"/>
              </a:tabLst>
            </a:pPr>
            <a:r>
              <a:rPr lang="en-US" sz="2700" spc="-5">
                <a:latin typeface="Tw Cen MT"/>
                <a:cs typeface="Tw Cen MT"/>
              </a:rPr>
              <a:t> </a:t>
            </a:r>
            <a:r>
              <a:rPr sz="2300" spc="-5">
                <a:cs typeface="Tw Cen MT"/>
              </a:rPr>
              <a:t>T</a:t>
            </a:r>
            <a:r>
              <a:rPr sz="2300">
                <a:cs typeface="Tw Cen MT"/>
              </a:rPr>
              <a:t>H </a:t>
            </a:r>
            <a:r>
              <a:rPr sz="2300" spc="-5">
                <a:cs typeface="Tw Cen MT"/>
              </a:rPr>
              <a:t>03/02/2018 11:33:13</a:t>
            </a:r>
            <a:r>
              <a:rPr sz="2300" spc="-25">
                <a:cs typeface="Tw Cen MT"/>
              </a:rPr>
              <a:t> </a:t>
            </a:r>
            <a:r>
              <a:rPr sz="2300" spc="-5">
                <a:cs typeface="Tw Cen MT"/>
              </a:rPr>
              <a:t>0000000002 3.0</a:t>
            </a:r>
            <a:endParaRPr sz="2300">
              <a:cs typeface="Tw Cen MT"/>
            </a:endParaRPr>
          </a:p>
          <a:p>
            <a:pPr marL="332740">
              <a:lnSpc>
                <a:spcPts val="3080"/>
              </a:lnSpc>
            </a:pPr>
            <a:r>
              <a:rPr sz="2300">
                <a:cs typeface="Tw Cen MT"/>
              </a:rPr>
              <a:t>delimiter=,</a:t>
            </a:r>
            <a:r>
              <a:rPr sz="2300" spc="-25">
                <a:cs typeface="Tw Cen MT"/>
              </a:rPr>
              <a:t> </a:t>
            </a:r>
            <a:r>
              <a:rPr sz="2300" spc="-5">
                <a:cs typeface="Tw Cen MT"/>
              </a:rPr>
              <a:t>source=SI</a:t>
            </a:r>
            <a:r>
              <a:rPr sz="2300">
                <a:cs typeface="Tw Cen MT"/>
              </a:rPr>
              <a:t>S</a:t>
            </a:r>
            <a:r>
              <a:rPr sz="2300" spc="-10">
                <a:cs typeface="Tw Cen MT"/>
              </a:rPr>
              <a:t> </a:t>
            </a:r>
            <a:r>
              <a:rPr sz="2300" spc="-5">
                <a:cs typeface="Tw Cen MT"/>
              </a:rPr>
              <a:t>qualifier=0X22</a:t>
            </a:r>
            <a:endParaRPr sz="2300">
              <a:cs typeface="Tw Cen MT"/>
            </a:endParaRPr>
          </a:p>
          <a:p>
            <a:pPr marL="12700" marR="102235">
              <a:lnSpc>
                <a:spcPts val="2920"/>
              </a:lnSpc>
              <a:spcBef>
                <a:spcPts val="735"/>
              </a:spcBef>
              <a:buClr>
                <a:schemeClr val="accent3">
                  <a:lumMod val="75000"/>
                </a:schemeClr>
              </a:buClr>
              <a:buSzPct val="100000"/>
              <a:tabLst>
                <a:tab pos="332105" algn="l"/>
              </a:tabLst>
            </a:pPr>
            <a:r>
              <a:rPr sz="2300" spc="15">
                <a:cs typeface="Tw Cen MT"/>
              </a:rPr>
              <a:t>"ID","109914001","","Allenscr","Justin","S","","M","04/2 </a:t>
            </a:r>
            <a:r>
              <a:rPr sz="2300" spc="-5">
                <a:cs typeface="Tw Cen MT"/>
              </a:rPr>
              <a:t>0/2004","08","22038","654561231","B","167921636</a:t>
            </a:r>
            <a:endParaRPr sz="2300">
              <a:cs typeface="Tw Cen MT"/>
            </a:endParaRPr>
          </a:p>
          <a:p>
            <a:pPr marL="332740">
              <a:lnSpc>
                <a:spcPts val="2710"/>
              </a:lnSpc>
            </a:pPr>
            <a:r>
              <a:rPr sz="2300">
                <a:cs typeface="Tw Cen MT"/>
              </a:rPr>
              <a:t>8","109914","2018","","","","","","","","","","","","","","","0</a:t>
            </a:r>
          </a:p>
          <a:p>
            <a:pPr marL="332740" marR="5080">
              <a:lnSpc>
                <a:spcPts val="2920"/>
              </a:lnSpc>
              <a:spcBef>
                <a:spcPts val="200"/>
              </a:spcBef>
            </a:pPr>
            <a:r>
              <a:rPr sz="2300">
                <a:cs typeface="Tw Cen MT"/>
              </a:rPr>
              <a:t>","","","","","","","","","","","","","","","","","","","","","","",""," 002","02","","","08/21/2017","01","","04","","","","","","</a:t>
            </a:r>
          </a:p>
          <a:p>
            <a:pPr marL="332740" marR="175260">
              <a:lnSpc>
                <a:spcPts val="2920"/>
              </a:lnSpc>
            </a:pPr>
            <a:r>
              <a:rPr sz="2300">
                <a:cs typeface="Tw Cen MT"/>
              </a:rPr>
              <a:t>","","","","",</a:t>
            </a:r>
            <a:r>
              <a:rPr sz="2300" spc="-5">
                <a:cs typeface="Tw Cen MT"/>
              </a:rPr>
              <a:t>"</a:t>
            </a:r>
            <a:r>
              <a:rPr sz="2300" spc="-5">
                <a:solidFill>
                  <a:srgbClr val="2E6AA6"/>
                </a:solidFill>
                <a:cs typeface="Tw Cen MT"/>
              </a:rPr>
              <a:t>Master</a:t>
            </a:r>
            <a:r>
              <a:rPr sz="2300" spc="5">
                <a:solidFill>
                  <a:srgbClr val="2E6AA6"/>
                </a:solidFill>
                <a:cs typeface="Tw Cen MT"/>
              </a:rPr>
              <a:t> </a:t>
            </a:r>
            <a:r>
              <a:rPr sz="2300" spc="-85">
                <a:solidFill>
                  <a:srgbClr val="2E6AA6"/>
                </a:solidFill>
                <a:cs typeface="Tw Cen MT"/>
              </a:rPr>
              <a:t>R</a:t>
            </a:r>
            <a:r>
              <a:rPr sz="2300" spc="-5">
                <a:solidFill>
                  <a:srgbClr val="2E6AA6"/>
                </a:solidFill>
                <a:cs typeface="Tw Cen MT"/>
              </a:rPr>
              <a:t>ecord</a:t>
            </a:r>
            <a:r>
              <a:rPr sz="2300">
                <a:solidFill>
                  <a:srgbClr val="2E6AA6"/>
                </a:solidFill>
                <a:cs typeface="Tw Cen MT"/>
              </a:rPr>
              <a:t> Not</a:t>
            </a:r>
            <a:r>
              <a:rPr sz="2300" spc="5">
                <a:solidFill>
                  <a:srgbClr val="2E6AA6"/>
                </a:solidFill>
                <a:cs typeface="Tw Cen MT"/>
              </a:rPr>
              <a:t> </a:t>
            </a:r>
            <a:r>
              <a:rPr sz="2300" spc="-5">
                <a:solidFill>
                  <a:srgbClr val="2E6AA6"/>
                </a:solidFill>
                <a:cs typeface="Tw Cen MT"/>
              </a:rPr>
              <a:t>Updated</a:t>
            </a:r>
            <a:r>
              <a:rPr sz="2300" spc="5">
                <a:solidFill>
                  <a:srgbClr val="2E6AA6"/>
                </a:solidFill>
                <a:cs typeface="Tw Cen MT"/>
              </a:rPr>
              <a:t> </a:t>
            </a:r>
            <a:r>
              <a:rPr sz="2300" spc="-5">
                <a:solidFill>
                  <a:srgbClr val="2E6AA6"/>
                </a:solidFill>
                <a:cs typeface="Tw Cen MT"/>
              </a:rPr>
              <a:t>during</a:t>
            </a:r>
            <a:r>
              <a:rPr sz="2300">
                <a:solidFill>
                  <a:srgbClr val="2E6AA6"/>
                </a:solidFill>
                <a:cs typeface="Tw Cen MT"/>
              </a:rPr>
              <a:t> E</a:t>
            </a:r>
            <a:r>
              <a:rPr sz="2300" spc="-55">
                <a:solidFill>
                  <a:srgbClr val="2E6AA6"/>
                </a:solidFill>
                <a:cs typeface="Tw Cen MT"/>
              </a:rPr>
              <a:t>v</a:t>
            </a:r>
            <a:r>
              <a:rPr sz="2300">
                <a:solidFill>
                  <a:srgbClr val="2E6AA6"/>
                </a:solidFill>
                <a:cs typeface="Tw Cen MT"/>
              </a:rPr>
              <a:t>ent </a:t>
            </a:r>
            <a:r>
              <a:rPr sz="2300" err="1">
                <a:solidFill>
                  <a:srgbClr val="2E6AA6"/>
                </a:solidFill>
                <a:cs typeface="Tw Cen MT"/>
              </a:rPr>
              <a:t>P</a:t>
            </a:r>
            <a:r>
              <a:rPr sz="2300" spc="-55" err="1">
                <a:solidFill>
                  <a:srgbClr val="2E6AA6"/>
                </a:solidFill>
                <a:cs typeface="Tw Cen MT"/>
              </a:rPr>
              <a:t>r</a:t>
            </a:r>
            <a:r>
              <a:rPr sz="2300" err="1">
                <a:solidFill>
                  <a:srgbClr val="2E6AA6"/>
                </a:solidFill>
                <a:cs typeface="Tw Cen MT"/>
              </a:rPr>
              <a:t>ocessing","Location</a:t>
            </a:r>
            <a:r>
              <a:rPr sz="2300" spc="5">
                <a:solidFill>
                  <a:srgbClr val="2E6AA6"/>
                </a:solidFill>
                <a:cs typeface="Tw Cen MT"/>
              </a:rPr>
              <a:t> </a:t>
            </a:r>
            <a:r>
              <a:rPr sz="2300" spc="-5">
                <a:solidFill>
                  <a:srgbClr val="2E6AA6"/>
                </a:solidFill>
                <a:cs typeface="Tw Cen MT"/>
              </a:rPr>
              <a:t>N</a:t>
            </a:r>
            <a:r>
              <a:rPr sz="2300">
                <a:solidFill>
                  <a:srgbClr val="2E6AA6"/>
                </a:solidFill>
                <a:cs typeface="Tw Cen MT"/>
              </a:rPr>
              <a:t>ot</a:t>
            </a:r>
            <a:r>
              <a:rPr sz="2300" spc="5">
                <a:solidFill>
                  <a:srgbClr val="2E6AA6"/>
                </a:solidFill>
                <a:cs typeface="Tw Cen MT"/>
              </a:rPr>
              <a:t> </a:t>
            </a:r>
            <a:r>
              <a:rPr sz="2300" spc="-5">
                <a:solidFill>
                  <a:srgbClr val="2E6AA6"/>
                </a:solidFill>
                <a:cs typeface="Tw Cen MT"/>
              </a:rPr>
              <a:t>Updated</a:t>
            </a:r>
            <a:r>
              <a:rPr sz="2300" spc="10">
                <a:solidFill>
                  <a:srgbClr val="2E6AA6"/>
                </a:solidFill>
                <a:cs typeface="Tw Cen MT"/>
              </a:rPr>
              <a:t> </a:t>
            </a:r>
            <a:r>
              <a:rPr sz="2300" spc="-5">
                <a:solidFill>
                  <a:srgbClr val="2E6AA6"/>
                </a:solidFill>
                <a:cs typeface="Tw Cen MT"/>
              </a:rPr>
              <a:t>during</a:t>
            </a:r>
            <a:r>
              <a:rPr sz="2300">
                <a:solidFill>
                  <a:srgbClr val="2E6AA6"/>
                </a:solidFill>
                <a:cs typeface="Tw Cen MT"/>
              </a:rPr>
              <a:t> E</a:t>
            </a:r>
            <a:r>
              <a:rPr sz="2300" spc="-55">
                <a:solidFill>
                  <a:srgbClr val="2E6AA6"/>
                </a:solidFill>
                <a:cs typeface="Tw Cen MT"/>
              </a:rPr>
              <a:t>v</a:t>
            </a:r>
            <a:r>
              <a:rPr sz="2300">
                <a:solidFill>
                  <a:srgbClr val="2E6AA6"/>
                </a:solidFill>
                <a:cs typeface="Tw Cen MT"/>
              </a:rPr>
              <a:t>ent </a:t>
            </a:r>
            <a:r>
              <a:rPr sz="2300" err="1">
                <a:solidFill>
                  <a:srgbClr val="2E6AA6"/>
                </a:solidFill>
                <a:cs typeface="Tw Cen MT"/>
              </a:rPr>
              <a:t>P</a:t>
            </a:r>
            <a:r>
              <a:rPr sz="2300" spc="-55" err="1">
                <a:solidFill>
                  <a:srgbClr val="2E6AA6"/>
                </a:solidFill>
                <a:cs typeface="Tw Cen MT"/>
              </a:rPr>
              <a:t>r</a:t>
            </a:r>
            <a:r>
              <a:rPr sz="2300" err="1">
                <a:solidFill>
                  <a:srgbClr val="2E6AA6"/>
                </a:solidFill>
                <a:cs typeface="Tw Cen MT"/>
              </a:rPr>
              <a:t>ocessing","Canceled</a:t>
            </a:r>
            <a:r>
              <a:rPr sz="2300" spc="-10">
                <a:solidFill>
                  <a:srgbClr val="2E6AA6"/>
                </a:solidFill>
                <a:cs typeface="Tw Cen MT"/>
              </a:rPr>
              <a:t> </a:t>
            </a:r>
            <a:r>
              <a:rPr sz="2300">
                <a:solidFill>
                  <a:srgbClr val="2E6AA6"/>
                </a:solidFill>
                <a:cs typeface="Tw Cen MT"/>
              </a:rPr>
              <a:t>-</a:t>
            </a:r>
            <a:r>
              <a:rPr sz="2300" spc="5">
                <a:solidFill>
                  <a:srgbClr val="2E6AA6"/>
                </a:solidFill>
                <a:cs typeface="Tw Cen MT"/>
              </a:rPr>
              <a:t> </a:t>
            </a:r>
            <a:r>
              <a:rPr sz="2300">
                <a:solidFill>
                  <a:srgbClr val="2E6AA6"/>
                </a:solidFill>
                <a:cs typeface="Tw Cen MT"/>
              </a:rPr>
              <a:t>During</a:t>
            </a:r>
            <a:r>
              <a:rPr sz="2300" spc="-5">
                <a:solidFill>
                  <a:srgbClr val="2E6AA6"/>
                </a:solidFill>
                <a:cs typeface="Tw Cen MT"/>
              </a:rPr>
              <a:t> Data </a:t>
            </a:r>
            <a:r>
              <a:rPr sz="2300" spc="-185" err="1">
                <a:solidFill>
                  <a:srgbClr val="2E6AA6"/>
                </a:solidFill>
                <a:cs typeface="Tw Cen MT"/>
              </a:rPr>
              <a:t>V</a:t>
            </a:r>
            <a:r>
              <a:rPr sz="2300" spc="-10" err="1">
                <a:solidFill>
                  <a:srgbClr val="2E6AA6"/>
                </a:solidFill>
                <a:cs typeface="Tw Cen MT"/>
              </a:rPr>
              <a:t>a</a:t>
            </a:r>
            <a:r>
              <a:rPr sz="2300" spc="-5" err="1">
                <a:solidFill>
                  <a:srgbClr val="2E6AA6"/>
                </a:solidFill>
                <a:cs typeface="Tw Cen MT"/>
              </a:rPr>
              <a:t>lidation","","",""",""Entry</a:t>
            </a:r>
            <a:r>
              <a:rPr sz="2300" spc="-5">
                <a:solidFill>
                  <a:srgbClr val="2E6AA6"/>
                </a:solidFill>
                <a:cs typeface="Tw Cen MT"/>
              </a:rPr>
              <a:t>/Exi</a:t>
            </a:r>
            <a:r>
              <a:rPr sz="2300">
                <a:solidFill>
                  <a:srgbClr val="2E6AA6"/>
                </a:solidFill>
                <a:cs typeface="Tw Cen MT"/>
              </a:rPr>
              <a:t>t</a:t>
            </a:r>
            <a:r>
              <a:rPr sz="2300" spc="35">
                <a:solidFill>
                  <a:srgbClr val="2E6AA6"/>
                </a:solidFill>
                <a:cs typeface="Tw Cen MT"/>
              </a:rPr>
              <a:t> </a:t>
            </a:r>
            <a:r>
              <a:rPr sz="2300" spc="-165">
                <a:solidFill>
                  <a:srgbClr val="2E6AA6"/>
                </a:solidFill>
                <a:cs typeface="Tw Cen MT"/>
              </a:rPr>
              <a:t>V</a:t>
            </a:r>
            <a:r>
              <a:rPr sz="2300">
                <a:solidFill>
                  <a:srgbClr val="2E6AA6"/>
                </a:solidFill>
                <a:cs typeface="Tw Cen MT"/>
              </a:rPr>
              <a:t>erified</a:t>
            </a:r>
            <a:r>
              <a:rPr sz="2300" spc="-5">
                <a:solidFill>
                  <a:srgbClr val="2E6AA6"/>
                </a:solidFill>
                <a:cs typeface="Tw Cen MT"/>
              </a:rPr>
              <a:t> Flag</a:t>
            </a:r>
            <a:r>
              <a:rPr sz="2300">
                <a:solidFill>
                  <a:srgbClr val="2E6AA6"/>
                </a:solidFill>
                <a:cs typeface="Tw Cen MT"/>
              </a:rPr>
              <a:t> </a:t>
            </a:r>
            <a:r>
              <a:rPr sz="2300" spc="-5">
                <a:solidFill>
                  <a:srgbClr val="2E6AA6"/>
                </a:solidFill>
                <a:cs typeface="Tw Cen MT"/>
              </a:rPr>
              <a:t>i</a:t>
            </a:r>
            <a:r>
              <a:rPr sz="2300">
                <a:solidFill>
                  <a:srgbClr val="2E6AA6"/>
                </a:solidFill>
                <a:cs typeface="Tw Cen MT"/>
              </a:rPr>
              <a:t>s </a:t>
            </a:r>
            <a:r>
              <a:rPr sz="2300" spc="-5">
                <a:solidFill>
                  <a:srgbClr val="2E6AA6"/>
                </a:solidFill>
                <a:cs typeface="Tw Cen MT"/>
              </a:rPr>
              <a:t>in</a:t>
            </a:r>
            <a:r>
              <a:rPr sz="2300" spc="-55">
                <a:solidFill>
                  <a:srgbClr val="2E6AA6"/>
                </a:solidFill>
                <a:cs typeface="Tw Cen MT"/>
              </a:rPr>
              <a:t>v</a:t>
            </a:r>
            <a:r>
              <a:rPr sz="2300" spc="-10">
                <a:solidFill>
                  <a:srgbClr val="2E6AA6"/>
                </a:solidFill>
                <a:cs typeface="Tw Cen MT"/>
              </a:rPr>
              <a:t>a</a:t>
            </a:r>
            <a:r>
              <a:rPr sz="2300" spc="-5">
                <a:solidFill>
                  <a:srgbClr val="2E6AA6"/>
                </a:solidFill>
                <a:cs typeface="Tw Cen MT"/>
              </a:rPr>
              <a:t>lid"</a:t>
            </a:r>
            <a:endParaRPr sz="2300">
              <a:cs typeface="Tw Cen MT"/>
            </a:endParaRPr>
          </a:p>
          <a:p>
            <a:pPr marL="12700">
              <a:lnSpc>
                <a:spcPct val="100000"/>
              </a:lnSpc>
              <a:spcBef>
                <a:spcPts val="334"/>
              </a:spcBef>
              <a:buClr>
                <a:schemeClr val="accent3">
                  <a:lumMod val="75000"/>
                </a:schemeClr>
              </a:buClr>
              <a:buSzPct val="100000"/>
              <a:tabLst>
                <a:tab pos="332105" algn="l"/>
              </a:tabLst>
            </a:pPr>
            <a:r>
              <a:rPr sz="2300" spc="-5">
                <a:cs typeface="Tw Cen MT"/>
              </a:rPr>
              <a:t>T</a:t>
            </a:r>
            <a:r>
              <a:rPr sz="2300">
                <a:cs typeface="Tw Cen MT"/>
              </a:rPr>
              <a:t>T</a:t>
            </a:r>
            <a:r>
              <a:rPr sz="2300" spc="15">
                <a:cs typeface="Tw Cen MT"/>
              </a:rPr>
              <a:t> </a:t>
            </a:r>
            <a:r>
              <a:rPr sz="2300" spc="-5">
                <a:cs typeface="Tw Cen MT"/>
              </a:rPr>
              <a:t>0000000002</a:t>
            </a:r>
            <a:r>
              <a:rPr sz="2300" spc="-10">
                <a:cs typeface="Tw Cen MT"/>
              </a:rPr>
              <a:t> </a:t>
            </a:r>
            <a:r>
              <a:rPr sz="2300" spc="-5">
                <a:cs typeface="Tw Cen MT"/>
              </a:rPr>
              <a:t>3</a:t>
            </a:r>
            <a:endParaRPr sz="2300">
              <a:cs typeface="Tw Cen MT"/>
            </a:endParaRPr>
          </a:p>
        </p:txBody>
      </p:sp>
      <p:sp>
        <p:nvSpPr>
          <p:cNvPr id="5" name="TextBox 4">
            <a:extLst>
              <a:ext uri="{FF2B5EF4-FFF2-40B4-BE49-F238E27FC236}">
                <a16:creationId xmlns:a16="http://schemas.microsoft.com/office/drawing/2014/main" id="{C534F5D0-0B05-441A-89EC-A7CE64048DED}"/>
              </a:ext>
            </a:extLst>
          </p:cNvPr>
          <p:cNvSpPr txBox="1"/>
          <p:nvPr/>
        </p:nvSpPr>
        <p:spPr>
          <a:xfrm>
            <a:off x="1567769" y="1047867"/>
            <a:ext cx="8153400" cy="492443"/>
          </a:xfrm>
          <a:prstGeom prst="rect">
            <a:avLst/>
          </a:prstGeom>
          <a:noFill/>
        </p:spPr>
        <p:txBody>
          <a:bodyPr wrap="square" rtlCol="0">
            <a:spAutoFit/>
          </a:bodyPr>
          <a:lstStyle/>
          <a:p>
            <a:pPr marL="457200" indent="-457200">
              <a:buClr>
                <a:schemeClr val="accent2"/>
              </a:buClr>
              <a:buSzPct val="70000"/>
              <a:buFont typeface="Wingdings" panose="05000000000000000000" pitchFamily="2" charset="2"/>
              <a:buChar char="§"/>
            </a:pPr>
            <a:r>
              <a:rPr lang="en-US" sz="2600">
                <a:solidFill>
                  <a:srgbClr val="0070C0"/>
                </a:solidFill>
              </a:rPr>
              <a:t>Canceled Records Download with Details</a:t>
            </a:r>
          </a:p>
        </p:txBody>
      </p:sp>
      <p:sp>
        <p:nvSpPr>
          <p:cNvPr id="8" name="Rectangle 7">
            <a:extLst>
              <a:ext uri="{FF2B5EF4-FFF2-40B4-BE49-F238E27FC236}">
                <a16:creationId xmlns:a16="http://schemas.microsoft.com/office/drawing/2014/main" id="{38CF5B1E-6902-4DB9-A3D6-8B19D25B3987}"/>
              </a:ext>
              <a:ext uri="{C183D7F6-B498-43B3-948B-1728B52AA6E4}">
                <adec:decorative xmlns:adec="http://schemas.microsoft.com/office/drawing/2017/decorative" val="1"/>
              </a:ext>
            </a:extLst>
          </p:cNvPr>
          <p:cNvSpPr/>
          <p:nvPr>
            <p:custDataLst>
              <p:tags r:id="rId1"/>
            </p:custDataLst>
          </p:nvPr>
        </p:nvSpPr>
        <p:spPr>
          <a:xfrm>
            <a:off x="1709952" y="1820503"/>
            <a:ext cx="8151996" cy="5356170"/>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F5C967A-FB9A-4405-9055-8072B2E89E6F}"/>
              </a:ext>
            </a:extLst>
          </p:cNvPr>
          <p:cNvSpPr>
            <a:spLocks noGrp="1"/>
          </p:cNvSpPr>
          <p:nvPr>
            <p:ph type="sldNum" sz="quarter" idx="12"/>
          </p:nvPr>
        </p:nvSpPr>
        <p:spPr/>
        <p:txBody>
          <a:bodyPr/>
          <a:lstStyle/>
          <a:p>
            <a:fld id="{B6F15528-21DE-4FAA-801E-634DDDAF4B2B}" type="slidenum">
              <a:rPr lang="en-US" sz="990" smtClean="0"/>
              <a:t>25</a:t>
            </a:fld>
            <a:endParaRPr lang="en-US" sz="990" dirty="0"/>
          </a:p>
        </p:txBody>
      </p:sp>
      <p:sp>
        <p:nvSpPr>
          <p:cNvPr id="4" name="object 4"/>
          <p:cNvSpPr txBox="1">
            <a:spLocks noGrp="1"/>
          </p:cNvSpPr>
          <p:nvPr>
            <p:ph type="title"/>
          </p:nvPr>
        </p:nvSpPr>
        <p:spPr>
          <a:xfrm>
            <a:off x="1078894" y="-90293"/>
            <a:ext cx="8783053" cy="1007713"/>
          </a:xfrm>
          <a:prstGeom prst="rect">
            <a:avLst/>
          </a:prstGeom>
        </p:spPr>
        <p:txBody>
          <a:bodyPr vert="horz" wrap="square" lIns="0" tIns="327407" rIns="0" bIns="0" rtlCol="0">
            <a:spAutoFit/>
          </a:bodyPr>
          <a:lstStyle/>
          <a:p>
            <a:pPr marL="1465580">
              <a:lnSpc>
                <a:spcPct val="100000"/>
              </a:lnSpc>
            </a:pPr>
            <a:r>
              <a:rPr lang="en-US" sz="4400">
                <a:solidFill>
                  <a:srgbClr val="0070C0"/>
                </a:solidFill>
              </a:rPr>
              <a:t>CANCELED FILE COMMENTS</a:t>
            </a:r>
          </a:p>
        </p:txBody>
      </p:sp>
      <p:sp>
        <p:nvSpPr>
          <p:cNvPr id="3" name="object 3"/>
          <p:cNvSpPr txBox="1"/>
          <p:nvPr/>
        </p:nvSpPr>
        <p:spPr>
          <a:xfrm>
            <a:off x="1677671" y="1217291"/>
            <a:ext cx="8783054" cy="5937523"/>
          </a:xfrm>
          <a:prstGeom prst="rect">
            <a:avLst/>
          </a:prstGeom>
        </p:spPr>
        <p:txBody>
          <a:bodyPr vert="horz" wrap="square" lIns="0" tIns="0" rIns="0" bIns="0" rtlCol="0">
            <a:spAutoFit/>
          </a:bodyPr>
          <a:lstStyle/>
          <a:p>
            <a:pPr marL="12700"/>
            <a:r>
              <a:rPr sz="3200" b="1" spc="-45" dirty="0">
                <a:solidFill>
                  <a:srgbClr val="0070C0"/>
                </a:solidFill>
              </a:rPr>
              <a:t>Canceled</a:t>
            </a:r>
            <a:r>
              <a:rPr lang="en-US" sz="3200" b="1" spc="-45" dirty="0">
                <a:solidFill>
                  <a:srgbClr val="0070C0"/>
                </a:solidFill>
              </a:rPr>
              <a:t> File</a:t>
            </a:r>
          </a:p>
          <a:p>
            <a:pPr marL="12700"/>
            <a:endParaRPr sz="1200" b="1" u="sng" spc="-45" dirty="0">
              <a:solidFill>
                <a:schemeClr val="accent3">
                  <a:lumMod val="75000"/>
                </a:schemeClr>
              </a:solidFill>
            </a:endParaRPr>
          </a:p>
          <a:p>
            <a:pPr marL="469900" indent="-457200">
              <a:lnSpc>
                <a:spcPct val="100000"/>
              </a:lnSpc>
              <a:spcBef>
                <a:spcPts val="30"/>
              </a:spcBef>
              <a:buClr>
                <a:schemeClr val="accent2"/>
              </a:buClr>
              <a:buSzPct val="70000"/>
              <a:buFont typeface="Wingdings" panose="05000000000000000000" pitchFamily="2" charset="2"/>
              <a:buChar char="§"/>
              <a:tabLst>
                <a:tab pos="298450" algn="l"/>
              </a:tabLst>
            </a:pPr>
            <a:r>
              <a:rPr sz="2900" dirty="0">
                <a:solidFill>
                  <a:schemeClr val="bg2">
                    <a:lumMod val="10000"/>
                  </a:schemeClr>
                </a:solidFill>
                <a:cs typeface="Tw Cen MT"/>
              </a:rPr>
              <a:t>Prior</a:t>
            </a:r>
            <a:r>
              <a:rPr sz="2900" spc="-10" dirty="0">
                <a:solidFill>
                  <a:schemeClr val="bg2">
                    <a:lumMod val="10000"/>
                  </a:schemeClr>
                </a:solidFill>
                <a:cs typeface="Tw Cen MT"/>
              </a:rPr>
              <a:t> </a:t>
            </a:r>
            <a:r>
              <a:rPr sz="2900" dirty="0">
                <a:solidFill>
                  <a:schemeClr val="bg2">
                    <a:lumMod val="10000"/>
                  </a:schemeClr>
                </a:solidFill>
                <a:cs typeface="Tw Cen MT"/>
              </a:rPr>
              <a:t>En</a:t>
            </a:r>
            <a:r>
              <a:rPr sz="2900" spc="-40" dirty="0">
                <a:solidFill>
                  <a:schemeClr val="bg2">
                    <a:lumMod val="10000"/>
                  </a:schemeClr>
                </a:solidFill>
                <a:cs typeface="Tw Cen MT"/>
              </a:rPr>
              <a:t>r</a:t>
            </a:r>
            <a:r>
              <a:rPr sz="2900" dirty="0">
                <a:solidFill>
                  <a:schemeClr val="bg2">
                    <a:lumMod val="10000"/>
                  </a:schemeClr>
                </a:solidFill>
                <a:cs typeface="Tw Cen MT"/>
              </a:rPr>
              <a:t>ollment</a:t>
            </a:r>
            <a:r>
              <a:rPr sz="2900" spc="25" dirty="0">
                <a:solidFill>
                  <a:schemeClr val="bg2">
                    <a:lumMod val="10000"/>
                  </a:schemeClr>
                </a:solidFill>
                <a:cs typeface="Tw Cen MT"/>
              </a:rPr>
              <a:t> </a:t>
            </a:r>
            <a:r>
              <a:rPr sz="2900" dirty="0">
                <a:solidFill>
                  <a:schemeClr val="bg2">
                    <a:lumMod val="10000"/>
                  </a:schemeClr>
                </a:solidFill>
                <a:cs typeface="Tw Cen MT"/>
              </a:rPr>
              <a:t>Must</a:t>
            </a:r>
            <a:r>
              <a:rPr sz="2900" spc="5" dirty="0">
                <a:solidFill>
                  <a:schemeClr val="bg2">
                    <a:lumMod val="10000"/>
                  </a:schemeClr>
                </a:solidFill>
                <a:cs typeface="Tw Cen MT"/>
              </a:rPr>
              <a:t> </a:t>
            </a:r>
            <a:r>
              <a:rPr sz="2900" dirty="0">
                <a:solidFill>
                  <a:schemeClr val="bg2">
                    <a:lumMod val="10000"/>
                  </a:schemeClr>
                </a:solidFill>
                <a:cs typeface="Tw Cen MT"/>
              </a:rPr>
              <a:t>Exist</a:t>
            </a:r>
            <a:r>
              <a:rPr sz="2900" spc="5" dirty="0">
                <a:solidFill>
                  <a:schemeClr val="bg2">
                    <a:lumMod val="10000"/>
                  </a:schemeClr>
                </a:solidFill>
                <a:cs typeface="Tw Cen MT"/>
              </a:rPr>
              <a:t> </a:t>
            </a:r>
            <a:r>
              <a:rPr sz="2900" spc="-40" dirty="0">
                <a:solidFill>
                  <a:schemeClr val="bg2">
                    <a:lumMod val="10000"/>
                  </a:schemeClr>
                </a:solidFill>
                <a:cs typeface="Tw Cen MT"/>
              </a:rPr>
              <a:t>f</a:t>
            </a:r>
            <a:r>
              <a:rPr sz="2900" dirty="0">
                <a:solidFill>
                  <a:schemeClr val="bg2">
                    <a:lumMod val="10000"/>
                  </a:schemeClr>
                </a:solidFill>
                <a:cs typeface="Tw Cen MT"/>
              </a:rPr>
              <a:t>or</a:t>
            </a:r>
            <a:r>
              <a:rPr sz="2900" spc="-10" dirty="0">
                <a:solidFill>
                  <a:schemeClr val="bg2">
                    <a:lumMod val="10000"/>
                  </a:schemeClr>
                </a:solidFill>
                <a:cs typeface="Tw Cen MT"/>
              </a:rPr>
              <a:t> </a:t>
            </a:r>
            <a:r>
              <a:rPr sz="2900" dirty="0">
                <a:solidFill>
                  <a:schemeClr val="bg2">
                    <a:lumMod val="10000"/>
                  </a:schemeClr>
                </a:solidFill>
                <a:cs typeface="Tw Cen MT"/>
              </a:rPr>
              <a:t>Withd</a:t>
            </a:r>
            <a:r>
              <a:rPr sz="2900" spc="-20" dirty="0">
                <a:solidFill>
                  <a:schemeClr val="bg2">
                    <a:lumMod val="10000"/>
                  </a:schemeClr>
                </a:solidFill>
                <a:cs typeface="Tw Cen MT"/>
              </a:rPr>
              <a:t>r</a:t>
            </a:r>
            <a:r>
              <a:rPr sz="2900" spc="-5" dirty="0">
                <a:solidFill>
                  <a:schemeClr val="bg2">
                    <a:lumMod val="10000"/>
                  </a:schemeClr>
                </a:solidFill>
                <a:cs typeface="Tw Cen MT"/>
              </a:rPr>
              <a:t>a</a:t>
            </a:r>
            <a:r>
              <a:rPr sz="2900" spc="-95" dirty="0">
                <a:solidFill>
                  <a:schemeClr val="bg2">
                    <a:lumMod val="10000"/>
                  </a:schemeClr>
                </a:solidFill>
                <a:cs typeface="Tw Cen MT"/>
              </a:rPr>
              <a:t>w</a:t>
            </a:r>
            <a:r>
              <a:rPr sz="2900" dirty="0">
                <a:solidFill>
                  <a:schemeClr val="bg2">
                    <a:lumMod val="10000"/>
                  </a:schemeClr>
                </a:solidFill>
                <a:cs typeface="Tw Cen MT"/>
              </a:rPr>
              <a:t>al</a:t>
            </a:r>
            <a:r>
              <a:rPr sz="2900" spc="20" dirty="0">
                <a:solidFill>
                  <a:schemeClr val="bg2">
                    <a:lumMod val="10000"/>
                  </a:schemeClr>
                </a:solidFill>
                <a:cs typeface="Tw Cen MT"/>
              </a:rPr>
              <a:t> </a:t>
            </a:r>
            <a:r>
              <a:rPr sz="2900" dirty="0">
                <a:solidFill>
                  <a:schemeClr val="bg2">
                    <a:lumMod val="10000"/>
                  </a:schemeClr>
                </a:solidFill>
                <a:cs typeface="Tw Cen MT"/>
              </a:rPr>
              <a:t>E</a:t>
            </a:r>
            <a:r>
              <a:rPr sz="2900" spc="-45" dirty="0">
                <a:solidFill>
                  <a:schemeClr val="bg2">
                    <a:lumMod val="10000"/>
                  </a:schemeClr>
                </a:solidFill>
                <a:cs typeface="Tw Cen MT"/>
              </a:rPr>
              <a:t>v</a:t>
            </a:r>
            <a:r>
              <a:rPr sz="2900" dirty="0">
                <a:solidFill>
                  <a:schemeClr val="bg2">
                    <a:lumMod val="10000"/>
                  </a:schemeClr>
                </a:solidFill>
                <a:cs typeface="Tw Cen MT"/>
              </a:rPr>
              <a:t>ents</a:t>
            </a:r>
          </a:p>
          <a:p>
            <a:pPr marL="81280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cs typeface="Tw Cen MT"/>
              </a:rPr>
              <a:t>Cannot</a:t>
            </a:r>
            <a:r>
              <a:rPr sz="2500" spc="5" dirty="0">
                <a:solidFill>
                  <a:schemeClr val="accent1">
                    <a:lumMod val="75000"/>
                  </a:schemeClr>
                </a:solidFill>
                <a:cs typeface="Tw Cen MT"/>
              </a:rPr>
              <a:t> </a:t>
            </a:r>
            <a:r>
              <a:rPr sz="2500" spc="-10" dirty="0">
                <a:solidFill>
                  <a:schemeClr val="accent1">
                    <a:lumMod val="75000"/>
                  </a:schemeClr>
                </a:solidFill>
                <a:cs typeface="Tw Cen MT"/>
              </a:rPr>
              <a:t>loa</a:t>
            </a:r>
            <a:r>
              <a:rPr sz="2500" spc="-5" dirty="0">
                <a:solidFill>
                  <a:schemeClr val="accent1">
                    <a:lumMod val="75000"/>
                  </a:schemeClr>
                </a:solidFill>
                <a:cs typeface="Tw Cen MT"/>
              </a:rPr>
              <a:t>d</a:t>
            </a:r>
            <a:r>
              <a:rPr sz="2500" spc="10" dirty="0">
                <a:solidFill>
                  <a:schemeClr val="accent1">
                    <a:lumMod val="75000"/>
                  </a:schemeClr>
                </a:solidFill>
                <a:cs typeface="Tw Cen MT"/>
              </a:rPr>
              <a:t> </a:t>
            </a:r>
            <a:r>
              <a:rPr sz="2500" dirty="0">
                <a:solidFill>
                  <a:schemeClr val="accent1">
                    <a:lumMod val="75000"/>
                  </a:schemeClr>
                </a:solidFill>
                <a:cs typeface="Tw Cen MT"/>
              </a:rPr>
              <a:t>withd</a:t>
            </a:r>
            <a:r>
              <a:rPr sz="2500" spc="-20" dirty="0">
                <a:solidFill>
                  <a:schemeClr val="accent1">
                    <a:lumMod val="75000"/>
                  </a:schemeClr>
                </a:solidFill>
                <a:cs typeface="Tw Cen MT"/>
              </a:rPr>
              <a:t>r</a:t>
            </a:r>
            <a:r>
              <a:rPr sz="2500" spc="-5" dirty="0">
                <a:solidFill>
                  <a:schemeClr val="accent1">
                    <a:lumMod val="75000"/>
                  </a:schemeClr>
                </a:solidFill>
                <a:cs typeface="Tw Cen MT"/>
              </a:rPr>
              <a:t>a</a:t>
            </a:r>
            <a:r>
              <a:rPr sz="2500" spc="-95" dirty="0">
                <a:solidFill>
                  <a:schemeClr val="accent1">
                    <a:lumMod val="75000"/>
                  </a:schemeClr>
                </a:solidFill>
                <a:cs typeface="Tw Cen MT"/>
              </a:rPr>
              <a:t>w</a:t>
            </a:r>
            <a:r>
              <a:rPr sz="2500" dirty="0">
                <a:solidFill>
                  <a:schemeClr val="accent1">
                    <a:lumMod val="75000"/>
                  </a:schemeClr>
                </a:solidFill>
                <a:cs typeface="Tw Cen MT"/>
              </a:rPr>
              <a:t>al</a:t>
            </a:r>
            <a:r>
              <a:rPr sz="2500" spc="15" dirty="0">
                <a:solidFill>
                  <a:schemeClr val="accent1">
                    <a:lumMod val="75000"/>
                  </a:schemeClr>
                </a:solidFill>
                <a:cs typeface="Tw Cen MT"/>
              </a:rPr>
              <a:t> </a:t>
            </a:r>
            <a:r>
              <a:rPr sz="2500" spc="-5" dirty="0">
                <a:solidFill>
                  <a:schemeClr val="accent1">
                    <a:lumMod val="75000"/>
                  </a:schemeClr>
                </a:solidFill>
                <a:cs typeface="Tw Cen MT"/>
              </a:rPr>
              <a:t>record i</a:t>
            </a:r>
            <a:r>
              <a:rPr sz="2500" dirty="0">
                <a:solidFill>
                  <a:schemeClr val="accent1">
                    <a:lumMod val="75000"/>
                  </a:schemeClr>
                </a:solidFill>
                <a:cs typeface="Tw Cen MT"/>
              </a:rPr>
              <a:t>f</a:t>
            </a:r>
            <a:r>
              <a:rPr sz="2500" spc="55" dirty="0">
                <a:solidFill>
                  <a:schemeClr val="accent1">
                    <a:lumMod val="75000"/>
                  </a:schemeClr>
                </a:solidFill>
                <a:cs typeface="Tw Cen MT"/>
              </a:rPr>
              <a:t> </a:t>
            </a:r>
            <a:r>
              <a:rPr sz="2500" dirty="0">
                <a:solidFill>
                  <a:schemeClr val="accent1">
                    <a:lumMod val="75000"/>
                  </a:schemeClr>
                </a:solidFill>
                <a:cs typeface="Tw Cen MT"/>
              </a:rPr>
              <a:t>there</a:t>
            </a:r>
            <a:r>
              <a:rPr sz="2500" spc="5" dirty="0">
                <a:solidFill>
                  <a:schemeClr val="accent1">
                    <a:lumMod val="75000"/>
                  </a:schemeClr>
                </a:solidFill>
                <a:cs typeface="Tw Cen MT"/>
              </a:rPr>
              <a:t> </a:t>
            </a:r>
            <a:r>
              <a:rPr sz="2500" spc="-5" dirty="0">
                <a:solidFill>
                  <a:schemeClr val="accent1">
                    <a:lumMod val="75000"/>
                  </a:schemeClr>
                </a:solidFill>
                <a:cs typeface="Tw Cen MT"/>
              </a:rPr>
              <a:t>i</a:t>
            </a:r>
            <a:r>
              <a:rPr sz="2500" dirty="0">
                <a:solidFill>
                  <a:schemeClr val="accent1">
                    <a:lumMod val="75000"/>
                  </a:schemeClr>
                </a:solidFill>
                <a:cs typeface="Tw Cen MT"/>
              </a:rPr>
              <a:t>s</a:t>
            </a:r>
            <a:r>
              <a:rPr sz="2500" spc="-10" dirty="0">
                <a:solidFill>
                  <a:schemeClr val="accent1">
                    <a:lumMod val="75000"/>
                  </a:schemeClr>
                </a:solidFill>
                <a:cs typeface="Tw Cen MT"/>
              </a:rPr>
              <a:t> </a:t>
            </a:r>
            <a:r>
              <a:rPr sz="2500" dirty="0">
                <a:solidFill>
                  <a:schemeClr val="accent1">
                    <a:lumMod val="75000"/>
                  </a:schemeClr>
                </a:solidFill>
                <a:cs typeface="Tw Cen MT"/>
              </a:rPr>
              <a:t>not</a:t>
            </a:r>
            <a:r>
              <a:rPr sz="2500" spc="5" dirty="0">
                <a:solidFill>
                  <a:schemeClr val="accent1">
                    <a:lumMod val="75000"/>
                  </a:schemeClr>
                </a:solidFill>
                <a:cs typeface="Tw Cen MT"/>
              </a:rPr>
              <a:t> </a:t>
            </a:r>
            <a:r>
              <a:rPr sz="2500" spc="-5" dirty="0">
                <a:solidFill>
                  <a:schemeClr val="accent1">
                    <a:lumMod val="75000"/>
                  </a:schemeClr>
                </a:solidFill>
                <a:cs typeface="Tw Cen MT"/>
              </a:rPr>
              <a:t>a</a:t>
            </a:r>
            <a:r>
              <a:rPr sz="2500" spc="5" dirty="0">
                <a:solidFill>
                  <a:schemeClr val="accent1">
                    <a:lumMod val="75000"/>
                  </a:schemeClr>
                </a:solidFill>
                <a:cs typeface="Tw Cen MT"/>
              </a:rPr>
              <a:t> </a:t>
            </a:r>
            <a:r>
              <a:rPr sz="2500" dirty="0">
                <a:solidFill>
                  <a:schemeClr val="accent1">
                    <a:lumMod val="75000"/>
                  </a:schemeClr>
                </a:solidFill>
                <a:cs typeface="Tw Cen MT"/>
              </a:rPr>
              <a:t>prior</a:t>
            </a:r>
            <a:r>
              <a:rPr sz="2500" spc="-10" dirty="0">
                <a:solidFill>
                  <a:schemeClr val="accent1">
                    <a:lumMod val="75000"/>
                  </a:schemeClr>
                </a:solidFill>
                <a:cs typeface="Tw Cen MT"/>
              </a:rPr>
              <a:t> </a:t>
            </a:r>
            <a:r>
              <a:rPr sz="2500" dirty="0">
                <a:solidFill>
                  <a:schemeClr val="accent1">
                    <a:lumMod val="75000"/>
                  </a:schemeClr>
                </a:solidFill>
                <a:cs typeface="Tw Cen MT"/>
              </a:rPr>
              <a:t>en</a:t>
            </a:r>
            <a:r>
              <a:rPr sz="2500" spc="-40" dirty="0">
                <a:solidFill>
                  <a:schemeClr val="accent1">
                    <a:lumMod val="75000"/>
                  </a:schemeClr>
                </a:solidFill>
                <a:cs typeface="Tw Cen MT"/>
              </a:rPr>
              <a:t>r</a:t>
            </a:r>
            <a:r>
              <a:rPr sz="2500" dirty="0">
                <a:solidFill>
                  <a:schemeClr val="accent1">
                    <a:lumMod val="75000"/>
                  </a:schemeClr>
                </a:solidFill>
                <a:cs typeface="Tw Cen MT"/>
              </a:rPr>
              <a:t>o</a:t>
            </a:r>
            <a:r>
              <a:rPr sz="2500" spc="-5" dirty="0">
                <a:solidFill>
                  <a:schemeClr val="accent1">
                    <a:lumMod val="75000"/>
                  </a:schemeClr>
                </a:solidFill>
                <a:cs typeface="Tw Cen MT"/>
              </a:rPr>
              <a:t>llmen</a:t>
            </a:r>
            <a:r>
              <a:rPr sz="2500" dirty="0">
                <a:solidFill>
                  <a:schemeClr val="accent1">
                    <a:lumMod val="75000"/>
                  </a:schemeClr>
                </a:solidFill>
                <a:cs typeface="Tw Cen MT"/>
              </a:rPr>
              <a:t>t</a:t>
            </a:r>
            <a:r>
              <a:rPr sz="2500" spc="10" dirty="0">
                <a:solidFill>
                  <a:schemeClr val="accent1">
                    <a:lumMod val="75000"/>
                  </a:schemeClr>
                </a:solidFill>
                <a:cs typeface="Tw Cen MT"/>
              </a:rPr>
              <a:t> </a:t>
            </a:r>
            <a:r>
              <a:rPr sz="2500" spc="-5" dirty="0">
                <a:solidFill>
                  <a:schemeClr val="accent1">
                    <a:lumMod val="75000"/>
                  </a:schemeClr>
                </a:solidFill>
                <a:cs typeface="Tw Cen MT"/>
              </a:rPr>
              <a:t>at</a:t>
            </a:r>
            <a:r>
              <a:rPr sz="2500" spc="5" dirty="0">
                <a:solidFill>
                  <a:schemeClr val="accent1">
                    <a:lumMod val="75000"/>
                  </a:schemeClr>
                </a:solidFill>
                <a:cs typeface="Tw Cen MT"/>
              </a:rPr>
              <a:t> </a:t>
            </a:r>
            <a:r>
              <a:rPr sz="2500" spc="-5" dirty="0">
                <a:solidFill>
                  <a:schemeClr val="accent1">
                    <a:lumMod val="75000"/>
                  </a:schemeClr>
                </a:solidFill>
                <a:cs typeface="Tw Cen MT"/>
              </a:rPr>
              <a:t>same</a:t>
            </a:r>
            <a:r>
              <a:rPr sz="2500" spc="5" dirty="0">
                <a:solidFill>
                  <a:schemeClr val="accent1">
                    <a:lumMod val="75000"/>
                  </a:schemeClr>
                </a:solidFill>
                <a:cs typeface="Tw Cen MT"/>
              </a:rPr>
              <a:t> </a:t>
            </a:r>
            <a:r>
              <a:rPr sz="2500" spc="-5" dirty="0">
                <a:solidFill>
                  <a:schemeClr val="accent1">
                    <a:lumMod val="75000"/>
                  </a:schemeClr>
                </a:solidFill>
                <a:cs typeface="Tw Cen MT"/>
              </a:rPr>
              <a:t>LEA</a:t>
            </a:r>
            <a:r>
              <a:rPr lang="en-US" sz="2500" spc="-5" dirty="0">
                <a:solidFill>
                  <a:schemeClr val="accent1">
                    <a:lumMod val="75000"/>
                  </a:schemeClr>
                </a:solidFill>
                <a:cs typeface="Tw Cen MT"/>
              </a:rPr>
              <a:t>.</a:t>
            </a:r>
            <a:endParaRPr sz="2500" dirty="0">
              <a:solidFill>
                <a:schemeClr val="accent1">
                  <a:lumMod val="75000"/>
                </a:schemeClr>
              </a:solidFill>
              <a:cs typeface="Tw Cen MT"/>
            </a:endParaRPr>
          </a:p>
          <a:p>
            <a:pPr marL="469900" indent="-457200">
              <a:lnSpc>
                <a:spcPct val="100000"/>
              </a:lnSpc>
              <a:buClr>
                <a:schemeClr val="accent2"/>
              </a:buClr>
              <a:buSzPct val="70000"/>
              <a:buFont typeface="Wingdings" panose="05000000000000000000" pitchFamily="2" charset="2"/>
              <a:buChar char="§"/>
              <a:tabLst>
                <a:tab pos="298450" algn="l"/>
              </a:tabLst>
            </a:pPr>
            <a:r>
              <a:rPr sz="2900" dirty="0">
                <a:solidFill>
                  <a:schemeClr val="bg2">
                    <a:lumMod val="10000"/>
                  </a:schemeClr>
                </a:solidFill>
              </a:rPr>
              <a:t>Duplicate Event</a:t>
            </a:r>
          </a:p>
          <a:p>
            <a:pPr marL="812800" marR="333375"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cs typeface="Tw Cen MT"/>
              </a:rPr>
              <a:t>This</a:t>
            </a:r>
            <a:r>
              <a:rPr sz="2500" spc="5" dirty="0">
                <a:solidFill>
                  <a:schemeClr val="accent1">
                    <a:lumMod val="75000"/>
                  </a:schemeClr>
                </a:solidFill>
                <a:cs typeface="Tw Cen MT"/>
              </a:rPr>
              <a:t> </a:t>
            </a:r>
            <a:r>
              <a:rPr sz="2500" spc="-5" dirty="0">
                <a:solidFill>
                  <a:schemeClr val="accent1">
                    <a:lumMod val="75000"/>
                  </a:schemeClr>
                </a:solidFill>
                <a:cs typeface="Tw Cen MT"/>
              </a:rPr>
              <a:t>record</a:t>
            </a:r>
            <a:r>
              <a:rPr sz="2500" dirty="0">
                <a:solidFill>
                  <a:schemeClr val="accent1">
                    <a:lumMod val="75000"/>
                  </a:schemeClr>
                </a:solidFill>
                <a:cs typeface="Tw Cen MT"/>
              </a:rPr>
              <a:t> </a:t>
            </a:r>
            <a:r>
              <a:rPr sz="2500" spc="-5" dirty="0">
                <a:solidFill>
                  <a:schemeClr val="accent1">
                    <a:lumMod val="75000"/>
                  </a:schemeClr>
                </a:solidFill>
                <a:cs typeface="Tw Cen MT"/>
              </a:rPr>
              <a:t>i</a:t>
            </a:r>
            <a:r>
              <a:rPr sz="2500" dirty="0">
                <a:solidFill>
                  <a:schemeClr val="accent1">
                    <a:lumMod val="75000"/>
                  </a:schemeClr>
                </a:solidFill>
                <a:cs typeface="Tw Cen MT"/>
              </a:rPr>
              <a:t>s </a:t>
            </a:r>
            <a:r>
              <a:rPr sz="2500" spc="-5" dirty="0">
                <a:solidFill>
                  <a:schemeClr val="accent1">
                    <a:lumMod val="75000"/>
                  </a:schemeClr>
                </a:solidFill>
                <a:cs typeface="Tw Cen MT"/>
              </a:rPr>
              <a:t>canceled</a:t>
            </a:r>
            <a:r>
              <a:rPr sz="2500" spc="5" dirty="0">
                <a:solidFill>
                  <a:schemeClr val="accent1">
                    <a:lumMod val="75000"/>
                  </a:schemeClr>
                </a:solidFill>
                <a:cs typeface="Tw Cen MT"/>
              </a:rPr>
              <a:t> </a:t>
            </a:r>
            <a:r>
              <a:rPr sz="2500" spc="-5" dirty="0">
                <a:solidFill>
                  <a:schemeClr val="accent1">
                    <a:lumMod val="75000"/>
                  </a:schemeClr>
                </a:solidFill>
                <a:cs typeface="Tw Cen MT"/>
              </a:rPr>
              <a:t>because</a:t>
            </a:r>
            <a:r>
              <a:rPr sz="2500" spc="10" dirty="0">
                <a:solidFill>
                  <a:schemeClr val="accent1">
                    <a:lumMod val="75000"/>
                  </a:schemeClr>
                </a:solidFill>
                <a:cs typeface="Tw Cen MT"/>
              </a:rPr>
              <a:t> </a:t>
            </a:r>
            <a:r>
              <a:rPr sz="2500" spc="-5" dirty="0">
                <a:solidFill>
                  <a:schemeClr val="accent1">
                    <a:lumMod val="75000"/>
                  </a:schemeClr>
                </a:solidFill>
                <a:cs typeface="Tw Cen MT"/>
              </a:rPr>
              <a:t>i</a:t>
            </a:r>
            <a:r>
              <a:rPr sz="2500" dirty="0">
                <a:solidFill>
                  <a:schemeClr val="accent1">
                    <a:lumMod val="75000"/>
                  </a:schemeClr>
                </a:solidFill>
                <a:cs typeface="Tw Cen MT"/>
              </a:rPr>
              <a:t>t </a:t>
            </a:r>
            <a:r>
              <a:rPr sz="2500" spc="-90" dirty="0">
                <a:solidFill>
                  <a:schemeClr val="accent1">
                    <a:lumMod val="75000"/>
                  </a:schemeClr>
                </a:solidFill>
                <a:cs typeface="Tw Cen MT"/>
              </a:rPr>
              <a:t>w</a:t>
            </a:r>
            <a:r>
              <a:rPr sz="2500" spc="-10" dirty="0">
                <a:solidFill>
                  <a:schemeClr val="accent1">
                    <a:lumMod val="75000"/>
                  </a:schemeClr>
                </a:solidFill>
                <a:cs typeface="Tw Cen MT"/>
              </a:rPr>
              <a:t>a</a:t>
            </a:r>
            <a:r>
              <a:rPr sz="2500" dirty="0">
                <a:solidFill>
                  <a:schemeClr val="accent1">
                    <a:lumMod val="75000"/>
                  </a:schemeClr>
                </a:solidFill>
                <a:cs typeface="Tw Cen MT"/>
              </a:rPr>
              <a:t>s </a:t>
            </a:r>
            <a:r>
              <a:rPr sz="2500" spc="-5" dirty="0">
                <a:solidFill>
                  <a:schemeClr val="accent1">
                    <a:lumMod val="75000"/>
                  </a:schemeClr>
                </a:solidFill>
                <a:cs typeface="Tw Cen MT"/>
              </a:rPr>
              <a:t>a</a:t>
            </a:r>
            <a:r>
              <a:rPr sz="2500" dirty="0">
                <a:solidFill>
                  <a:schemeClr val="accent1">
                    <a:lumMod val="75000"/>
                  </a:schemeClr>
                </a:solidFill>
                <a:cs typeface="Tw Cen MT"/>
              </a:rPr>
              <a:t> </a:t>
            </a:r>
            <a:r>
              <a:rPr sz="2500" spc="-5" dirty="0">
                <a:solidFill>
                  <a:schemeClr val="accent1">
                    <a:lumMod val="75000"/>
                  </a:schemeClr>
                </a:solidFill>
                <a:cs typeface="Tw Cen MT"/>
              </a:rPr>
              <a:t>duplicate</a:t>
            </a:r>
            <a:r>
              <a:rPr sz="2500" spc="10" dirty="0">
                <a:solidFill>
                  <a:schemeClr val="accent1">
                    <a:lumMod val="75000"/>
                  </a:schemeClr>
                </a:solidFill>
                <a:cs typeface="Tw Cen MT"/>
              </a:rPr>
              <a:t> </a:t>
            </a:r>
            <a:r>
              <a:rPr sz="2500" spc="-5" dirty="0">
                <a:solidFill>
                  <a:schemeClr val="accent1">
                    <a:lumMod val="75000"/>
                  </a:schemeClr>
                </a:solidFill>
                <a:cs typeface="Tw Cen MT"/>
              </a:rPr>
              <a:t>record</a:t>
            </a:r>
            <a:r>
              <a:rPr sz="2500" dirty="0">
                <a:solidFill>
                  <a:schemeClr val="accent1">
                    <a:lumMod val="75000"/>
                  </a:schemeClr>
                </a:solidFill>
                <a:cs typeface="Tw Cen MT"/>
              </a:rPr>
              <a:t> within</a:t>
            </a:r>
            <a:r>
              <a:rPr sz="2500" spc="10" dirty="0">
                <a:solidFill>
                  <a:schemeClr val="accent1">
                    <a:lumMod val="75000"/>
                  </a:schemeClr>
                </a:solidFill>
                <a:cs typeface="Tw Cen MT"/>
              </a:rPr>
              <a:t> </a:t>
            </a:r>
            <a:r>
              <a:rPr sz="2500" dirty="0">
                <a:solidFill>
                  <a:schemeClr val="accent1">
                    <a:lumMod val="75000"/>
                  </a:schemeClr>
                </a:solidFill>
                <a:cs typeface="Tw Cen MT"/>
              </a:rPr>
              <a:t>the</a:t>
            </a:r>
            <a:r>
              <a:rPr sz="2500" spc="5" dirty="0">
                <a:solidFill>
                  <a:schemeClr val="accent1">
                    <a:lumMod val="75000"/>
                  </a:schemeClr>
                </a:solidFill>
                <a:cs typeface="Tw Cen MT"/>
              </a:rPr>
              <a:t> </a:t>
            </a:r>
            <a:r>
              <a:rPr sz="2500" spc="-5" dirty="0">
                <a:solidFill>
                  <a:schemeClr val="accent1">
                    <a:lumMod val="75000"/>
                  </a:schemeClr>
                </a:solidFill>
                <a:cs typeface="Tw Cen MT"/>
              </a:rPr>
              <a:t>bat</a:t>
            </a:r>
            <a:r>
              <a:rPr sz="2500" spc="75" dirty="0">
                <a:solidFill>
                  <a:schemeClr val="accent1">
                    <a:lumMod val="75000"/>
                  </a:schemeClr>
                </a:solidFill>
                <a:cs typeface="Tw Cen MT"/>
              </a:rPr>
              <a:t>c</a:t>
            </a:r>
            <a:r>
              <a:rPr sz="2500" dirty="0">
                <a:solidFill>
                  <a:schemeClr val="accent1">
                    <a:lumMod val="75000"/>
                  </a:schemeClr>
                </a:solidFill>
                <a:cs typeface="Tw Cen MT"/>
              </a:rPr>
              <a:t>h fil</a:t>
            </a:r>
            <a:r>
              <a:rPr sz="2500" spc="-20" dirty="0">
                <a:solidFill>
                  <a:schemeClr val="accent1">
                    <a:lumMod val="75000"/>
                  </a:schemeClr>
                </a:solidFill>
                <a:cs typeface="Tw Cen MT"/>
              </a:rPr>
              <a:t>e</a:t>
            </a:r>
            <a:r>
              <a:rPr sz="2500" dirty="0">
                <a:solidFill>
                  <a:schemeClr val="accent1">
                    <a:lumMod val="75000"/>
                  </a:schemeClr>
                </a:solidFill>
                <a:cs typeface="Tw Cen MT"/>
              </a:rPr>
              <a:t>.</a:t>
            </a:r>
          </a:p>
          <a:p>
            <a:pPr marL="469900" indent="-457200">
              <a:lnSpc>
                <a:spcPct val="100000"/>
              </a:lnSpc>
              <a:buClr>
                <a:schemeClr val="accent2"/>
              </a:buClr>
              <a:buSzPct val="70000"/>
              <a:buFont typeface="Wingdings" panose="05000000000000000000" pitchFamily="2" charset="2"/>
              <a:buChar char="§"/>
              <a:tabLst>
                <a:tab pos="298450" algn="l"/>
              </a:tabLst>
            </a:pPr>
            <a:r>
              <a:rPr sz="2900" dirty="0">
                <a:solidFill>
                  <a:schemeClr val="bg2">
                    <a:lumMod val="10000"/>
                  </a:schemeClr>
                </a:solidFill>
              </a:rPr>
              <a:t>Event Not Updated – Invalid Logical Delete</a:t>
            </a:r>
          </a:p>
          <a:p>
            <a:pPr marL="812800" lvl="1" indent="-342900">
              <a:lnSpc>
                <a:spcPct val="100000"/>
              </a:lnSpc>
              <a:spcBef>
                <a:spcPts val="90"/>
              </a:spcBef>
              <a:buClr>
                <a:schemeClr val="accent2"/>
              </a:buClr>
              <a:buSzPct val="70000"/>
              <a:buFont typeface="Wingdings" panose="05000000000000000000" pitchFamily="2" charset="2"/>
              <a:buChar char="§"/>
              <a:tabLst>
                <a:tab pos="927100" algn="l"/>
              </a:tabLst>
            </a:pPr>
            <a:r>
              <a:rPr sz="2500" dirty="0">
                <a:solidFill>
                  <a:schemeClr val="accent1">
                    <a:lumMod val="75000"/>
                  </a:schemeClr>
                </a:solidFill>
                <a:cs typeface="Tw Cen MT"/>
              </a:rPr>
              <a:t>Attempting</a:t>
            </a:r>
            <a:r>
              <a:rPr sz="2500" spc="25" dirty="0">
                <a:solidFill>
                  <a:schemeClr val="accent1">
                    <a:lumMod val="75000"/>
                  </a:schemeClr>
                </a:solidFill>
                <a:cs typeface="Tw Cen MT"/>
              </a:rPr>
              <a:t> </a:t>
            </a:r>
            <a:r>
              <a:rPr sz="2500" dirty="0">
                <a:solidFill>
                  <a:schemeClr val="accent1">
                    <a:lumMod val="75000"/>
                  </a:schemeClr>
                </a:solidFill>
                <a:cs typeface="Tw Cen MT"/>
              </a:rPr>
              <a:t>to</a:t>
            </a:r>
            <a:r>
              <a:rPr sz="2500" spc="5" dirty="0">
                <a:solidFill>
                  <a:schemeClr val="accent1">
                    <a:lumMod val="75000"/>
                  </a:schemeClr>
                </a:solidFill>
                <a:cs typeface="Tw Cen MT"/>
              </a:rPr>
              <a:t> </a:t>
            </a:r>
            <a:r>
              <a:rPr sz="2500" dirty="0">
                <a:solidFill>
                  <a:schemeClr val="accent1">
                    <a:lumMod val="75000"/>
                  </a:schemeClr>
                </a:solidFill>
                <a:cs typeface="Tw Cen MT"/>
              </a:rPr>
              <a:t>delete </a:t>
            </a:r>
            <a:r>
              <a:rPr sz="2500" spc="-5" dirty="0">
                <a:solidFill>
                  <a:schemeClr val="accent1">
                    <a:lumMod val="75000"/>
                  </a:schemeClr>
                </a:solidFill>
                <a:cs typeface="Tw Cen MT"/>
              </a:rPr>
              <a:t>an</a:t>
            </a:r>
            <a:r>
              <a:rPr sz="2500" spc="5" dirty="0">
                <a:solidFill>
                  <a:schemeClr val="accent1">
                    <a:lumMod val="75000"/>
                  </a:schemeClr>
                </a:solidFill>
                <a:cs typeface="Tw Cen MT"/>
              </a:rPr>
              <a:t> </a:t>
            </a:r>
            <a:r>
              <a:rPr sz="2500" dirty="0">
                <a:solidFill>
                  <a:schemeClr val="accent1">
                    <a:lumMod val="75000"/>
                  </a:schemeClr>
                </a:solidFill>
                <a:cs typeface="Tw Cen MT"/>
              </a:rPr>
              <a:t>e</a:t>
            </a:r>
            <a:r>
              <a:rPr sz="2500" spc="-45" dirty="0">
                <a:solidFill>
                  <a:schemeClr val="accent1">
                    <a:lumMod val="75000"/>
                  </a:schemeClr>
                </a:solidFill>
                <a:cs typeface="Tw Cen MT"/>
              </a:rPr>
              <a:t>v</a:t>
            </a:r>
            <a:r>
              <a:rPr sz="2500" dirty="0">
                <a:solidFill>
                  <a:schemeClr val="accent1">
                    <a:lumMod val="75000"/>
                  </a:schemeClr>
                </a:solidFill>
                <a:cs typeface="Tw Cen MT"/>
              </a:rPr>
              <a:t>ent</a:t>
            </a:r>
            <a:r>
              <a:rPr sz="2500" spc="15" dirty="0">
                <a:solidFill>
                  <a:schemeClr val="accent1">
                    <a:lumMod val="75000"/>
                  </a:schemeClr>
                </a:solidFill>
                <a:cs typeface="Tw Cen MT"/>
              </a:rPr>
              <a:t> </a:t>
            </a:r>
            <a:r>
              <a:rPr sz="2500" dirty="0">
                <a:solidFill>
                  <a:schemeClr val="accent1">
                    <a:lumMod val="75000"/>
                  </a:schemeClr>
                </a:solidFill>
                <a:cs typeface="Tw Cen MT"/>
              </a:rPr>
              <a:t>ne</a:t>
            </a:r>
            <a:r>
              <a:rPr sz="2500" spc="-45" dirty="0">
                <a:solidFill>
                  <a:schemeClr val="accent1">
                    <a:lumMod val="75000"/>
                  </a:schemeClr>
                </a:solidFill>
                <a:cs typeface="Tw Cen MT"/>
              </a:rPr>
              <a:t>v</a:t>
            </a:r>
            <a:r>
              <a:rPr sz="2500" dirty="0">
                <a:solidFill>
                  <a:schemeClr val="accent1">
                    <a:lumMod val="75000"/>
                  </a:schemeClr>
                </a:solidFill>
                <a:cs typeface="Tw Cen MT"/>
              </a:rPr>
              <a:t>er</a:t>
            </a:r>
            <a:r>
              <a:rPr sz="2500" spc="5" dirty="0">
                <a:solidFill>
                  <a:schemeClr val="accent1">
                    <a:lumMod val="75000"/>
                  </a:schemeClr>
                </a:solidFill>
                <a:cs typeface="Tw Cen MT"/>
              </a:rPr>
              <a:t> </a:t>
            </a:r>
            <a:r>
              <a:rPr sz="2500" spc="-5" dirty="0">
                <a:solidFill>
                  <a:schemeClr val="accent1">
                    <a:lumMod val="75000"/>
                  </a:schemeClr>
                </a:solidFill>
                <a:cs typeface="Tw Cen MT"/>
              </a:rPr>
              <a:t>added</a:t>
            </a:r>
            <a:r>
              <a:rPr lang="en-US" sz="2500" spc="-5" dirty="0">
                <a:solidFill>
                  <a:schemeClr val="accent1">
                    <a:lumMod val="75000"/>
                  </a:schemeClr>
                </a:solidFill>
                <a:cs typeface="Tw Cen MT"/>
              </a:rPr>
              <a:t>.</a:t>
            </a:r>
            <a:endParaRPr sz="2500" dirty="0">
              <a:solidFill>
                <a:schemeClr val="accent1">
                  <a:lumMod val="75000"/>
                </a:schemeClr>
              </a:solidFill>
              <a:cs typeface="Tw Cen MT"/>
            </a:endParaRPr>
          </a:p>
          <a:p>
            <a:pPr marL="469900" indent="-457200">
              <a:lnSpc>
                <a:spcPct val="100000"/>
              </a:lnSpc>
              <a:spcBef>
                <a:spcPts val="30"/>
              </a:spcBef>
              <a:buClr>
                <a:schemeClr val="accent2"/>
              </a:buClr>
              <a:buSzPct val="70000"/>
              <a:buFont typeface="Wingdings" panose="05000000000000000000" pitchFamily="2" charset="2"/>
              <a:buChar char="§"/>
              <a:tabLst>
                <a:tab pos="298450" algn="l"/>
              </a:tabLst>
            </a:pPr>
            <a:r>
              <a:rPr sz="2900" dirty="0">
                <a:solidFill>
                  <a:schemeClr val="bg2">
                    <a:lumMod val="10000"/>
                  </a:schemeClr>
                </a:solidFill>
              </a:rPr>
              <a:t>Canceled During Data Validation</a:t>
            </a:r>
          </a:p>
          <a:p>
            <a:pPr marL="812800" lvl="1" indent="-342900">
              <a:lnSpc>
                <a:spcPct val="100000"/>
              </a:lnSpc>
              <a:buClr>
                <a:schemeClr val="accent2"/>
              </a:buClr>
              <a:buSzPct val="70000"/>
              <a:buFont typeface="Wingdings" panose="05000000000000000000" pitchFamily="2" charset="2"/>
              <a:buChar char="§"/>
              <a:tabLst>
                <a:tab pos="755650" algn="l"/>
              </a:tabLst>
            </a:pPr>
            <a:r>
              <a:rPr sz="2500" spc="-5" dirty="0">
                <a:solidFill>
                  <a:schemeClr val="accent1">
                    <a:lumMod val="75000"/>
                  </a:schemeClr>
                </a:solidFill>
                <a:cs typeface="Tw Cen MT"/>
              </a:rPr>
              <a:t>State</a:t>
            </a:r>
            <a:r>
              <a:rPr sz="2500" spc="5" dirty="0">
                <a:solidFill>
                  <a:schemeClr val="accent1">
                    <a:lumMod val="75000"/>
                  </a:schemeClr>
                </a:solidFill>
                <a:cs typeface="Tw Cen MT"/>
              </a:rPr>
              <a:t> </a:t>
            </a:r>
            <a:r>
              <a:rPr sz="2500" spc="-5" dirty="0">
                <a:solidFill>
                  <a:schemeClr val="accent1">
                    <a:lumMod val="75000"/>
                  </a:schemeClr>
                </a:solidFill>
                <a:cs typeface="Tw Cen MT"/>
              </a:rPr>
              <a:t>I</a:t>
            </a:r>
            <a:r>
              <a:rPr sz="2500" dirty="0">
                <a:solidFill>
                  <a:schemeClr val="accent1">
                    <a:lumMod val="75000"/>
                  </a:schemeClr>
                </a:solidFill>
                <a:cs typeface="Tw Cen MT"/>
              </a:rPr>
              <a:t>D</a:t>
            </a:r>
            <a:r>
              <a:rPr sz="2500" spc="-5" dirty="0">
                <a:solidFill>
                  <a:schemeClr val="accent1">
                    <a:lumMod val="75000"/>
                  </a:schemeClr>
                </a:solidFill>
                <a:cs typeface="Tw Cen MT"/>
              </a:rPr>
              <a:t> </a:t>
            </a:r>
            <a:r>
              <a:rPr sz="2500" dirty="0">
                <a:solidFill>
                  <a:schemeClr val="accent1">
                    <a:lumMod val="75000"/>
                  </a:schemeClr>
                </a:solidFill>
                <a:cs typeface="Tw Cen MT"/>
              </a:rPr>
              <a:t>(Unique</a:t>
            </a:r>
            <a:r>
              <a:rPr sz="2500" spc="15" dirty="0">
                <a:solidFill>
                  <a:schemeClr val="accent1">
                    <a:lumMod val="75000"/>
                  </a:schemeClr>
                </a:solidFill>
                <a:cs typeface="Tw Cen MT"/>
              </a:rPr>
              <a:t> </a:t>
            </a:r>
            <a:r>
              <a:rPr sz="2500" spc="-5" dirty="0">
                <a:solidFill>
                  <a:schemeClr val="accent1">
                    <a:lumMod val="75000"/>
                  </a:schemeClr>
                </a:solidFill>
                <a:cs typeface="Tw Cen MT"/>
              </a:rPr>
              <a:t>ID</a:t>
            </a:r>
            <a:r>
              <a:rPr sz="2500" dirty="0">
                <a:solidFill>
                  <a:schemeClr val="accent1">
                    <a:lumMod val="75000"/>
                  </a:schemeClr>
                </a:solidFill>
                <a:cs typeface="Tw Cen MT"/>
              </a:rPr>
              <a:t>) In</a:t>
            </a:r>
            <a:r>
              <a:rPr sz="2500" spc="-45" dirty="0">
                <a:solidFill>
                  <a:schemeClr val="accent1">
                    <a:lumMod val="75000"/>
                  </a:schemeClr>
                </a:solidFill>
                <a:cs typeface="Tw Cen MT"/>
              </a:rPr>
              <a:t>v</a:t>
            </a:r>
            <a:r>
              <a:rPr sz="2500" spc="-10" dirty="0">
                <a:solidFill>
                  <a:schemeClr val="accent1">
                    <a:lumMod val="75000"/>
                  </a:schemeClr>
                </a:solidFill>
                <a:cs typeface="Tw Cen MT"/>
              </a:rPr>
              <a:t>a</a:t>
            </a:r>
            <a:r>
              <a:rPr sz="2500" spc="-5" dirty="0">
                <a:solidFill>
                  <a:schemeClr val="accent1">
                    <a:lumMod val="75000"/>
                  </a:schemeClr>
                </a:solidFill>
                <a:cs typeface="Tw Cen MT"/>
              </a:rPr>
              <a:t>lid</a:t>
            </a:r>
            <a:r>
              <a:rPr sz="2500" dirty="0">
                <a:solidFill>
                  <a:schemeClr val="accent1">
                    <a:lumMod val="75000"/>
                  </a:schemeClr>
                </a:solidFill>
                <a:cs typeface="Tw Cen MT"/>
              </a:rPr>
              <a:t>,</a:t>
            </a:r>
            <a:r>
              <a:rPr sz="2500" spc="20" dirty="0">
                <a:solidFill>
                  <a:schemeClr val="accent1">
                    <a:lumMod val="75000"/>
                  </a:schemeClr>
                </a:solidFill>
                <a:cs typeface="Tw Cen MT"/>
              </a:rPr>
              <a:t> </a:t>
            </a:r>
            <a:r>
              <a:rPr sz="2500" spc="-5" dirty="0">
                <a:solidFill>
                  <a:schemeClr val="accent1">
                    <a:lumMod val="75000"/>
                  </a:schemeClr>
                </a:solidFill>
                <a:cs typeface="Tw Cen MT"/>
              </a:rPr>
              <a:t>S</a:t>
            </a:r>
            <a:r>
              <a:rPr sz="2500" spc="75" dirty="0">
                <a:solidFill>
                  <a:schemeClr val="accent1">
                    <a:lumMod val="75000"/>
                  </a:schemeClr>
                </a:solidFill>
                <a:cs typeface="Tw Cen MT"/>
              </a:rPr>
              <a:t>c</a:t>
            </a:r>
            <a:r>
              <a:rPr sz="2500" dirty="0">
                <a:solidFill>
                  <a:schemeClr val="accent1">
                    <a:lumMod val="75000"/>
                  </a:schemeClr>
                </a:solidFill>
                <a:cs typeface="Tw Cen MT"/>
              </a:rPr>
              <a:t>hool</a:t>
            </a:r>
            <a:r>
              <a:rPr sz="2500" spc="5" dirty="0">
                <a:solidFill>
                  <a:schemeClr val="accent1">
                    <a:lumMod val="75000"/>
                  </a:schemeClr>
                </a:solidFill>
                <a:cs typeface="Tw Cen MT"/>
              </a:rPr>
              <a:t> </a:t>
            </a:r>
            <a:r>
              <a:rPr sz="2500" spc="-175" dirty="0">
                <a:solidFill>
                  <a:schemeClr val="accent1">
                    <a:lumMod val="75000"/>
                  </a:schemeClr>
                </a:solidFill>
                <a:cs typeface="Tw Cen MT"/>
              </a:rPr>
              <a:t>Y</a:t>
            </a:r>
            <a:r>
              <a:rPr sz="2500" dirty="0">
                <a:solidFill>
                  <a:schemeClr val="accent1">
                    <a:lumMod val="75000"/>
                  </a:schemeClr>
                </a:solidFill>
                <a:cs typeface="Tw Cen MT"/>
              </a:rPr>
              <a:t>e</a:t>
            </a:r>
            <a:r>
              <a:rPr sz="2500" spc="-5" dirty="0">
                <a:solidFill>
                  <a:schemeClr val="accent1">
                    <a:lumMod val="75000"/>
                  </a:schemeClr>
                </a:solidFill>
                <a:cs typeface="Tw Cen MT"/>
              </a:rPr>
              <a:t>ar </a:t>
            </a:r>
            <a:r>
              <a:rPr sz="2500" dirty="0">
                <a:solidFill>
                  <a:schemeClr val="accent1">
                    <a:lumMod val="75000"/>
                  </a:schemeClr>
                </a:solidFill>
                <a:cs typeface="Tw Cen MT"/>
              </a:rPr>
              <a:t>In</a:t>
            </a:r>
            <a:r>
              <a:rPr sz="2500" spc="-45" dirty="0">
                <a:solidFill>
                  <a:schemeClr val="accent1">
                    <a:lumMod val="75000"/>
                  </a:schemeClr>
                </a:solidFill>
                <a:cs typeface="Tw Cen MT"/>
              </a:rPr>
              <a:t>v</a:t>
            </a:r>
            <a:r>
              <a:rPr sz="2500" spc="-10" dirty="0">
                <a:solidFill>
                  <a:schemeClr val="accent1">
                    <a:lumMod val="75000"/>
                  </a:schemeClr>
                </a:solidFill>
                <a:cs typeface="Tw Cen MT"/>
              </a:rPr>
              <a:t>a</a:t>
            </a:r>
            <a:r>
              <a:rPr sz="2500" dirty="0">
                <a:solidFill>
                  <a:schemeClr val="accent1">
                    <a:lumMod val="75000"/>
                  </a:schemeClr>
                </a:solidFill>
                <a:cs typeface="Tw Cen MT"/>
              </a:rPr>
              <a:t>lid</a:t>
            </a:r>
          </a:p>
          <a:p>
            <a:pPr marL="812800" lvl="1" indent="-342900">
              <a:lnSpc>
                <a:spcPct val="100000"/>
              </a:lnSpc>
              <a:buClr>
                <a:schemeClr val="accent2"/>
              </a:buClr>
              <a:buSzPct val="70000"/>
              <a:buFont typeface="Wingdings" panose="05000000000000000000" pitchFamily="2" charset="2"/>
              <a:buChar char="§"/>
              <a:tabLst>
                <a:tab pos="755650" algn="l"/>
              </a:tabLst>
            </a:pPr>
            <a:r>
              <a:rPr sz="2500" spc="-5" dirty="0">
                <a:solidFill>
                  <a:schemeClr val="accent1">
                    <a:lumMod val="75000"/>
                  </a:schemeClr>
                </a:solidFill>
                <a:cs typeface="Tw Cen MT"/>
              </a:rPr>
              <a:t>Lookup</a:t>
            </a:r>
            <a:r>
              <a:rPr sz="2500" spc="5" dirty="0">
                <a:solidFill>
                  <a:schemeClr val="accent1">
                    <a:lumMod val="75000"/>
                  </a:schemeClr>
                </a:solidFill>
                <a:cs typeface="Tw Cen MT"/>
              </a:rPr>
              <a:t> </a:t>
            </a:r>
            <a:r>
              <a:rPr sz="2500" spc="-5" dirty="0">
                <a:solidFill>
                  <a:schemeClr val="accent1">
                    <a:lumMod val="75000"/>
                  </a:schemeClr>
                </a:solidFill>
                <a:cs typeface="Tw Cen MT"/>
              </a:rPr>
              <a:t>Code </a:t>
            </a:r>
            <a:r>
              <a:rPr sz="2500" dirty="0">
                <a:solidFill>
                  <a:schemeClr val="accent1">
                    <a:lumMod val="75000"/>
                  </a:schemeClr>
                </a:solidFill>
                <a:cs typeface="Tw Cen MT"/>
              </a:rPr>
              <a:t>In</a:t>
            </a:r>
            <a:r>
              <a:rPr sz="2500" spc="-45" dirty="0">
                <a:solidFill>
                  <a:schemeClr val="accent1">
                    <a:lumMod val="75000"/>
                  </a:schemeClr>
                </a:solidFill>
                <a:cs typeface="Tw Cen MT"/>
              </a:rPr>
              <a:t>v</a:t>
            </a:r>
            <a:r>
              <a:rPr sz="2500" spc="-10" dirty="0">
                <a:solidFill>
                  <a:schemeClr val="accent1">
                    <a:lumMod val="75000"/>
                  </a:schemeClr>
                </a:solidFill>
                <a:cs typeface="Tw Cen MT"/>
              </a:rPr>
              <a:t>a</a:t>
            </a:r>
            <a:r>
              <a:rPr sz="2500" spc="-5" dirty="0">
                <a:solidFill>
                  <a:schemeClr val="accent1">
                    <a:lumMod val="75000"/>
                  </a:schemeClr>
                </a:solidFill>
                <a:cs typeface="Tw Cen MT"/>
              </a:rPr>
              <a:t>li</a:t>
            </a:r>
            <a:r>
              <a:rPr sz="2500" dirty="0">
                <a:solidFill>
                  <a:schemeClr val="accent1">
                    <a:lumMod val="75000"/>
                  </a:schemeClr>
                </a:solidFill>
                <a:cs typeface="Tw Cen MT"/>
              </a:rPr>
              <a:t>d</a:t>
            </a:r>
            <a:r>
              <a:rPr sz="2500" spc="20" dirty="0">
                <a:solidFill>
                  <a:schemeClr val="accent1">
                    <a:lumMod val="75000"/>
                  </a:schemeClr>
                </a:solidFill>
                <a:cs typeface="Tw Cen MT"/>
              </a:rPr>
              <a:t> </a:t>
            </a:r>
            <a:r>
              <a:rPr sz="2500" dirty="0">
                <a:solidFill>
                  <a:schemeClr val="accent1">
                    <a:lumMod val="75000"/>
                  </a:schemeClr>
                </a:solidFill>
                <a:cs typeface="Tw Cen MT"/>
              </a:rPr>
              <a:t>(</a:t>
            </a:r>
            <a:r>
              <a:rPr sz="2500" spc="-20" dirty="0">
                <a:solidFill>
                  <a:schemeClr val="accent1">
                    <a:lumMod val="75000"/>
                  </a:schemeClr>
                </a:solidFill>
                <a:cs typeface="Tw Cen MT"/>
              </a:rPr>
              <a:t>e</a:t>
            </a:r>
            <a:r>
              <a:rPr sz="2500" dirty="0">
                <a:solidFill>
                  <a:schemeClr val="accent1">
                    <a:lumMod val="75000"/>
                  </a:schemeClr>
                </a:solidFill>
                <a:cs typeface="Tw Cen MT"/>
              </a:rPr>
              <a:t>.</a:t>
            </a:r>
            <a:r>
              <a:rPr sz="2500" spc="-45" dirty="0">
                <a:solidFill>
                  <a:schemeClr val="accent1">
                    <a:lumMod val="75000"/>
                  </a:schemeClr>
                </a:solidFill>
                <a:cs typeface="Tw Cen MT"/>
              </a:rPr>
              <a:t>g</a:t>
            </a:r>
            <a:r>
              <a:rPr sz="2500" spc="-5" dirty="0">
                <a:solidFill>
                  <a:schemeClr val="accent1">
                    <a:lumMod val="75000"/>
                  </a:schemeClr>
                </a:solidFill>
                <a:cs typeface="Tw Cen MT"/>
              </a:rPr>
              <a:t>.</a:t>
            </a:r>
            <a:r>
              <a:rPr sz="2500" dirty="0">
                <a:solidFill>
                  <a:schemeClr val="accent1">
                    <a:lumMod val="75000"/>
                  </a:schemeClr>
                </a:solidFill>
                <a:cs typeface="Tw Cen MT"/>
              </a:rPr>
              <a:t>,</a:t>
            </a:r>
            <a:r>
              <a:rPr sz="2500" spc="10" dirty="0">
                <a:solidFill>
                  <a:schemeClr val="accent1">
                    <a:lumMod val="75000"/>
                  </a:schemeClr>
                </a:solidFill>
                <a:cs typeface="Tw Cen MT"/>
              </a:rPr>
              <a:t> </a:t>
            </a:r>
            <a:r>
              <a:rPr sz="2500" dirty="0">
                <a:solidFill>
                  <a:schemeClr val="accent1">
                    <a:lumMod val="75000"/>
                  </a:schemeClr>
                </a:solidFill>
                <a:cs typeface="Tw Cen MT"/>
              </a:rPr>
              <a:t>Gender</a:t>
            </a:r>
            <a:r>
              <a:rPr sz="2500" spc="10" dirty="0">
                <a:solidFill>
                  <a:schemeClr val="accent1">
                    <a:lumMod val="75000"/>
                  </a:schemeClr>
                </a:solidFill>
                <a:cs typeface="Tw Cen MT"/>
              </a:rPr>
              <a:t> </a:t>
            </a:r>
            <a:r>
              <a:rPr sz="2500" spc="-5" dirty="0">
                <a:solidFill>
                  <a:schemeClr val="accent1">
                    <a:lumMod val="75000"/>
                  </a:schemeClr>
                </a:solidFill>
                <a:cs typeface="Tw Cen MT"/>
              </a:rPr>
              <a:t>i</a:t>
            </a:r>
            <a:r>
              <a:rPr sz="2500" dirty="0">
                <a:solidFill>
                  <a:schemeClr val="accent1">
                    <a:lumMod val="75000"/>
                  </a:schemeClr>
                </a:solidFill>
                <a:cs typeface="Tw Cen MT"/>
              </a:rPr>
              <a:t>s</a:t>
            </a:r>
            <a:r>
              <a:rPr sz="2500" spc="-10" dirty="0">
                <a:solidFill>
                  <a:schemeClr val="accent1">
                    <a:lumMod val="75000"/>
                  </a:schemeClr>
                </a:solidFill>
                <a:cs typeface="Tw Cen MT"/>
              </a:rPr>
              <a:t> </a:t>
            </a:r>
            <a:r>
              <a:rPr sz="2500" dirty="0">
                <a:solidFill>
                  <a:schemeClr val="accent1">
                    <a:lumMod val="75000"/>
                  </a:schemeClr>
                </a:solidFill>
                <a:cs typeface="Tw Cen MT"/>
              </a:rPr>
              <a:t>in</a:t>
            </a:r>
            <a:r>
              <a:rPr sz="2500" spc="-45" dirty="0">
                <a:solidFill>
                  <a:schemeClr val="accent1">
                    <a:lumMod val="75000"/>
                  </a:schemeClr>
                </a:solidFill>
                <a:cs typeface="Tw Cen MT"/>
              </a:rPr>
              <a:t>v</a:t>
            </a:r>
            <a:r>
              <a:rPr sz="2500" spc="-10" dirty="0">
                <a:solidFill>
                  <a:schemeClr val="accent1">
                    <a:lumMod val="75000"/>
                  </a:schemeClr>
                </a:solidFill>
                <a:cs typeface="Tw Cen MT"/>
              </a:rPr>
              <a:t>a</a:t>
            </a:r>
            <a:r>
              <a:rPr sz="2500" dirty="0">
                <a:solidFill>
                  <a:schemeClr val="accent1">
                    <a:lumMod val="75000"/>
                  </a:schemeClr>
                </a:solidFill>
                <a:cs typeface="Tw Cen MT"/>
              </a:rPr>
              <a:t>lid)</a:t>
            </a:r>
          </a:p>
          <a:p>
            <a:pPr marL="81280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cs typeface="Tw Cen MT"/>
              </a:rPr>
              <a:t>Submission</a:t>
            </a:r>
            <a:r>
              <a:rPr sz="2500" spc="10" dirty="0">
                <a:solidFill>
                  <a:schemeClr val="accent1">
                    <a:lumMod val="75000"/>
                  </a:schemeClr>
                </a:solidFill>
                <a:cs typeface="Tw Cen MT"/>
              </a:rPr>
              <a:t> </a:t>
            </a:r>
            <a:r>
              <a:rPr sz="2500" spc="-90" dirty="0">
                <a:solidFill>
                  <a:schemeClr val="accent1">
                    <a:lumMod val="75000"/>
                  </a:schemeClr>
                </a:solidFill>
                <a:cs typeface="Tw Cen MT"/>
              </a:rPr>
              <a:t>T</a:t>
            </a:r>
            <a:r>
              <a:rPr sz="2500" dirty="0">
                <a:solidFill>
                  <a:schemeClr val="accent1">
                    <a:lumMod val="75000"/>
                  </a:schemeClr>
                </a:solidFill>
                <a:cs typeface="Tw Cen MT"/>
              </a:rPr>
              <a:t>y</a:t>
            </a:r>
            <a:r>
              <a:rPr sz="2500" spc="-5" dirty="0">
                <a:solidFill>
                  <a:schemeClr val="accent1">
                    <a:lumMod val="75000"/>
                  </a:schemeClr>
                </a:solidFill>
                <a:cs typeface="Tw Cen MT"/>
              </a:rPr>
              <a:t>pe</a:t>
            </a:r>
            <a:r>
              <a:rPr sz="2500" spc="10" dirty="0">
                <a:solidFill>
                  <a:schemeClr val="accent1">
                    <a:lumMod val="75000"/>
                  </a:schemeClr>
                </a:solidFill>
                <a:cs typeface="Tw Cen MT"/>
              </a:rPr>
              <a:t> </a:t>
            </a:r>
            <a:r>
              <a:rPr sz="2500" dirty="0">
                <a:solidFill>
                  <a:schemeClr val="accent1">
                    <a:lumMod val="75000"/>
                  </a:schemeClr>
                </a:solidFill>
                <a:cs typeface="Tw Cen MT"/>
              </a:rPr>
              <a:t>is</a:t>
            </a:r>
            <a:r>
              <a:rPr sz="2500" spc="-10" dirty="0">
                <a:solidFill>
                  <a:schemeClr val="accent1">
                    <a:lumMod val="75000"/>
                  </a:schemeClr>
                </a:solidFill>
                <a:cs typeface="Tw Cen MT"/>
              </a:rPr>
              <a:t> </a:t>
            </a:r>
            <a:r>
              <a:rPr sz="2500" dirty="0">
                <a:solidFill>
                  <a:schemeClr val="accent1">
                    <a:lumMod val="75000"/>
                  </a:schemeClr>
                </a:solidFill>
                <a:cs typeface="Tw Cen MT"/>
              </a:rPr>
              <a:t>In</a:t>
            </a:r>
            <a:r>
              <a:rPr sz="2500" spc="-45" dirty="0">
                <a:solidFill>
                  <a:schemeClr val="accent1">
                    <a:lumMod val="75000"/>
                  </a:schemeClr>
                </a:solidFill>
                <a:cs typeface="Tw Cen MT"/>
              </a:rPr>
              <a:t>v</a:t>
            </a:r>
            <a:r>
              <a:rPr sz="2500" spc="-10" dirty="0">
                <a:solidFill>
                  <a:schemeClr val="accent1">
                    <a:lumMod val="75000"/>
                  </a:schemeClr>
                </a:solidFill>
                <a:cs typeface="Tw Cen MT"/>
              </a:rPr>
              <a:t>a</a:t>
            </a:r>
            <a:r>
              <a:rPr sz="2500" dirty="0">
                <a:solidFill>
                  <a:schemeClr val="accent1">
                    <a:lumMod val="75000"/>
                  </a:schemeClr>
                </a:solidFill>
                <a:cs typeface="Tw Cen MT"/>
              </a:rPr>
              <a:t>lid</a:t>
            </a:r>
          </a:p>
          <a:p>
            <a:pPr marL="812800" lvl="1" indent="-342900">
              <a:lnSpc>
                <a:spcPct val="100000"/>
              </a:lnSpc>
              <a:buClr>
                <a:schemeClr val="accent2"/>
              </a:buClr>
              <a:buSzPct val="70000"/>
              <a:buFont typeface="Wingdings" panose="05000000000000000000" pitchFamily="2" charset="2"/>
              <a:buChar char="§"/>
              <a:tabLst>
                <a:tab pos="755650" algn="l"/>
              </a:tabLst>
            </a:pPr>
            <a:r>
              <a:rPr sz="2500" dirty="0">
                <a:solidFill>
                  <a:schemeClr val="accent1">
                    <a:lumMod val="75000"/>
                  </a:schemeClr>
                </a:solidFill>
                <a:cs typeface="Tw Cen MT"/>
              </a:rPr>
              <a:t>Other</a:t>
            </a:r>
            <a:r>
              <a:rPr sz="2500" spc="5" dirty="0">
                <a:solidFill>
                  <a:schemeClr val="accent1">
                    <a:lumMod val="75000"/>
                  </a:schemeClr>
                </a:solidFill>
                <a:cs typeface="Tw Cen MT"/>
              </a:rPr>
              <a:t> </a:t>
            </a:r>
            <a:r>
              <a:rPr sz="2500" dirty="0">
                <a:solidFill>
                  <a:schemeClr val="accent1">
                    <a:lumMod val="75000"/>
                  </a:schemeClr>
                </a:solidFill>
                <a:cs typeface="Tw Cen MT"/>
              </a:rPr>
              <a:t>Er</a:t>
            </a:r>
            <a:r>
              <a:rPr sz="2500" spc="-40" dirty="0">
                <a:solidFill>
                  <a:schemeClr val="accent1">
                    <a:lumMod val="75000"/>
                  </a:schemeClr>
                </a:solidFill>
                <a:cs typeface="Tw Cen MT"/>
              </a:rPr>
              <a:t>r</a:t>
            </a:r>
            <a:r>
              <a:rPr sz="2500" dirty="0">
                <a:solidFill>
                  <a:schemeClr val="accent1">
                    <a:lumMod val="75000"/>
                  </a:schemeClr>
                </a:solidFill>
                <a:cs typeface="Tw Cen MT"/>
              </a:rPr>
              <a:t>ors </a:t>
            </a:r>
            <a:r>
              <a:rPr sz="2500" spc="-5" dirty="0">
                <a:solidFill>
                  <a:schemeClr val="accent1">
                    <a:lumMod val="75000"/>
                  </a:schemeClr>
                </a:solidFill>
                <a:cs typeface="Tw Cen MT"/>
              </a:rPr>
              <a:t>as</a:t>
            </a:r>
            <a:r>
              <a:rPr sz="2500" dirty="0">
                <a:solidFill>
                  <a:schemeClr val="accent1">
                    <a:lumMod val="75000"/>
                  </a:schemeClr>
                </a:solidFill>
                <a:cs typeface="Tw Cen MT"/>
              </a:rPr>
              <a:t> </a:t>
            </a:r>
            <a:r>
              <a:rPr sz="2500" spc="-5" dirty="0">
                <a:solidFill>
                  <a:schemeClr val="accent1">
                    <a:lumMod val="75000"/>
                  </a:schemeClr>
                </a:solidFill>
                <a:cs typeface="Tw Cen MT"/>
              </a:rPr>
              <a:t>Described</a:t>
            </a:r>
            <a:r>
              <a:rPr sz="2500" dirty="0">
                <a:solidFill>
                  <a:schemeClr val="accent1">
                    <a:lumMod val="75000"/>
                  </a:schemeClr>
                </a:solidFill>
                <a:cs typeface="Tw Cen MT"/>
              </a:rPr>
              <a:t> </a:t>
            </a:r>
            <a:r>
              <a:rPr sz="2500" spc="-5" dirty="0">
                <a:solidFill>
                  <a:schemeClr val="accent1">
                    <a:lumMod val="75000"/>
                  </a:schemeClr>
                </a:solidFill>
                <a:cs typeface="Tw Cen MT"/>
              </a:rPr>
              <a:t>i</a:t>
            </a:r>
            <a:r>
              <a:rPr sz="2500" dirty="0">
                <a:solidFill>
                  <a:schemeClr val="accent1">
                    <a:lumMod val="75000"/>
                  </a:schemeClr>
                </a:solidFill>
                <a:cs typeface="Tw Cen MT"/>
              </a:rPr>
              <a:t>n </a:t>
            </a:r>
            <a:r>
              <a:rPr sz="2500" spc="-5" dirty="0">
                <a:solidFill>
                  <a:schemeClr val="accent1">
                    <a:lumMod val="75000"/>
                  </a:schemeClr>
                </a:solidFill>
                <a:cs typeface="Tw Cen MT"/>
              </a:rPr>
              <a:t>Output</a:t>
            </a:r>
            <a:r>
              <a:rPr sz="2500" spc="20" dirty="0">
                <a:solidFill>
                  <a:schemeClr val="accent1">
                    <a:lumMod val="75000"/>
                  </a:schemeClr>
                </a:solidFill>
                <a:cs typeface="Tw Cen MT"/>
              </a:rPr>
              <a:t> </a:t>
            </a:r>
            <a:r>
              <a:rPr sz="2500" dirty="0">
                <a:solidFill>
                  <a:schemeClr val="accent1">
                    <a:lumMod val="75000"/>
                  </a:schemeClr>
                </a:solidFill>
                <a:cs typeface="Tw Cen MT"/>
              </a:rPr>
              <a:t>File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defTabSz="754380">
              <a:defRPr/>
            </a:pPr>
            <a:fld id="{2F0C4421-5918-4AA3-AE4A-C36EDD2FD6EB}" type="slidenum">
              <a:rPr lang="en-US" sz="1000">
                <a:solidFill>
                  <a:srgbClr val="0070C0"/>
                </a:solidFill>
              </a:rPr>
              <a:pPr defTabSz="754380">
                <a:defRPr/>
              </a:pPr>
              <a:t>26</a:t>
            </a:fld>
            <a:endParaRPr lang="en-US" sz="1000" dirty="0">
              <a:solidFill>
                <a:srgbClr val="0070C0"/>
              </a:solidFill>
            </a:endParaRPr>
          </a:p>
        </p:txBody>
      </p:sp>
      <p:sp>
        <p:nvSpPr>
          <p:cNvPr id="2" name="Title 1"/>
          <p:cNvSpPr>
            <a:spLocks noGrp="1"/>
          </p:cNvSpPr>
          <p:nvPr>
            <p:ph type="title"/>
          </p:nvPr>
        </p:nvSpPr>
        <p:spPr>
          <a:xfrm>
            <a:off x="1676399" y="208002"/>
            <a:ext cx="7945386" cy="826485"/>
          </a:xfrm>
        </p:spPr>
        <p:txBody>
          <a:bodyPr>
            <a:normAutofit/>
          </a:bodyPr>
          <a:lstStyle/>
          <a:p>
            <a:pPr algn="ctr"/>
            <a:r>
              <a:rPr lang="en-US" sz="4400">
                <a:solidFill>
                  <a:srgbClr val="0070C0"/>
                </a:solidFill>
              </a:rPr>
              <a:t>ENROLLMENT TRACKING</a:t>
            </a:r>
            <a:endParaRPr lang="en-US" sz="4400">
              <a:solidFill>
                <a:schemeClr val="accent1">
                  <a:lumMod val="75000"/>
                </a:schemeClr>
              </a:solidFill>
            </a:endParaRP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821183322"/>
              </p:ext>
            </p:extLst>
          </p:nvPr>
        </p:nvGraphicFramePr>
        <p:xfrm>
          <a:off x="1776442" y="1393810"/>
          <a:ext cx="8085505" cy="5924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31057A4B-C740-3747-823D-F69BF958A0D3}"/>
              </a:ext>
            </a:extLst>
          </p:cNvPr>
          <p:cNvSpPr txBox="1"/>
          <p:nvPr/>
        </p:nvSpPr>
        <p:spPr>
          <a:xfrm>
            <a:off x="2011680" y="4594496"/>
            <a:ext cx="7427225" cy="2585323"/>
          </a:xfrm>
          <a:prstGeom prst="rect">
            <a:avLst/>
          </a:prstGeom>
          <a:noFill/>
        </p:spPr>
        <p:txBody>
          <a:bodyPr wrap="square" rtlCol="0">
            <a:spAutoFit/>
          </a:bodyPr>
          <a:lstStyle/>
          <a:p>
            <a:pPr lvl="0">
              <a:spcAft>
                <a:spcPts val="0"/>
              </a:spcAft>
              <a:buSzPct val="70000"/>
            </a:pPr>
            <a:r>
              <a:rPr lang="en-US" sz="2600" dirty="0">
                <a:solidFill>
                  <a:schemeClr val="tx1"/>
                </a:solidFill>
                <a:latin typeface="+mn-lt"/>
              </a:rPr>
              <a:t>Information on the ET Enrollment File that will be updated on the Master Record if the:</a:t>
            </a:r>
          </a:p>
          <a:p>
            <a:pPr marL="569913" lvl="0" indent="-225425">
              <a:spcAft>
                <a:spcPts val="0"/>
              </a:spcAft>
              <a:buClr>
                <a:srgbClr val="FF0000"/>
              </a:buClr>
              <a:buSzPct val="70000"/>
              <a:buFont typeface="Wingdings" panose="05000000000000000000" pitchFamily="2" charset="2"/>
              <a:buChar char="§"/>
            </a:pPr>
            <a:r>
              <a:rPr lang="en-US" sz="2200" b="0" dirty="0">
                <a:solidFill>
                  <a:schemeClr val="tx1"/>
                </a:solidFill>
                <a:latin typeface="+mn-lt"/>
              </a:rPr>
              <a:t>Student is at a new LEA</a:t>
            </a:r>
          </a:p>
          <a:p>
            <a:pPr marL="569913" lvl="0" indent="-225425">
              <a:spcAft>
                <a:spcPts val="0"/>
              </a:spcAft>
              <a:buClr>
                <a:srgbClr val="FF0000"/>
              </a:buClr>
              <a:buSzPct val="70000"/>
              <a:buFont typeface="Wingdings" panose="05000000000000000000" pitchFamily="2" charset="2"/>
              <a:buChar char="§"/>
            </a:pPr>
            <a:r>
              <a:rPr lang="en-US" sz="2200" b="0" dirty="0">
                <a:solidFill>
                  <a:schemeClr val="tx1"/>
                </a:solidFill>
                <a:latin typeface="+mn-lt"/>
              </a:rPr>
              <a:t>Student is at a new campus</a:t>
            </a:r>
          </a:p>
          <a:p>
            <a:pPr marL="569913" lvl="0" indent="-225425">
              <a:spcAft>
                <a:spcPts val="0"/>
              </a:spcAft>
              <a:buClr>
                <a:srgbClr val="FF0000"/>
              </a:buClr>
              <a:buSzPct val="70000"/>
              <a:buFont typeface="Wingdings" panose="05000000000000000000" pitchFamily="2" charset="2"/>
              <a:buChar char="§"/>
            </a:pPr>
            <a:r>
              <a:rPr lang="en-US" sz="2200" b="0" dirty="0">
                <a:solidFill>
                  <a:schemeClr val="tx1"/>
                </a:solidFill>
                <a:latin typeface="+mn-lt"/>
              </a:rPr>
              <a:t>Student is in a new grade</a:t>
            </a:r>
          </a:p>
          <a:p>
            <a:pPr marL="569913" lvl="0" indent="-225425">
              <a:spcAft>
                <a:spcPts val="0"/>
              </a:spcAft>
              <a:buClr>
                <a:srgbClr val="FF0000"/>
              </a:buClr>
              <a:buSzPct val="70000"/>
              <a:buFont typeface="Wingdings" panose="05000000000000000000" pitchFamily="2" charset="2"/>
              <a:buChar char="§"/>
            </a:pPr>
            <a:r>
              <a:rPr lang="en-US" sz="2200" b="0" dirty="0">
                <a:solidFill>
                  <a:schemeClr val="tx1"/>
                </a:solidFill>
                <a:latin typeface="+mn-lt"/>
              </a:rPr>
              <a:t>Student has a new local ID</a:t>
            </a:r>
          </a:p>
          <a:p>
            <a:pPr marL="569913" indent="-225425">
              <a:buClr>
                <a:srgbClr val="FF0000"/>
              </a:buClr>
              <a:buSzPct val="70000"/>
              <a:buFont typeface="Wingdings" panose="05000000000000000000" pitchFamily="2" charset="2"/>
              <a:buChar char="§"/>
            </a:pPr>
            <a:r>
              <a:rPr lang="en-US" sz="2200" b="0" dirty="0">
                <a:solidFill>
                  <a:schemeClr val="tx1"/>
                </a:solidFill>
                <a:latin typeface="+mn-lt"/>
              </a:rPr>
              <a:t>File indicates a new school year</a:t>
            </a:r>
          </a:p>
        </p:txBody>
      </p:sp>
    </p:spTree>
    <p:custDataLst>
      <p:tags r:id="rId1"/>
    </p:custDataLst>
    <p:extLst>
      <p:ext uri="{BB962C8B-B14F-4D97-AF65-F5344CB8AC3E}">
        <p14:creationId xmlns:p14="http://schemas.microsoft.com/office/powerpoint/2010/main" val="143009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prstGeom prst="rect">
            <a:avLst/>
          </a:prstGeom>
        </p:spPr>
        <p:txBody>
          <a:bodyPr>
            <a:normAutofit/>
          </a:bodyPr>
          <a:lstStyle/>
          <a:p>
            <a:pPr marL="0" marR="0" lvl="0" indent="0" algn="r" defTabSz="75438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10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75438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7" name="Title 6"/>
          <p:cNvSpPr>
            <a:spLocks noGrp="1"/>
          </p:cNvSpPr>
          <p:nvPr>
            <p:ph type="title"/>
          </p:nvPr>
        </p:nvSpPr>
        <p:spPr>
          <a:xfrm>
            <a:off x="1673886" y="214081"/>
            <a:ext cx="8188061" cy="826485"/>
          </a:xfrm>
        </p:spPr>
        <p:txBody>
          <a:bodyPr>
            <a:noAutofit/>
          </a:bodyPr>
          <a:lstStyle/>
          <a:p>
            <a:pPr lvl="0" algn="ctr">
              <a:defRPr/>
            </a:pPr>
            <a:r>
              <a:rPr lang="en-US" sz="4400">
                <a:solidFill>
                  <a:srgbClr val="0070C0"/>
                </a:solidFill>
                <a:ea typeface="ＭＳ Ｐゴシック"/>
                <a:cs typeface="Arial" charset="0"/>
              </a:rPr>
              <a:t>ENROLLMENT TAB IN UID</a:t>
            </a:r>
          </a:p>
        </p:txBody>
      </p:sp>
      <p:sp>
        <p:nvSpPr>
          <p:cNvPr id="3" name="Rectangle 2">
            <a:extLst>
              <a:ext uri="{FF2B5EF4-FFF2-40B4-BE49-F238E27FC236}">
                <a16:creationId xmlns:a16="http://schemas.microsoft.com/office/drawing/2014/main" id="{15B291DA-7ADE-4ADF-B46D-80A2EC6E830F}"/>
              </a:ext>
            </a:extLst>
          </p:cNvPr>
          <p:cNvSpPr/>
          <p:nvPr/>
        </p:nvSpPr>
        <p:spPr>
          <a:xfrm>
            <a:off x="1840366" y="1040566"/>
            <a:ext cx="7580360" cy="17543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
              <a:tabLst/>
              <a:defRPr/>
            </a:pPr>
            <a:r>
              <a:rPr lang="en-US" sz="2800" dirty="0">
                <a:solidFill>
                  <a:srgbClr val="0070C0"/>
                </a:solidFill>
              </a:rPr>
              <a:t>LEAs will view </a:t>
            </a:r>
            <a:r>
              <a:rPr kumimoji="0" lang="en-US" sz="2800" i="0" u="none" strike="noStrike" kern="1200" cap="none" spc="0" normalizeH="0" baseline="0" noProof="0" dirty="0">
                <a:ln>
                  <a:noFill/>
                </a:ln>
                <a:solidFill>
                  <a:srgbClr val="0070C0"/>
                </a:solidFill>
                <a:effectLst/>
                <a:uLnTx/>
                <a:uFillTx/>
                <a:ea typeface="+mn-ea"/>
                <a:cs typeface="+mn-cs"/>
              </a:rPr>
              <a:t>student Enrollment/Withdrawal details in UID by searching for the student.</a:t>
            </a:r>
          </a:p>
          <a:p>
            <a:pPr marL="171450" marR="0" lvl="0" indent="-171450" algn="l" defTabSz="914400"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
              <a:tabLst/>
              <a:defRPr/>
            </a:pPr>
            <a:endParaRPr kumimoji="0" lang="en-US" sz="1200" i="0" u="none" strike="noStrike" kern="1200" cap="none" spc="0" normalizeH="0" baseline="0" noProof="0" dirty="0">
              <a:ln>
                <a:noFill/>
              </a:ln>
              <a:solidFill>
                <a:srgbClr val="0070C0"/>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
                <a:schemeClr val="accent2"/>
              </a:buClr>
              <a:buSzPct val="70000"/>
              <a:buFont typeface="Wingdings" panose="05000000000000000000" pitchFamily="2" charset="2"/>
              <a:buChar char="§"/>
              <a:tabLst/>
              <a:defRPr/>
            </a:pPr>
            <a:r>
              <a:rPr lang="en-US" sz="2800" dirty="0">
                <a:solidFill>
                  <a:srgbClr val="0070C0"/>
                </a:solidFill>
              </a:rPr>
              <a:t>Next, they will click on the Enrollment tab.</a:t>
            </a:r>
            <a:endParaRPr kumimoji="0" lang="en-US" sz="2800" i="0" u="none" strike="noStrike" kern="1200" cap="none" spc="0" normalizeH="0" baseline="0" noProof="0" dirty="0">
              <a:ln>
                <a:noFill/>
              </a:ln>
              <a:solidFill>
                <a:srgbClr val="0070C0"/>
              </a:solidFill>
              <a:effectLst/>
              <a:uLnTx/>
              <a:uFillTx/>
              <a:ea typeface="+mn-ea"/>
              <a:cs typeface="+mn-cs"/>
            </a:endParaRPr>
          </a:p>
          <a:p>
            <a:pPr marR="0" lvl="0" algn="l" defTabSz="754380" rtl="0" eaLnBrk="1" fontAlgn="auto" latinLnBrk="0" hangingPunct="1">
              <a:lnSpc>
                <a:spcPct val="100000"/>
              </a:lnSpc>
              <a:spcBef>
                <a:spcPts val="0"/>
              </a:spcBef>
              <a:spcAft>
                <a:spcPts val="0"/>
              </a:spcAft>
              <a:buClr>
                <a:srgbClr val="F16038"/>
              </a:buClr>
              <a:buSzPct val="100000"/>
              <a:tabLst/>
              <a:defRPr/>
            </a:pPr>
            <a:endParaRPr lang="en-US" sz="1200" dirty="0">
              <a:solidFill>
                <a:srgbClr val="0070C0"/>
              </a:solidFill>
              <a:latin typeface="Calibri" panose="020F0502020204030204"/>
            </a:endParaRPr>
          </a:p>
        </p:txBody>
      </p:sp>
      <p:sp>
        <p:nvSpPr>
          <p:cNvPr id="2" name="object 4" descr="Screenshot of the screen for an individual within UID." title="Screenshot">
            <a:extLst>
              <a:ext uri="{FF2B5EF4-FFF2-40B4-BE49-F238E27FC236}">
                <a16:creationId xmlns:a16="http://schemas.microsoft.com/office/drawing/2014/main" id="{5C5A46CD-7415-6777-1533-926121D2A5E9}"/>
              </a:ext>
            </a:extLst>
          </p:cNvPr>
          <p:cNvSpPr/>
          <p:nvPr/>
        </p:nvSpPr>
        <p:spPr>
          <a:xfrm>
            <a:off x="1948388" y="2706790"/>
            <a:ext cx="7783439" cy="479640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792405A-771E-DDD4-135E-6991FF052ED5}"/>
              </a:ext>
              <a:ext uri="{C183D7F6-B498-43B3-948B-1728B52AA6E4}">
                <adec:decorative xmlns:adec="http://schemas.microsoft.com/office/drawing/2017/decorative" val="1"/>
              </a:ext>
            </a:extLst>
          </p:cNvPr>
          <p:cNvSpPr/>
          <p:nvPr>
            <p:custDataLst>
              <p:tags r:id="rId1"/>
            </p:custDataLst>
          </p:nvPr>
        </p:nvSpPr>
        <p:spPr>
          <a:xfrm>
            <a:off x="1847115" y="2658448"/>
            <a:ext cx="7783439" cy="4798780"/>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bject 5" descr="Rectangle showing the new Enrollment tab." title="Rectangle">
            <a:extLst>
              <a:ext uri="{FF2B5EF4-FFF2-40B4-BE49-F238E27FC236}">
                <a16:creationId xmlns:a16="http://schemas.microsoft.com/office/drawing/2014/main" id="{3CF8C1F6-DF23-63A9-3995-1C893A5E9423}"/>
              </a:ext>
            </a:extLst>
          </p:cNvPr>
          <p:cNvSpPr/>
          <p:nvPr/>
        </p:nvSpPr>
        <p:spPr>
          <a:xfrm>
            <a:off x="3671961" y="3257133"/>
            <a:ext cx="638175" cy="268120"/>
          </a:xfrm>
          <a:custGeom>
            <a:avLst/>
            <a:gdLst/>
            <a:ahLst/>
            <a:cxnLst/>
            <a:rect l="l" t="t" r="r" b="b"/>
            <a:pathLst>
              <a:path w="638175" h="217169">
                <a:moveTo>
                  <a:pt x="3048" y="188849"/>
                </a:moveTo>
                <a:lnTo>
                  <a:pt x="3047" y="28067"/>
                </a:lnTo>
                <a:lnTo>
                  <a:pt x="2285" y="31115"/>
                </a:lnTo>
                <a:lnTo>
                  <a:pt x="761" y="35687"/>
                </a:lnTo>
                <a:lnTo>
                  <a:pt x="0" y="40259"/>
                </a:lnTo>
                <a:lnTo>
                  <a:pt x="0" y="175133"/>
                </a:lnTo>
                <a:lnTo>
                  <a:pt x="1524" y="184277"/>
                </a:lnTo>
                <a:lnTo>
                  <a:pt x="3048" y="188849"/>
                </a:lnTo>
                <a:close/>
              </a:path>
              <a:path w="638175" h="217169">
                <a:moveTo>
                  <a:pt x="3810" y="189611"/>
                </a:moveTo>
                <a:lnTo>
                  <a:pt x="3809" y="27305"/>
                </a:lnTo>
                <a:lnTo>
                  <a:pt x="3047" y="27305"/>
                </a:lnTo>
                <a:lnTo>
                  <a:pt x="3048" y="189611"/>
                </a:lnTo>
                <a:lnTo>
                  <a:pt x="3810" y="189611"/>
                </a:lnTo>
                <a:close/>
              </a:path>
              <a:path w="638175" h="217169">
                <a:moveTo>
                  <a:pt x="7620" y="196469"/>
                </a:moveTo>
                <a:lnTo>
                  <a:pt x="7619" y="20447"/>
                </a:lnTo>
                <a:lnTo>
                  <a:pt x="6857" y="21209"/>
                </a:lnTo>
                <a:lnTo>
                  <a:pt x="3809" y="26543"/>
                </a:lnTo>
                <a:lnTo>
                  <a:pt x="3810" y="190373"/>
                </a:lnTo>
                <a:lnTo>
                  <a:pt x="6858" y="195707"/>
                </a:lnTo>
                <a:lnTo>
                  <a:pt x="7620" y="196469"/>
                </a:lnTo>
                <a:close/>
              </a:path>
              <a:path w="638175" h="217169">
                <a:moveTo>
                  <a:pt x="27432" y="213233"/>
                </a:moveTo>
                <a:lnTo>
                  <a:pt x="27431" y="3683"/>
                </a:lnTo>
                <a:lnTo>
                  <a:pt x="26669" y="3683"/>
                </a:lnTo>
                <a:lnTo>
                  <a:pt x="21335" y="6731"/>
                </a:lnTo>
                <a:lnTo>
                  <a:pt x="20573" y="7493"/>
                </a:lnTo>
                <a:lnTo>
                  <a:pt x="19811" y="7493"/>
                </a:lnTo>
                <a:lnTo>
                  <a:pt x="19049" y="8255"/>
                </a:lnTo>
                <a:lnTo>
                  <a:pt x="14477" y="12065"/>
                </a:lnTo>
                <a:lnTo>
                  <a:pt x="12191" y="14351"/>
                </a:lnTo>
                <a:lnTo>
                  <a:pt x="8381" y="18923"/>
                </a:lnTo>
                <a:lnTo>
                  <a:pt x="7619" y="19685"/>
                </a:lnTo>
                <a:lnTo>
                  <a:pt x="7620" y="197231"/>
                </a:lnTo>
                <a:lnTo>
                  <a:pt x="8382" y="197993"/>
                </a:lnTo>
                <a:lnTo>
                  <a:pt x="12192" y="202565"/>
                </a:lnTo>
                <a:lnTo>
                  <a:pt x="14478" y="204851"/>
                </a:lnTo>
                <a:lnTo>
                  <a:pt x="19050" y="208661"/>
                </a:lnTo>
                <a:lnTo>
                  <a:pt x="19812" y="209423"/>
                </a:lnTo>
                <a:lnTo>
                  <a:pt x="20574" y="209423"/>
                </a:lnTo>
                <a:lnTo>
                  <a:pt x="21336" y="210185"/>
                </a:lnTo>
                <a:lnTo>
                  <a:pt x="26670" y="213233"/>
                </a:lnTo>
                <a:lnTo>
                  <a:pt x="27432" y="213233"/>
                </a:lnTo>
                <a:close/>
              </a:path>
              <a:path w="638175" h="217169">
                <a:moveTo>
                  <a:pt x="610362" y="213995"/>
                </a:moveTo>
                <a:lnTo>
                  <a:pt x="610362" y="2921"/>
                </a:lnTo>
                <a:lnTo>
                  <a:pt x="609600" y="2921"/>
                </a:lnTo>
                <a:lnTo>
                  <a:pt x="606621" y="2176"/>
                </a:lnTo>
                <a:lnTo>
                  <a:pt x="601980" y="635"/>
                </a:lnTo>
                <a:lnTo>
                  <a:pt x="598170" y="0"/>
                </a:lnTo>
                <a:lnTo>
                  <a:pt x="41147" y="0"/>
                </a:lnTo>
                <a:lnTo>
                  <a:pt x="32765" y="1397"/>
                </a:lnTo>
                <a:lnTo>
                  <a:pt x="28193" y="2921"/>
                </a:lnTo>
                <a:lnTo>
                  <a:pt x="27431" y="2921"/>
                </a:lnTo>
                <a:lnTo>
                  <a:pt x="27432" y="213995"/>
                </a:lnTo>
                <a:lnTo>
                  <a:pt x="28194" y="213995"/>
                </a:lnTo>
                <a:lnTo>
                  <a:pt x="28193" y="42545"/>
                </a:lnTo>
                <a:lnTo>
                  <a:pt x="28955" y="41021"/>
                </a:lnTo>
                <a:lnTo>
                  <a:pt x="28955" y="40259"/>
                </a:lnTo>
                <a:lnTo>
                  <a:pt x="29717" y="37973"/>
                </a:lnTo>
                <a:lnTo>
                  <a:pt x="29717" y="38925"/>
                </a:lnTo>
                <a:lnTo>
                  <a:pt x="30479" y="37592"/>
                </a:lnTo>
                <a:lnTo>
                  <a:pt x="30479" y="37211"/>
                </a:lnTo>
                <a:lnTo>
                  <a:pt x="32003" y="34925"/>
                </a:lnTo>
                <a:lnTo>
                  <a:pt x="32003" y="35077"/>
                </a:lnTo>
                <a:lnTo>
                  <a:pt x="34289" y="31877"/>
                </a:lnTo>
                <a:lnTo>
                  <a:pt x="34289" y="32893"/>
                </a:lnTo>
                <a:lnTo>
                  <a:pt x="35051" y="32258"/>
                </a:lnTo>
                <a:lnTo>
                  <a:pt x="35051" y="31877"/>
                </a:lnTo>
                <a:lnTo>
                  <a:pt x="37337" y="30353"/>
                </a:lnTo>
                <a:lnTo>
                  <a:pt x="37337" y="30570"/>
                </a:lnTo>
                <a:lnTo>
                  <a:pt x="38099" y="30135"/>
                </a:lnTo>
                <a:lnTo>
                  <a:pt x="38099" y="29591"/>
                </a:lnTo>
                <a:lnTo>
                  <a:pt x="39623" y="28829"/>
                </a:lnTo>
                <a:lnTo>
                  <a:pt x="41147" y="28829"/>
                </a:lnTo>
                <a:lnTo>
                  <a:pt x="42671" y="28067"/>
                </a:lnTo>
                <a:lnTo>
                  <a:pt x="595122" y="28067"/>
                </a:lnTo>
                <a:lnTo>
                  <a:pt x="596646" y="28829"/>
                </a:lnTo>
                <a:lnTo>
                  <a:pt x="597408" y="29019"/>
                </a:lnTo>
                <a:lnTo>
                  <a:pt x="597408" y="28829"/>
                </a:lnTo>
                <a:lnTo>
                  <a:pt x="599694" y="29591"/>
                </a:lnTo>
                <a:lnTo>
                  <a:pt x="599694" y="30135"/>
                </a:lnTo>
                <a:lnTo>
                  <a:pt x="600456" y="30570"/>
                </a:lnTo>
                <a:lnTo>
                  <a:pt x="600456" y="30353"/>
                </a:lnTo>
                <a:lnTo>
                  <a:pt x="602742" y="31877"/>
                </a:lnTo>
                <a:lnTo>
                  <a:pt x="602742" y="32258"/>
                </a:lnTo>
                <a:lnTo>
                  <a:pt x="603504" y="32893"/>
                </a:lnTo>
                <a:lnTo>
                  <a:pt x="603504" y="31877"/>
                </a:lnTo>
                <a:lnTo>
                  <a:pt x="605790" y="35077"/>
                </a:lnTo>
                <a:lnTo>
                  <a:pt x="605790" y="34925"/>
                </a:lnTo>
                <a:lnTo>
                  <a:pt x="607314" y="37211"/>
                </a:lnTo>
                <a:lnTo>
                  <a:pt x="607314" y="37592"/>
                </a:lnTo>
                <a:lnTo>
                  <a:pt x="608076" y="38925"/>
                </a:lnTo>
                <a:lnTo>
                  <a:pt x="608076" y="37973"/>
                </a:lnTo>
                <a:lnTo>
                  <a:pt x="608838" y="40259"/>
                </a:lnTo>
                <a:lnTo>
                  <a:pt x="608838" y="41020"/>
                </a:lnTo>
                <a:lnTo>
                  <a:pt x="609600" y="42545"/>
                </a:lnTo>
                <a:lnTo>
                  <a:pt x="609600" y="213995"/>
                </a:lnTo>
                <a:lnTo>
                  <a:pt x="610362" y="213995"/>
                </a:lnTo>
                <a:close/>
              </a:path>
              <a:path w="638175" h="217169">
                <a:moveTo>
                  <a:pt x="29718" y="214376"/>
                </a:moveTo>
                <a:lnTo>
                  <a:pt x="29718" y="178943"/>
                </a:lnTo>
                <a:lnTo>
                  <a:pt x="28956" y="177419"/>
                </a:lnTo>
                <a:lnTo>
                  <a:pt x="28956" y="175895"/>
                </a:lnTo>
                <a:lnTo>
                  <a:pt x="28194" y="174371"/>
                </a:lnTo>
                <a:lnTo>
                  <a:pt x="28194" y="213995"/>
                </a:lnTo>
                <a:lnTo>
                  <a:pt x="29718" y="214376"/>
                </a:lnTo>
                <a:close/>
              </a:path>
              <a:path w="638175" h="217169">
                <a:moveTo>
                  <a:pt x="29717" y="37973"/>
                </a:moveTo>
                <a:lnTo>
                  <a:pt x="28955" y="40259"/>
                </a:lnTo>
                <a:lnTo>
                  <a:pt x="29294" y="39666"/>
                </a:lnTo>
                <a:lnTo>
                  <a:pt x="29717" y="37973"/>
                </a:lnTo>
                <a:close/>
              </a:path>
              <a:path w="638175" h="217169">
                <a:moveTo>
                  <a:pt x="29294" y="39666"/>
                </a:moveTo>
                <a:lnTo>
                  <a:pt x="28955" y="40259"/>
                </a:lnTo>
                <a:lnTo>
                  <a:pt x="28955" y="41021"/>
                </a:lnTo>
                <a:lnTo>
                  <a:pt x="29294" y="39666"/>
                </a:lnTo>
                <a:close/>
              </a:path>
              <a:path w="638175" h="217169">
                <a:moveTo>
                  <a:pt x="31172" y="180536"/>
                </a:moveTo>
                <a:lnTo>
                  <a:pt x="28956" y="176657"/>
                </a:lnTo>
                <a:lnTo>
                  <a:pt x="29718" y="178943"/>
                </a:lnTo>
                <a:lnTo>
                  <a:pt x="29718" y="214376"/>
                </a:lnTo>
                <a:lnTo>
                  <a:pt x="30480" y="214566"/>
                </a:lnTo>
                <a:lnTo>
                  <a:pt x="30480" y="179705"/>
                </a:lnTo>
                <a:lnTo>
                  <a:pt x="31172" y="180536"/>
                </a:lnTo>
                <a:close/>
              </a:path>
              <a:path w="638175" h="217169">
                <a:moveTo>
                  <a:pt x="29717" y="38925"/>
                </a:moveTo>
                <a:lnTo>
                  <a:pt x="29717" y="37973"/>
                </a:lnTo>
                <a:lnTo>
                  <a:pt x="29294" y="39666"/>
                </a:lnTo>
                <a:lnTo>
                  <a:pt x="29717" y="38925"/>
                </a:lnTo>
                <a:close/>
              </a:path>
              <a:path w="638175" h="217169">
                <a:moveTo>
                  <a:pt x="32003" y="34925"/>
                </a:moveTo>
                <a:lnTo>
                  <a:pt x="30479" y="37211"/>
                </a:lnTo>
                <a:lnTo>
                  <a:pt x="31568" y="35687"/>
                </a:lnTo>
                <a:lnTo>
                  <a:pt x="32003" y="34925"/>
                </a:lnTo>
                <a:close/>
              </a:path>
              <a:path w="638175" h="217169">
                <a:moveTo>
                  <a:pt x="31568" y="35687"/>
                </a:moveTo>
                <a:lnTo>
                  <a:pt x="30479" y="37211"/>
                </a:lnTo>
                <a:lnTo>
                  <a:pt x="30479" y="37592"/>
                </a:lnTo>
                <a:lnTo>
                  <a:pt x="31568" y="35687"/>
                </a:lnTo>
                <a:close/>
              </a:path>
              <a:path w="638175" h="217169">
                <a:moveTo>
                  <a:pt x="32004" y="181991"/>
                </a:moveTo>
                <a:lnTo>
                  <a:pt x="31172" y="180536"/>
                </a:lnTo>
                <a:lnTo>
                  <a:pt x="30480" y="179705"/>
                </a:lnTo>
                <a:lnTo>
                  <a:pt x="32004" y="181991"/>
                </a:lnTo>
                <a:close/>
              </a:path>
              <a:path w="638175" h="217169">
                <a:moveTo>
                  <a:pt x="32004" y="215011"/>
                </a:moveTo>
                <a:lnTo>
                  <a:pt x="32004" y="181991"/>
                </a:lnTo>
                <a:lnTo>
                  <a:pt x="30480" y="179705"/>
                </a:lnTo>
                <a:lnTo>
                  <a:pt x="30480" y="214566"/>
                </a:lnTo>
                <a:lnTo>
                  <a:pt x="31172" y="214739"/>
                </a:lnTo>
                <a:lnTo>
                  <a:pt x="32004" y="215011"/>
                </a:lnTo>
                <a:close/>
              </a:path>
              <a:path w="638175" h="217169">
                <a:moveTo>
                  <a:pt x="33597" y="183445"/>
                </a:moveTo>
                <a:lnTo>
                  <a:pt x="31172" y="180536"/>
                </a:lnTo>
                <a:lnTo>
                  <a:pt x="32004" y="181991"/>
                </a:lnTo>
                <a:lnTo>
                  <a:pt x="32004" y="215011"/>
                </a:lnTo>
                <a:lnTo>
                  <a:pt x="32766" y="215265"/>
                </a:lnTo>
                <a:lnTo>
                  <a:pt x="32766" y="182753"/>
                </a:lnTo>
                <a:lnTo>
                  <a:pt x="33597" y="183445"/>
                </a:lnTo>
                <a:close/>
              </a:path>
              <a:path w="638175" h="217169">
                <a:moveTo>
                  <a:pt x="32003" y="35077"/>
                </a:moveTo>
                <a:lnTo>
                  <a:pt x="32003" y="34925"/>
                </a:lnTo>
                <a:lnTo>
                  <a:pt x="31568" y="35687"/>
                </a:lnTo>
                <a:lnTo>
                  <a:pt x="32003" y="35077"/>
                </a:lnTo>
                <a:close/>
              </a:path>
              <a:path w="638175" h="217169">
                <a:moveTo>
                  <a:pt x="34289" y="32893"/>
                </a:moveTo>
                <a:lnTo>
                  <a:pt x="34289" y="31877"/>
                </a:lnTo>
                <a:lnTo>
                  <a:pt x="32765" y="34163"/>
                </a:lnTo>
                <a:lnTo>
                  <a:pt x="34289" y="32893"/>
                </a:lnTo>
                <a:close/>
              </a:path>
              <a:path w="638175" h="217169">
                <a:moveTo>
                  <a:pt x="34290" y="184277"/>
                </a:moveTo>
                <a:lnTo>
                  <a:pt x="33597" y="183445"/>
                </a:lnTo>
                <a:lnTo>
                  <a:pt x="32766" y="182753"/>
                </a:lnTo>
                <a:lnTo>
                  <a:pt x="34290" y="184277"/>
                </a:lnTo>
                <a:close/>
              </a:path>
              <a:path w="638175" h="217169">
                <a:moveTo>
                  <a:pt x="34290" y="215773"/>
                </a:moveTo>
                <a:lnTo>
                  <a:pt x="34290" y="184277"/>
                </a:lnTo>
                <a:lnTo>
                  <a:pt x="32766" y="182753"/>
                </a:lnTo>
                <a:lnTo>
                  <a:pt x="32766" y="215265"/>
                </a:lnTo>
                <a:lnTo>
                  <a:pt x="34290" y="215773"/>
                </a:lnTo>
                <a:close/>
              </a:path>
              <a:path w="638175" h="217169">
                <a:moveTo>
                  <a:pt x="36506" y="185870"/>
                </a:moveTo>
                <a:lnTo>
                  <a:pt x="33597" y="183445"/>
                </a:lnTo>
                <a:lnTo>
                  <a:pt x="34290" y="184277"/>
                </a:lnTo>
                <a:lnTo>
                  <a:pt x="34290" y="215773"/>
                </a:lnTo>
                <a:lnTo>
                  <a:pt x="35052" y="216027"/>
                </a:lnTo>
                <a:lnTo>
                  <a:pt x="35052" y="185039"/>
                </a:lnTo>
                <a:lnTo>
                  <a:pt x="36506" y="185870"/>
                </a:lnTo>
                <a:close/>
              </a:path>
              <a:path w="638175" h="217169">
                <a:moveTo>
                  <a:pt x="37337" y="30353"/>
                </a:moveTo>
                <a:lnTo>
                  <a:pt x="35051" y="31877"/>
                </a:lnTo>
                <a:lnTo>
                  <a:pt x="36506" y="31045"/>
                </a:lnTo>
                <a:lnTo>
                  <a:pt x="37337" y="30353"/>
                </a:lnTo>
                <a:close/>
              </a:path>
              <a:path w="638175" h="217169">
                <a:moveTo>
                  <a:pt x="36506" y="31045"/>
                </a:moveTo>
                <a:lnTo>
                  <a:pt x="35051" y="31877"/>
                </a:lnTo>
                <a:lnTo>
                  <a:pt x="35051" y="32258"/>
                </a:lnTo>
                <a:lnTo>
                  <a:pt x="36506" y="31045"/>
                </a:lnTo>
                <a:close/>
              </a:path>
              <a:path w="638175" h="217169">
                <a:moveTo>
                  <a:pt x="37338" y="186563"/>
                </a:moveTo>
                <a:lnTo>
                  <a:pt x="36506" y="185870"/>
                </a:lnTo>
                <a:lnTo>
                  <a:pt x="35052" y="185039"/>
                </a:lnTo>
                <a:lnTo>
                  <a:pt x="37338" y="186563"/>
                </a:lnTo>
                <a:close/>
              </a:path>
              <a:path w="638175" h="217169">
                <a:moveTo>
                  <a:pt x="37338" y="216535"/>
                </a:moveTo>
                <a:lnTo>
                  <a:pt x="37338" y="186563"/>
                </a:lnTo>
                <a:lnTo>
                  <a:pt x="35052" y="185039"/>
                </a:lnTo>
                <a:lnTo>
                  <a:pt x="35052" y="216027"/>
                </a:lnTo>
                <a:lnTo>
                  <a:pt x="35814" y="216281"/>
                </a:lnTo>
                <a:lnTo>
                  <a:pt x="37338" y="216535"/>
                </a:lnTo>
                <a:close/>
              </a:path>
              <a:path w="638175" h="217169">
                <a:moveTo>
                  <a:pt x="37337" y="30570"/>
                </a:moveTo>
                <a:lnTo>
                  <a:pt x="37337" y="30353"/>
                </a:lnTo>
                <a:lnTo>
                  <a:pt x="36506" y="31045"/>
                </a:lnTo>
                <a:lnTo>
                  <a:pt x="37337" y="30570"/>
                </a:lnTo>
                <a:close/>
              </a:path>
              <a:path w="638175" h="217169">
                <a:moveTo>
                  <a:pt x="39793" y="187748"/>
                </a:moveTo>
                <a:lnTo>
                  <a:pt x="36506" y="185870"/>
                </a:lnTo>
                <a:lnTo>
                  <a:pt x="37338" y="186563"/>
                </a:lnTo>
                <a:lnTo>
                  <a:pt x="37338" y="216535"/>
                </a:lnTo>
                <a:lnTo>
                  <a:pt x="38100" y="216662"/>
                </a:lnTo>
                <a:lnTo>
                  <a:pt x="38100" y="187325"/>
                </a:lnTo>
                <a:lnTo>
                  <a:pt x="39793" y="187748"/>
                </a:lnTo>
                <a:close/>
              </a:path>
              <a:path w="638175" h="217169">
                <a:moveTo>
                  <a:pt x="40385" y="28829"/>
                </a:moveTo>
                <a:lnTo>
                  <a:pt x="38099" y="29591"/>
                </a:lnTo>
                <a:lnTo>
                  <a:pt x="38099" y="30135"/>
                </a:lnTo>
                <a:lnTo>
                  <a:pt x="40385" y="28829"/>
                </a:lnTo>
                <a:close/>
              </a:path>
              <a:path w="638175" h="217169">
                <a:moveTo>
                  <a:pt x="40386" y="188087"/>
                </a:moveTo>
                <a:lnTo>
                  <a:pt x="39793" y="187748"/>
                </a:lnTo>
                <a:lnTo>
                  <a:pt x="38100" y="187325"/>
                </a:lnTo>
                <a:lnTo>
                  <a:pt x="40386" y="188087"/>
                </a:lnTo>
                <a:close/>
              </a:path>
              <a:path w="638175" h="217169">
                <a:moveTo>
                  <a:pt x="40386" y="217043"/>
                </a:moveTo>
                <a:lnTo>
                  <a:pt x="40386" y="188087"/>
                </a:lnTo>
                <a:lnTo>
                  <a:pt x="38100" y="187325"/>
                </a:lnTo>
                <a:lnTo>
                  <a:pt x="38100" y="216662"/>
                </a:lnTo>
                <a:lnTo>
                  <a:pt x="40386" y="217043"/>
                </a:lnTo>
                <a:close/>
              </a:path>
              <a:path w="638175" h="217169">
                <a:moveTo>
                  <a:pt x="599694" y="216408"/>
                </a:moveTo>
                <a:lnTo>
                  <a:pt x="599694" y="187325"/>
                </a:lnTo>
                <a:lnTo>
                  <a:pt x="598170" y="188087"/>
                </a:lnTo>
                <a:lnTo>
                  <a:pt x="596646" y="188087"/>
                </a:lnTo>
                <a:lnTo>
                  <a:pt x="595122" y="188849"/>
                </a:lnTo>
                <a:lnTo>
                  <a:pt x="42672" y="188849"/>
                </a:lnTo>
                <a:lnTo>
                  <a:pt x="41148" y="188087"/>
                </a:lnTo>
                <a:lnTo>
                  <a:pt x="39793" y="187748"/>
                </a:lnTo>
                <a:lnTo>
                  <a:pt x="40386" y="188087"/>
                </a:lnTo>
                <a:lnTo>
                  <a:pt x="40386" y="217043"/>
                </a:lnTo>
                <a:lnTo>
                  <a:pt x="596646" y="216916"/>
                </a:lnTo>
                <a:lnTo>
                  <a:pt x="599694" y="216408"/>
                </a:lnTo>
                <a:close/>
              </a:path>
              <a:path w="638175" h="217169">
                <a:moveTo>
                  <a:pt x="599694" y="29591"/>
                </a:moveTo>
                <a:lnTo>
                  <a:pt x="597408" y="28829"/>
                </a:lnTo>
                <a:lnTo>
                  <a:pt x="598000" y="29167"/>
                </a:lnTo>
                <a:lnTo>
                  <a:pt x="599694" y="29591"/>
                </a:lnTo>
                <a:close/>
              </a:path>
              <a:path w="638175" h="217169">
                <a:moveTo>
                  <a:pt x="598000" y="29167"/>
                </a:moveTo>
                <a:lnTo>
                  <a:pt x="597408" y="28829"/>
                </a:lnTo>
                <a:lnTo>
                  <a:pt x="597408" y="29019"/>
                </a:lnTo>
                <a:lnTo>
                  <a:pt x="598000" y="29167"/>
                </a:lnTo>
                <a:close/>
              </a:path>
              <a:path w="638175" h="217169">
                <a:moveTo>
                  <a:pt x="601287" y="185870"/>
                </a:moveTo>
                <a:lnTo>
                  <a:pt x="597408" y="188087"/>
                </a:lnTo>
                <a:lnTo>
                  <a:pt x="599694" y="187325"/>
                </a:lnTo>
                <a:lnTo>
                  <a:pt x="599694" y="216408"/>
                </a:lnTo>
                <a:lnTo>
                  <a:pt x="600456" y="216281"/>
                </a:lnTo>
                <a:lnTo>
                  <a:pt x="600456" y="186563"/>
                </a:lnTo>
                <a:lnTo>
                  <a:pt x="601287" y="185870"/>
                </a:lnTo>
                <a:close/>
              </a:path>
              <a:path w="638175" h="217169">
                <a:moveTo>
                  <a:pt x="599694" y="30135"/>
                </a:moveTo>
                <a:lnTo>
                  <a:pt x="599694" y="29591"/>
                </a:lnTo>
                <a:lnTo>
                  <a:pt x="598000" y="29167"/>
                </a:lnTo>
                <a:lnTo>
                  <a:pt x="599694" y="30135"/>
                </a:lnTo>
                <a:close/>
              </a:path>
              <a:path w="638175" h="217169">
                <a:moveTo>
                  <a:pt x="602742" y="31877"/>
                </a:moveTo>
                <a:lnTo>
                  <a:pt x="600456" y="30353"/>
                </a:lnTo>
                <a:lnTo>
                  <a:pt x="601287" y="31045"/>
                </a:lnTo>
                <a:lnTo>
                  <a:pt x="602742" y="31877"/>
                </a:lnTo>
                <a:close/>
              </a:path>
              <a:path w="638175" h="217169">
                <a:moveTo>
                  <a:pt x="601287" y="31045"/>
                </a:moveTo>
                <a:lnTo>
                  <a:pt x="600456" y="30353"/>
                </a:lnTo>
                <a:lnTo>
                  <a:pt x="600456" y="30570"/>
                </a:lnTo>
                <a:lnTo>
                  <a:pt x="601287" y="31045"/>
                </a:lnTo>
                <a:close/>
              </a:path>
              <a:path w="638175" h="217169">
                <a:moveTo>
                  <a:pt x="602742" y="185039"/>
                </a:moveTo>
                <a:lnTo>
                  <a:pt x="601287" y="185870"/>
                </a:lnTo>
                <a:lnTo>
                  <a:pt x="600456" y="186563"/>
                </a:lnTo>
                <a:lnTo>
                  <a:pt x="602742" y="185039"/>
                </a:lnTo>
                <a:close/>
              </a:path>
              <a:path w="638175" h="217169">
                <a:moveTo>
                  <a:pt x="602742" y="215900"/>
                </a:moveTo>
                <a:lnTo>
                  <a:pt x="602742" y="185039"/>
                </a:lnTo>
                <a:lnTo>
                  <a:pt x="600456" y="186563"/>
                </a:lnTo>
                <a:lnTo>
                  <a:pt x="600456" y="216281"/>
                </a:lnTo>
                <a:lnTo>
                  <a:pt x="602742" y="215900"/>
                </a:lnTo>
                <a:close/>
              </a:path>
              <a:path w="638175" h="217169">
                <a:moveTo>
                  <a:pt x="602742" y="32258"/>
                </a:moveTo>
                <a:lnTo>
                  <a:pt x="602742" y="31877"/>
                </a:lnTo>
                <a:lnTo>
                  <a:pt x="601287" y="31045"/>
                </a:lnTo>
                <a:lnTo>
                  <a:pt x="602742" y="32258"/>
                </a:lnTo>
                <a:close/>
              </a:path>
              <a:path w="638175" h="217169">
                <a:moveTo>
                  <a:pt x="604196" y="183445"/>
                </a:moveTo>
                <a:lnTo>
                  <a:pt x="601287" y="185870"/>
                </a:lnTo>
                <a:lnTo>
                  <a:pt x="602742" y="185039"/>
                </a:lnTo>
                <a:lnTo>
                  <a:pt x="602742" y="215900"/>
                </a:lnTo>
                <a:lnTo>
                  <a:pt x="603504" y="215773"/>
                </a:lnTo>
                <a:lnTo>
                  <a:pt x="603504" y="184277"/>
                </a:lnTo>
                <a:lnTo>
                  <a:pt x="604196" y="183445"/>
                </a:lnTo>
                <a:close/>
              </a:path>
              <a:path w="638175" h="217169">
                <a:moveTo>
                  <a:pt x="605028" y="34163"/>
                </a:moveTo>
                <a:lnTo>
                  <a:pt x="603504" y="31877"/>
                </a:lnTo>
                <a:lnTo>
                  <a:pt x="603504" y="32893"/>
                </a:lnTo>
                <a:lnTo>
                  <a:pt x="605028" y="34163"/>
                </a:lnTo>
                <a:close/>
              </a:path>
              <a:path w="638175" h="217169">
                <a:moveTo>
                  <a:pt x="605028" y="182753"/>
                </a:moveTo>
                <a:lnTo>
                  <a:pt x="604196" y="183445"/>
                </a:lnTo>
                <a:lnTo>
                  <a:pt x="603504" y="184277"/>
                </a:lnTo>
                <a:lnTo>
                  <a:pt x="605028" y="182753"/>
                </a:lnTo>
                <a:close/>
              </a:path>
              <a:path w="638175" h="217169">
                <a:moveTo>
                  <a:pt x="605028" y="215519"/>
                </a:moveTo>
                <a:lnTo>
                  <a:pt x="605028" y="182753"/>
                </a:lnTo>
                <a:lnTo>
                  <a:pt x="603504" y="184277"/>
                </a:lnTo>
                <a:lnTo>
                  <a:pt x="603504" y="215773"/>
                </a:lnTo>
                <a:lnTo>
                  <a:pt x="605028" y="215519"/>
                </a:lnTo>
                <a:close/>
              </a:path>
              <a:path w="638175" h="217169">
                <a:moveTo>
                  <a:pt x="606621" y="180536"/>
                </a:moveTo>
                <a:lnTo>
                  <a:pt x="604196" y="183445"/>
                </a:lnTo>
                <a:lnTo>
                  <a:pt x="605028" y="182753"/>
                </a:lnTo>
                <a:lnTo>
                  <a:pt x="605028" y="215519"/>
                </a:lnTo>
                <a:lnTo>
                  <a:pt x="605790" y="215265"/>
                </a:lnTo>
                <a:lnTo>
                  <a:pt x="605790" y="181991"/>
                </a:lnTo>
                <a:lnTo>
                  <a:pt x="606621" y="180536"/>
                </a:lnTo>
                <a:close/>
              </a:path>
              <a:path w="638175" h="217169">
                <a:moveTo>
                  <a:pt x="607314" y="37211"/>
                </a:moveTo>
                <a:lnTo>
                  <a:pt x="605790" y="34925"/>
                </a:lnTo>
                <a:lnTo>
                  <a:pt x="606225" y="35687"/>
                </a:lnTo>
                <a:lnTo>
                  <a:pt x="607314" y="37211"/>
                </a:lnTo>
                <a:close/>
              </a:path>
              <a:path w="638175" h="217169">
                <a:moveTo>
                  <a:pt x="606225" y="35687"/>
                </a:moveTo>
                <a:lnTo>
                  <a:pt x="605790" y="34925"/>
                </a:lnTo>
                <a:lnTo>
                  <a:pt x="605790" y="35077"/>
                </a:lnTo>
                <a:lnTo>
                  <a:pt x="606225" y="35687"/>
                </a:lnTo>
                <a:close/>
              </a:path>
              <a:path w="638175" h="217169">
                <a:moveTo>
                  <a:pt x="607314" y="179705"/>
                </a:moveTo>
                <a:lnTo>
                  <a:pt x="606621" y="180536"/>
                </a:lnTo>
                <a:lnTo>
                  <a:pt x="605790" y="181991"/>
                </a:lnTo>
                <a:lnTo>
                  <a:pt x="607314" y="179705"/>
                </a:lnTo>
                <a:close/>
              </a:path>
              <a:path w="638175" h="217169">
                <a:moveTo>
                  <a:pt x="607314" y="214757"/>
                </a:moveTo>
                <a:lnTo>
                  <a:pt x="607314" y="179705"/>
                </a:lnTo>
                <a:lnTo>
                  <a:pt x="605790" y="181991"/>
                </a:lnTo>
                <a:lnTo>
                  <a:pt x="605790" y="215265"/>
                </a:lnTo>
                <a:lnTo>
                  <a:pt x="607314" y="214757"/>
                </a:lnTo>
                <a:close/>
              </a:path>
              <a:path w="638175" h="217169">
                <a:moveTo>
                  <a:pt x="607314" y="37592"/>
                </a:moveTo>
                <a:lnTo>
                  <a:pt x="607314" y="37211"/>
                </a:lnTo>
                <a:lnTo>
                  <a:pt x="606225" y="35687"/>
                </a:lnTo>
                <a:lnTo>
                  <a:pt x="607314" y="37592"/>
                </a:lnTo>
                <a:close/>
              </a:path>
              <a:path w="638175" h="217169">
                <a:moveTo>
                  <a:pt x="608499" y="177249"/>
                </a:moveTo>
                <a:lnTo>
                  <a:pt x="606621" y="180536"/>
                </a:lnTo>
                <a:lnTo>
                  <a:pt x="607314" y="179705"/>
                </a:lnTo>
                <a:lnTo>
                  <a:pt x="607314" y="214757"/>
                </a:lnTo>
                <a:lnTo>
                  <a:pt x="608076" y="214503"/>
                </a:lnTo>
                <a:lnTo>
                  <a:pt x="608076" y="178943"/>
                </a:lnTo>
                <a:lnTo>
                  <a:pt x="608499" y="177249"/>
                </a:lnTo>
                <a:close/>
              </a:path>
              <a:path w="638175" h="217169">
                <a:moveTo>
                  <a:pt x="608838" y="40259"/>
                </a:moveTo>
                <a:lnTo>
                  <a:pt x="608076" y="37973"/>
                </a:lnTo>
                <a:lnTo>
                  <a:pt x="608076" y="38925"/>
                </a:lnTo>
                <a:lnTo>
                  <a:pt x="608838" y="40259"/>
                </a:lnTo>
                <a:close/>
              </a:path>
              <a:path w="638175" h="217169">
                <a:moveTo>
                  <a:pt x="608838" y="41020"/>
                </a:moveTo>
                <a:lnTo>
                  <a:pt x="608838" y="40259"/>
                </a:lnTo>
                <a:lnTo>
                  <a:pt x="608076" y="38925"/>
                </a:lnTo>
                <a:lnTo>
                  <a:pt x="608076" y="39497"/>
                </a:lnTo>
                <a:lnTo>
                  <a:pt x="608838" y="41020"/>
                </a:lnTo>
                <a:close/>
              </a:path>
              <a:path w="638175" h="217169">
                <a:moveTo>
                  <a:pt x="608838" y="176657"/>
                </a:moveTo>
                <a:lnTo>
                  <a:pt x="608499" y="177249"/>
                </a:lnTo>
                <a:lnTo>
                  <a:pt x="608076" y="178943"/>
                </a:lnTo>
                <a:lnTo>
                  <a:pt x="608838" y="176657"/>
                </a:lnTo>
                <a:close/>
              </a:path>
              <a:path w="638175" h="217169">
                <a:moveTo>
                  <a:pt x="608838" y="214249"/>
                </a:moveTo>
                <a:lnTo>
                  <a:pt x="608838" y="176657"/>
                </a:lnTo>
                <a:lnTo>
                  <a:pt x="608076" y="178943"/>
                </a:lnTo>
                <a:lnTo>
                  <a:pt x="608076" y="214503"/>
                </a:lnTo>
                <a:lnTo>
                  <a:pt x="608838" y="214249"/>
                </a:lnTo>
                <a:close/>
              </a:path>
              <a:path w="638175" h="217169">
                <a:moveTo>
                  <a:pt x="609600" y="213995"/>
                </a:moveTo>
                <a:lnTo>
                  <a:pt x="609600" y="174371"/>
                </a:lnTo>
                <a:lnTo>
                  <a:pt x="608838" y="175895"/>
                </a:lnTo>
                <a:lnTo>
                  <a:pt x="608499" y="177249"/>
                </a:lnTo>
                <a:lnTo>
                  <a:pt x="608838" y="176657"/>
                </a:lnTo>
                <a:lnTo>
                  <a:pt x="608838" y="214249"/>
                </a:lnTo>
                <a:lnTo>
                  <a:pt x="609600" y="213995"/>
                </a:lnTo>
                <a:close/>
              </a:path>
              <a:path w="638175" h="217169">
                <a:moveTo>
                  <a:pt x="630174" y="197231"/>
                </a:moveTo>
                <a:lnTo>
                  <a:pt x="630174" y="19685"/>
                </a:lnTo>
                <a:lnTo>
                  <a:pt x="629412" y="18923"/>
                </a:lnTo>
                <a:lnTo>
                  <a:pt x="625602" y="14351"/>
                </a:lnTo>
                <a:lnTo>
                  <a:pt x="623316" y="12065"/>
                </a:lnTo>
                <a:lnTo>
                  <a:pt x="618744" y="8255"/>
                </a:lnTo>
                <a:lnTo>
                  <a:pt x="617982" y="7493"/>
                </a:lnTo>
                <a:lnTo>
                  <a:pt x="617220" y="7493"/>
                </a:lnTo>
                <a:lnTo>
                  <a:pt x="616458" y="6731"/>
                </a:lnTo>
                <a:lnTo>
                  <a:pt x="611124" y="3683"/>
                </a:lnTo>
                <a:lnTo>
                  <a:pt x="610362" y="3683"/>
                </a:lnTo>
                <a:lnTo>
                  <a:pt x="610362" y="213233"/>
                </a:lnTo>
                <a:lnTo>
                  <a:pt x="611124" y="213233"/>
                </a:lnTo>
                <a:lnTo>
                  <a:pt x="616458" y="210185"/>
                </a:lnTo>
                <a:lnTo>
                  <a:pt x="617220" y="209423"/>
                </a:lnTo>
                <a:lnTo>
                  <a:pt x="617982" y="209423"/>
                </a:lnTo>
                <a:lnTo>
                  <a:pt x="618744" y="208661"/>
                </a:lnTo>
                <a:lnTo>
                  <a:pt x="623316" y="204851"/>
                </a:lnTo>
                <a:lnTo>
                  <a:pt x="625602" y="202565"/>
                </a:lnTo>
                <a:lnTo>
                  <a:pt x="629412" y="197993"/>
                </a:lnTo>
                <a:lnTo>
                  <a:pt x="630174" y="197231"/>
                </a:lnTo>
                <a:close/>
              </a:path>
              <a:path w="638175" h="217169">
                <a:moveTo>
                  <a:pt x="633984" y="190373"/>
                </a:moveTo>
                <a:lnTo>
                  <a:pt x="633984" y="26543"/>
                </a:lnTo>
                <a:lnTo>
                  <a:pt x="630936" y="21209"/>
                </a:lnTo>
                <a:lnTo>
                  <a:pt x="630174" y="20447"/>
                </a:lnTo>
                <a:lnTo>
                  <a:pt x="630174" y="196469"/>
                </a:lnTo>
                <a:lnTo>
                  <a:pt x="630936" y="195707"/>
                </a:lnTo>
                <a:lnTo>
                  <a:pt x="633984" y="190373"/>
                </a:lnTo>
                <a:close/>
              </a:path>
              <a:path w="638175" h="217169">
                <a:moveTo>
                  <a:pt x="634746" y="189611"/>
                </a:moveTo>
                <a:lnTo>
                  <a:pt x="634746" y="27305"/>
                </a:lnTo>
                <a:lnTo>
                  <a:pt x="633984" y="27305"/>
                </a:lnTo>
                <a:lnTo>
                  <a:pt x="633984" y="189611"/>
                </a:lnTo>
                <a:lnTo>
                  <a:pt x="634746" y="189611"/>
                </a:lnTo>
                <a:close/>
              </a:path>
              <a:path w="638175" h="217169">
                <a:moveTo>
                  <a:pt x="637794" y="176657"/>
                </a:moveTo>
                <a:lnTo>
                  <a:pt x="637794" y="41783"/>
                </a:lnTo>
                <a:lnTo>
                  <a:pt x="636270" y="32639"/>
                </a:lnTo>
                <a:lnTo>
                  <a:pt x="634746" y="28067"/>
                </a:lnTo>
                <a:lnTo>
                  <a:pt x="634746" y="188849"/>
                </a:lnTo>
                <a:lnTo>
                  <a:pt x="635508" y="185801"/>
                </a:lnTo>
                <a:lnTo>
                  <a:pt x="637032" y="181229"/>
                </a:lnTo>
                <a:lnTo>
                  <a:pt x="637794" y="176657"/>
                </a:lnTo>
                <a:close/>
              </a:path>
            </a:pathLst>
          </a:custGeom>
          <a:solidFill>
            <a:schemeClr val="accent2"/>
          </a:solidFill>
          <a:ln>
            <a:solidFill>
              <a:schemeClr val="accent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8374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E1BF061-CD6F-4866-B917-14D2ED987651}"/>
              </a:ext>
            </a:extLst>
          </p:cNvPr>
          <p:cNvSpPr>
            <a:spLocks noGrp="1"/>
          </p:cNvSpPr>
          <p:nvPr>
            <p:ph type="sldNum" sz="quarter" idx="12"/>
          </p:nvPr>
        </p:nvSpPr>
        <p:spPr/>
        <p:txBody>
          <a:bodyPr/>
          <a:lstStyle/>
          <a:p>
            <a:fld id="{B6F15528-21DE-4FAA-801E-634DDDAF4B2B}" type="slidenum">
              <a:rPr lang="en-US" sz="1000" smtClean="0"/>
              <a:t>28</a:t>
            </a:fld>
            <a:endParaRPr lang="en-US" sz="1000" dirty="0"/>
          </a:p>
        </p:txBody>
      </p:sp>
      <p:sp>
        <p:nvSpPr>
          <p:cNvPr id="3" name="object 3"/>
          <p:cNvSpPr txBox="1">
            <a:spLocks noGrp="1"/>
          </p:cNvSpPr>
          <p:nvPr>
            <p:ph type="title"/>
          </p:nvPr>
        </p:nvSpPr>
        <p:spPr>
          <a:xfrm>
            <a:off x="808464" y="-11915"/>
            <a:ext cx="9556595" cy="962661"/>
          </a:xfrm>
          <a:prstGeom prst="rect">
            <a:avLst/>
          </a:prstGeom>
        </p:spPr>
        <p:txBody>
          <a:bodyPr vert="horz" wrap="square" lIns="0" tIns="282791" rIns="0" bIns="0" rtlCol="0">
            <a:spAutoFit/>
          </a:bodyPr>
          <a:lstStyle/>
          <a:p>
            <a:pPr marL="1465580">
              <a:lnSpc>
                <a:spcPct val="100000"/>
              </a:lnSpc>
            </a:pPr>
            <a:r>
              <a:rPr lang="en-US" sz="4400">
                <a:solidFill>
                  <a:srgbClr val="0070C0"/>
                </a:solidFill>
                <a:ea typeface="ＭＳ Ｐゴシック"/>
                <a:cs typeface="Arial" charset="0"/>
              </a:rPr>
              <a:t>EMAIL LINK ON ENROLLMENT</a:t>
            </a:r>
          </a:p>
        </p:txBody>
      </p:sp>
      <p:sp>
        <p:nvSpPr>
          <p:cNvPr id="5" name="object 5" descr="Screenshot showing email button on the enrollment tab." title="Screenshot"/>
          <p:cNvSpPr/>
          <p:nvPr/>
        </p:nvSpPr>
        <p:spPr>
          <a:xfrm>
            <a:off x="1697003" y="2874685"/>
            <a:ext cx="8286379" cy="4181855"/>
          </a:xfrm>
          <a:prstGeom prst="rect">
            <a:avLst/>
          </a:prstGeom>
          <a:blipFill>
            <a:blip r:embed="rId4" cstate="print"/>
            <a:stretch>
              <a:fillRect/>
            </a:stretch>
          </a:blipFill>
        </p:spPr>
        <p:txBody>
          <a:bodyPr wrap="square" lIns="0" tIns="0" rIns="0" bIns="0" rtlCol="0"/>
          <a:lstStyle/>
          <a:p>
            <a:endParaRPr/>
          </a:p>
        </p:txBody>
      </p:sp>
      <p:sp>
        <p:nvSpPr>
          <p:cNvPr id="6" name="object 6" descr="Image to correct screenshot." title="Image"/>
          <p:cNvSpPr/>
          <p:nvPr/>
        </p:nvSpPr>
        <p:spPr>
          <a:xfrm>
            <a:off x="9207732" y="5147396"/>
            <a:ext cx="491490" cy="654558"/>
          </a:xfrm>
          <a:prstGeom prst="rect">
            <a:avLst/>
          </a:prstGeom>
          <a:blipFill>
            <a:blip r:embed="rId5"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600E8B27-D179-4E5C-BD8B-A127ADD5686D}"/>
              </a:ext>
            </a:extLst>
          </p:cNvPr>
          <p:cNvSpPr txBox="1"/>
          <p:nvPr/>
        </p:nvSpPr>
        <p:spPr>
          <a:xfrm>
            <a:off x="1607795" y="1459912"/>
            <a:ext cx="8102578" cy="523220"/>
          </a:xfrm>
          <a:prstGeom prst="rect">
            <a:avLst/>
          </a:prstGeom>
          <a:noFill/>
        </p:spPr>
        <p:txBody>
          <a:bodyPr wrap="square" rtlCol="0">
            <a:spAutoFit/>
          </a:bodyPr>
          <a:lstStyle/>
          <a:p>
            <a:pPr marL="457200" indent="-457200">
              <a:buClr>
                <a:schemeClr val="accent2"/>
              </a:buClr>
              <a:buSzPct val="70000"/>
              <a:buFont typeface="Wingdings" panose="05000000000000000000" pitchFamily="2" charset="2"/>
              <a:buChar char="§"/>
            </a:pPr>
            <a:r>
              <a:rPr lang="en-US" sz="2800">
                <a:solidFill>
                  <a:srgbClr val="0070C0"/>
                </a:solidFill>
              </a:rPr>
              <a:t>Sending an Email from the Enrollment Tab in UID</a:t>
            </a:r>
          </a:p>
        </p:txBody>
      </p:sp>
      <p:sp>
        <p:nvSpPr>
          <p:cNvPr id="10" name="Rectangle 9">
            <a:extLst>
              <a:ext uri="{FF2B5EF4-FFF2-40B4-BE49-F238E27FC236}">
                <a16:creationId xmlns:a16="http://schemas.microsoft.com/office/drawing/2014/main" id="{EB9CD377-3E2E-4592-8277-F0EA1397092B}"/>
              </a:ext>
            </a:extLst>
          </p:cNvPr>
          <p:cNvSpPr/>
          <p:nvPr/>
        </p:nvSpPr>
        <p:spPr>
          <a:xfrm>
            <a:off x="9115712" y="5147396"/>
            <a:ext cx="594661" cy="22258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311C86-9DE7-438B-8753-0F750CCBFB69}"/>
              </a:ext>
              <a:ext uri="{C183D7F6-B498-43B3-948B-1728B52AA6E4}">
                <adec:decorative xmlns:adec="http://schemas.microsoft.com/office/drawing/2017/decorative" val="1"/>
              </a:ext>
            </a:extLst>
          </p:cNvPr>
          <p:cNvSpPr/>
          <p:nvPr>
            <p:custDataLst>
              <p:tags r:id="rId1"/>
            </p:custDataLst>
          </p:nvPr>
        </p:nvSpPr>
        <p:spPr>
          <a:xfrm>
            <a:off x="1575568" y="2819013"/>
            <a:ext cx="8286379" cy="4293200"/>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9C4BCBE-9B9E-4E7C-9EEB-F208000E4FB0}"/>
              </a:ext>
            </a:extLst>
          </p:cNvPr>
          <p:cNvSpPr>
            <a:spLocks noGrp="1"/>
          </p:cNvSpPr>
          <p:nvPr>
            <p:ph type="sldNum" sz="quarter" idx="12"/>
          </p:nvPr>
        </p:nvSpPr>
        <p:spPr/>
        <p:txBody>
          <a:bodyPr/>
          <a:lstStyle/>
          <a:p>
            <a:fld id="{B6F15528-21DE-4FAA-801E-634DDDAF4B2B}" type="slidenum">
              <a:rPr lang="en-US" sz="1000" smtClean="0"/>
              <a:t>29</a:t>
            </a:fld>
            <a:endParaRPr lang="en-US" sz="1000" dirty="0"/>
          </a:p>
        </p:txBody>
      </p:sp>
      <p:sp>
        <p:nvSpPr>
          <p:cNvPr id="3" name="object 3"/>
          <p:cNvSpPr txBox="1">
            <a:spLocks noGrp="1"/>
          </p:cNvSpPr>
          <p:nvPr>
            <p:ph type="title"/>
          </p:nvPr>
        </p:nvSpPr>
        <p:spPr>
          <a:xfrm>
            <a:off x="1816519" y="-30375"/>
            <a:ext cx="7945386" cy="962661"/>
          </a:xfrm>
          <a:prstGeom prst="rect">
            <a:avLst/>
          </a:prstGeom>
        </p:spPr>
        <p:txBody>
          <a:bodyPr vert="horz" wrap="square" lIns="0" tIns="282791" rIns="0" bIns="0" rtlCol="0">
            <a:spAutoFit/>
          </a:bodyPr>
          <a:lstStyle/>
          <a:p>
            <a:pPr marL="1465580">
              <a:lnSpc>
                <a:spcPct val="100000"/>
              </a:lnSpc>
            </a:pPr>
            <a:r>
              <a:rPr lang="en-US" sz="4400">
                <a:solidFill>
                  <a:srgbClr val="0070C0"/>
                </a:solidFill>
                <a:ea typeface="ＭＳ Ｐゴシック"/>
                <a:cs typeface="Arial" charset="0"/>
              </a:rPr>
              <a:t>UID SAMPLE EMAIL</a:t>
            </a:r>
          </a:p>
        </p:txBody>
      </p:sp>
      <p:sp>
        <p:nvSpPr>
          <p:cNvPr id="5" name="object 5" descr="Rectangle highlighting the sample email in UID enrollment tracking." title="Rectangle"/>
          <p:cNvSpPr/>
          <p:nvPr/>
        </p:nvSpPr>
        <p:spPr>
          <a:xfrm>
            <a:off x="1873402" y="1749433"/>
            <a:ext cx="7772562" cy="4495800"/>
          </a:xfrm>
          <a:prstGeom prst="rect">
            <a:avLst/>
          </a:prstGeom>
          <a:blipFill>
            <a:blip r:embed="rId4" cstate="print"/>
            <a:stretch>
              <a:fillRect/>
            </a:stretch>
          </a:blipFill>
        </p:spPr>
        <p:txBody>
          <a:bodyPr wrap="square" lIns="0" tIns="0" rIns="0" bIns="0" rtlCol="0"/>
          <a:lstStyle/>
          <a:p>
            <a:endParaRPr/>
          </a:p>
        </p:txBody>
      </p:sp>
      <p:sp>
        <p:nvSpPr>
          <p:cNvPr id="6" name="object 6" descr="Rectangle highlighting the old campus county district number within the email." title="Rectangle"/>
          <p:cNvSpPr/>
          <p:nvPr/>
        </p:nvSpPr>
        <p:spPr>
          <a:xfrm>
            <a:off x="5694715" y="2561064"/>
            <a:ext cx="1914905" cy="299720"/>
          </a:xfrm>
          <a:custGeom>
            <a:avLst/>
            <a:gdLst/>
            <a:ahLst/>
            <a:cxnLst/>
            <a:rect l="l" t="t" r="r" b="b"/>
            <a:pathLst>
              <a:path w="1847850" h="299720">
                <a:moveTo>
                  <a:pt x="1847850" y="294894"/>
                </a:moveTo>
                <a:lnTo>
                  <a:pt x="1847850" y="3810"/>
                </a:lnTo>
                <a:lnTo>
                  <a:pt x="1843277" y="0"/>
                </a:lnTo>
                <a:lnTo>
                  <a:pt x="4571" y="0"/>
                </a:lnTo>
                <a:lnTo>
                  <a:pt x="0" y="3810"/>
                </a:lnTo>
                <a:lnTo>
                  <a:pt x="0" y="294894"/>
                </a:lnTo>
                <a:lnTo>
                  <a:pt x="4572" y="299466"/>
                </a:lnTo>
                <a:lnTo>
                  <a:pt x="9144" y="299466"/>
                </a:lnTo>
                <a:lnTo>
                  <a:pt x="9144" y="19050"/>
                </a:lnTo>
                <a:lnTo>
                  <a:pt x="19050" y="9144"/>
                </a:lnTo>
                <a:lnTo>
                  <a:pt x="19049" y="19050"/>
                </a:lnTo>
                <a:lnTo>
                  <a:pt x="1828800" y="19050"/>
                </a:lnTo>
                <a:lnTo>
                  <a:pt x="1828800" y="9144"/>
                </a:lnTo>
                <a:lnTo>
                  <a:pt x="1837944" y="19050"/>
                </a:lnTo>
                <a:lnTo>
                  <a:pt x="1837944" y="299466"/>
                </a:lnTo>
                <a:lnTo>
                  <a:pt x="1843277" y="299466"/>
                </a:lnTo>
                <a:lnTo>
                  <a:pt x="1847850" y="294894"/>
                </a:lnTo>
                <a:close/>
              </a:path>
              <a:path w="1847850" h="299720">
                <a:moveTo>
                  <a:pt x="19049" y="19050"/>
                </a:moveTo>
                <a:lnTo>
                  <a:pt x="19050" y="9144"/>
                </a:lnTo>
                <a:lnTo>
                  <a:pt x="9144" y="19050"/>
                </a:lnTo>
                <a:lnTo>
                  <a:pt x="19049" y="19050"/>
                </a:lnTo>
                <a:close/>
              </a:path>
              <a:path w="1847850" h="299720">
                <a:moveTo>
                  <a:pt x="19049" y="280416"/>
                </a:moveTo>
                <a:lnTo>
                  <a:pt x="19049" y="19050"/>
                </a:lnTo>
                <a:lnTo>
                  <a:pt x="9144" y="19050"/>
                </a:lnTo>
                <a:lnTo>
                  <a:pt x="9144" y="280416"/>
                </a:lnTo>
                <a:lnTo>
                  <a:pt x="19049" y="280416"/>
                </a:lnTo>
                <a:close/>
              </a:path>
              <a:path w="1847850" h="299720">
                <a:moveTo>
                  <a:pt x="1837944" y="280416"/>
                </a:moveTo>
                <a:lnTo>
                  <a:pt x="9144" y="280416"/>
                </a:lnTo>
                <a:lnTo>
                  <a:pt x="19050" y="289560"/>
                </a:lnTo>
                <a:lnTo>
                  <a:pt x="19049" y="299466"/>
                </a:lnTo>
                <a:lnTo>
                  <a:pt x="1828800" y="299466"/>
                </a:lnTo>
                <a:lnTo>
                  <a:pt x="1828800" y="289560"/>
                </a:lnTo>
                <a:lnTo>
                  <a:pt x="1837944" y="280416"/>
                </a:lnTo>
                <a:close/>
              </a:path>
              <a:path w="1847850" h="299720">
                <a:moveTo>
                  <a:pt x="19049" y="299466"/>
                </a:moveTo>
                <a:lnTo>
                  <a:pt x="19050" y="289560"/>
                </a:lnTo>
                <a:lnTo>
                  <a:pt x="9144" y="280416"/>
                </a:lnTo>
                <a:lnTo>
                  <a:pt x="9144" y="299466"/>
                </a:lnTo>
                <a:lnTo>
                  <a:pt x="19049" y="299466"/>
                </a:lnTo>
                <a:close/>
              </a:path>
              <a:path w="1847850" h="299720">
                <a:moveTo>
                  <a:pt x="1837944" y="19050"/>
                </a:moveTo>
                <a:lnTo>
                  <a:pt x="1828800" y="9144"/>
                </a:lnTo>
                <a:lnTo>
                  <a:pt x="1828800" y="19050"/>
                </a:lnTo>
                <a:lnTo>
                  <a:pt x="1837944" y="19050"/>
                </a:lnTo>
                <a:close/>
              </a:path>
              <a:path w="1847850" h="299720">
                <a:moveTo>
                  <a:pt x="1837944" y="280416"/>
                </a:moveTo>
                <a:lnTo>
                  <a:pt x="1837944" y="19050"/>
                </a:lnTo>
                <a:lnTo>
                  <a:pt x="1828800" y="19050"/>
                </a:lnTo>
                <a:lnTo>
                  <a:pt x="1828800" y="280416"/>
                </a:lnTo>
                <a:lnTo>
                  <a:pt x="1837944" y="280416"/>
                </a:lnTo>
                <a:close/>
              </a:path>
              <a:path w="1847850" h="299720">
                <a:moveTo>
                  <a:pt x="1837944" y="299466"/>
                </a:moveTo>
                <a:lnTo>
                  <a:pt x="1837944" y="280416"/>
                </a:lnTo>
                <a:lnTo>
                  <a:pt x="1828800" y="289560"/>
                </a:lnTo>
                <a:lnTo>
                  <a:pt x="1828800" y="299466"/>
                </a:lnTo>
                <a:lnTo>
                  <a:pt x="1837944" y="299466"/>
                </a:lnTo>
                <a:close/>
              </a:path>
            </a:pathLst>
          </a:custGeom>
          <a:solidFill>
            <a:schemeClr val="accent1">
              <a:lumMod val="75000"/>
            </a:schemeClr>
          </a:solidFill>
          <a:ln>
            <a:solidFill>
              <a:schemeClr val="accent1">
                <a:lumMod val="75000"/>
              </a:schemeClr>
            </a:solidFill>
          </a:ln>
        </p:spPr>
        <p:txBody>
          <a:bodyPr wrap="square" lIns="0" tIns="0" rIns="0" bIns="0" rtlCol="0"/>
          <a:lstStyle/>
          <a:p>
            <a:endParaRPr/>
          </a:p>
        </p:txBody>
      </p:sp>
      <p:sp>
        <p:nvSpPr>
          <p:cNvPr id="8" name="Rectangle 7">
            <a:extLst>
              <a:ext uri="{FF2B5EF4-FFF2-40B4-BE49-F238E27FC236}">
                <a16:creationId xmlns:a16="http://schemas.microsoft.com/office/drawing/2014/main" id="{2346FCC5-A415-48C6-B146-E34A3FF3FFA8}"/>
              </a:ext>
              <a:ext uri="{C183D7F6-B498-43B3-948B-1728B52AA6E4}">
                <adec:decorative xmlns:adec="http://schemas.microsoft.com/office/drawing/2017/decorative" val="1"/>
              </a:ext>
            </a:extLst>
          </p:cNvPr>
          <p:cNvSpPr/>
          <p:nvPr>
            <p:custDataLst>
              <p:tags r:id="rId1"/>
            </p:custDataLst>
          </p:nvPr>
        </p:nvSpPr>
        <p:spPr>
          <a:xfrm>
            <a:off x="1676560" y="1708545"/>
            <a:ext cx="8047302" cy="4904568"/>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97866" y="1362608"/>
            <a:ext cx="7945386" cy="4666181"/>
          </a:xfrm>
        </p:spPr>
        <p:txBody>
          <a:bodyPr lIns="75438" tIns="37719" rIns="75438" bIns="37719" anchor="t"/>
          <a:lstStyle/>
          <a:p>
            <a:pPr marL="0" lvl="1" indent="0">
              <a:buNone/>
            </a:pPr>
            <a:r>
              <a:rPr lang="en-US" sz="3050" b="1" dirty="0">
                <a:solidFill>
                  <a:srgbClr val="0070C0"/>
                </a:solidFill>
              </a:rPr>
              <a:t>By the end of this course, the users will be able to explain:</a:t>
            </a:r>
            <a:endParaRPr lang="en-US" sz="3050" b="1" dirty="0">
              <a:solidFill>
                <a:srgbClr val="0070C0"/>
              </a:solidFill>
              <a:ea typeface="Calibri"/>
              <a:cs typeface="Calibri"/>
            </a:endParaRPr>
          </a:p>
          <a:p>
            <a:pPr marL="0" lvl="1" indent="0">
              <a:buNone/>
            </a:pPr>
            <a:endParaRPr lang="en-US" sz="1100" b="1" dirty="0"/>
          </a:p>
          <a:p>
            <a:pPr marL="1005840" lvl="1" indent="-601980">
              <a:lnSpc>
                <a:spcPct val="106000"/>
              </a:lnSpc>
              <a:spcBef>
                <a:spcPts val="660"/>
              </a:spcBef>
              <a:spcAft>
                <a:spcPts val="330"/>
              </a:spcAft>
            </a:pPr>
            <a:r>
              <a:rPr lang="en-US" sz="2600" dirty="0">
                <a:solidFill>
                  <a:srgbClr val="0070C0"/>
                </a:solidFill>
                <a:highlight>
                  <a:srgbClr val="FFFFFF"/>
                </a:highlight>
              </a:rPr>
              <a:t>How UID Enrollment Tracking fits into the overall TSDS Architecture.</a:t>
            </a:r>
            <a:endParaRPr lang="en-US" sz="2600" dirty="0">
              <a:solidFill>
                <a:srgbClr val="0070C0"/>
              </a:solidFill>
              <a:highlight>
                <a:srgbClr val="FFFFFF"/>
              </a:highlight>
              <a:ea typeface="Calibri"/>
              <a:cs typeface="Calibri"/>
            </a:endParaRPr>
          </a:p>
          <a:p>
            <a:pPr marL="403860" lvl="1" indent="0">
              <a:lnSpc>
                <a:spcPct val="106000"/>
              </a:lnSpc>
              <a:spcBef>
                <a:spcPts val="660"/>
              </a:spcBef>
              <a:spcAft>
                <a:spcPts val="330"/>
              </a:spcAft>
              <a:buNone/>
            </a:pPr>
            <a:endParaRPr lang="en-US" sz="1000" dirty="0">
              <a:solidFill>
                <a:srgbClr val="0070C0"/>
              </a:solidFill>
              <a:highlight>
                <a:srgbClr val="FFFFFF"/>
              </a:highlight>
              <a:ea typeface="Calibri"/>
              <a:cs typeface="Calibri"/>
            </a:endParaRPr>
          </a:p>
          <a:p>
            <a:pPr marL="1005840" lvl="1" indent="-601980">
              <a:lnSpc>
                <a:spcPct val="106000"/>
              </a:lnSpc>
              <a:spcBef>
                <a:spcPts val="660"/>
              </a:spcBef>
              <a:spcAft>
                <a:spcPts val="330"/>
              </a:spcAft>
            </a:pPr>
            <a:r>
              <a:rPr lang="en-US" sz="2600" dirty="0">
                <a:solidFill>
                  <a:srgbClr val="0070C0"/>
                </a:solidFill>
                <a:highlight>
                  <a:srgbClr val="FFFFFF"/>
                </a:highlight>
                <a:ea typeface="Calibri"/>
                <a:cs typeface="Calibri"/>
              </a:rPr>
              <a:t>How UID Enrollment Tracking fits into the Data Collection Process.</a:t>
            </a:r>
          </a:p>
          <a:p>
            <a:pPr marL="403225" lvl="1" indent="0">
              <a:lnSpc>
                <a:spcPct val="106000"/>
              </a:lnSpc>
              <a:spcBef>
                <a:spcPts val="660"/>
              </a:spcBef>
              <a:spcAft>
                <a:spcPts val="330"/>
              </a:spcAft>
              <a:buNone/>
            </a:pPr>
            <a:endParaRPr lang="en-US" sz="1000" dirty="0">
              <a:solidFill>
                <a:srgbClr val="0070C0"/>
              </a:solidFill>
              <a:highlight>
                <a:srgbClr val="FFFFFF"/>
              </a:highlight>
              <a:ea typeface="Calibri" panose="020F0502020204030204"/>
              <a:cs typeface="Calibri" panose="020F0502020204030204"/>
            </a:endParaRPr>
          </a:p>
          <a:p>
            <a:pPr marL="1005840" lvl="1" indent="-601980">
              <a:lnSpc>
                <a:spcPct val="106000"/>
              </a:lnSpc>
              <a:spcBef>
                <a:spcPts val="660"/>
              </a:spcBef>
              <a:spcAft>
                <a:spcPts val="330"/>
              </a:spcAft>
            </a:pPr>
            <a:r>
              <a:rPr lang="en-US" sz="2600" dirty="0">
                <a:solidFill>
                  <a:srgbClr val="0070C0"/>
                </a:solidFill>
              </a:rPr>
              <a:t>The UID Enrollment Tracking (ET) process.</a:t>
            </a:r>
          </a:p>
          <a:p>
            <a:pPr marL="1005840" lvl="1" indent="-601980">
              <a:lnSpc>
                <a:spcPct val="106000"/>
              </a:lnSpc>
              <a:spcBef>
                <a:spcPts val="660"/>
              </a:spcBef>
              <a:spcAft>
                <a:spcPts val="330"/>
              </a:spcAft>
            </a:pPr>
            <a:endParaRPr lang="en-US" sz="2600" dirty="0">
              <a:solidFill>
                <a:srgbClr val="0070C0"/>
              </a:solidFill>
              <a:ea typeface="Calibri"/>
              <a:cs typeface="Calibri"/>
            </a:endParaRPr>
          </a:p>
          <a:p>
            <a:pPr marL="1005840" lvl="1" indent="-601980">
              <a:lnSpc>
                <a:spcPct val="106000"/>
              </a:lnSpc>
              <a:spcBef>
                <a:spcPts val="660"/>
              </a:spcBef>
              <a:spcAft>
                <a:spcPts val="330"/>
              </a:spcAft>
            </a:pPr>
            <a:endParaRPr lang="en-US" sz="2600" dirty="0">
              <a:solidFill>
                <a:srgbClr val="0070C0"/>
              </a:solidFill>
              <a:ea typeface="Calibri"/>
              <a:cs typeface="Calibri"/>
            </a:endParaRPr>
          </a:p>
          <a:p>
            <a:pPr marL="1005840" lvl="1" indent="-601980">
              <a:lnSpc>
                <a:spcPct val="106000"/>
              </a:lnSpc>
              <a:spcBef>
                <a:spcPts val="660"/>
              </a:spcBef>
              <a:spcAft>
                <a:spcPts val="330"/>
              </a:spcAft>
            </a:pPr>
            <a:endParaRPr lang="en-US" sz="2600" dirty="0">
              <a:solidFill>
                <a:srgbClr val="0070C0"/>
              </a:solidFill>
              <a:ea typeface="Calibri"/>
              <a:cs typeface="Calibri"/>
            </a:endParaRPr>
          </a:p>
          <a:p>
            <a:pPr marL="403860" lvl="1" indent="0">
              <a:lnSpc>
                <a:spcPct val="106000"/>
              </a:lnSpc>
              <a:spcBef>
                <a:spcPts val="660"/>
              </a:spcBef>
              <a:spcAft>
                <a:spcPts val="330"/>
              </a:spcAft>
              <a:buNone/>
            </a:pPr>
            <a:endParaRPr lang="en-US" sz="2600" dirty="0">
              <a:solidFill>
                <a:srgbClr val="0070C0"/>
              </a:solidFill>
              <a:ea typeface="Calibri"/>
              <a:cs typeface="Calibri"/>
            </a:endParaRPr>
          </a:p>
          <a:p>
            <a:pPr marL="401955" lvl="1" indent="0">
              <a:lnSpc>
                <a:spcPct val="106000"/>
              </a:lnSpc>
              <a:spcBef>
                <a:spcPts val="660"/>
              </a:spcBef>
              <a:spcAft>
                <a:spcPts val="330"/>
              </a:spcAft>
              <a:buNone/>
            </a:pPr>
            <a:endParaRPr lang="en-US" sz="2640" dirty="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B73EC4FC-F699-7076-FB3B-E1BA1F21EA3B}"/>
              </a:ext>
            </a:extLst>
          </p:cNvPr>
          <p:cNvSpPr>
            <a:spLocks noGrp="1"/>
          </p:cNvSpPr>
          <p:nvPr>
            <p:ph type="sldNum" sz="quarter" idx="12"/>
          </p:nvPr>
        </p:nvSpPr>
        <p:spPr/>
        <p:txBody>
          <a:bodyPr/>
          <a:lstStyle/>
          <a:p>
            <a:fld id="{69C126A4-BD19-47E2-8A0E-0DE1B9D8C925}" type="slidenum">
              <a:rPr lang="en-US" sz="1000" smtClean="0"/>
              <a:pPr/>
              <a:t>3</a:t>
            </a:fld>
            <a:endParaRPr lang="en-US" sz="1000"/>
          </a:p>
        </p:txBody>
      </p:sp>
      <p:sp>
        <p:nvSpPr>
          <p:cNvPr id="3" name="Rectangle 2">
            <a:extLst>
              <a:ext uri="{FF2B5EF4-FFF2-40B4-BE49-F238E27FC236}">
                <a16:creationId xmlns:a16="http://schemas.microsoft.com/office/drawing/2014/main" id="{2275CFE2-3873-B770-47FA-0646B3CA5DBE}"/>
              </a:ext>
            </a:extLst>
          </p:cNvPr>
          <p:cNvSpPr/>
          <p:nvPr/>
        </p:nvSpPr>
        <p:spPr>
          <a:xfrm>
            <a:off x="2163885" y="6409792"/>
            <a:ext cx="7250654" cy="4952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Unique ID Assignment training is a pre-requisite to this training</a:t>
            </a:r>
          </a:p>
        </p:txBody>
      </p:sp>
    </p:spTree>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EDBA50-21E6-473F-A4F4-7B16682CC9F7}"/>
              </a:ext>
            </a:extLst>
          </p:cNvPr>
          <p:cNvSpPr>
            <a:spLocks noGrp="1"/>
          </p:cNvSpPr>
          <p:nvPr>
            <p:ph type="sldNum" sz="quarter" idx="12"/>
          </p:nvPr>
        </p:nvSpPr>
        <p:spPr/>
        <p:txBody>
          <a:bodyPr/>
          <a:lstStyle/>
          <a:p>
            <a:fld id="{B6F15528-21DE-4FAA-801E-634DDDAF4B2B}" type="slidenum">
              <a:rPr lang="en-US" sz="1000" smtClean="0"/>
              <a:t>30</a:t>
            </a:fld>
            <a:endParaRPr lang="en-US" sz="1000" dirty="0"/>
          </a:p>
        </p:txBody>
      </p:sp>
      <p:sp>
        <p:nvSpPr>
          <p:cNvPr id="3" name="object 3"/>
          <p:cNvSpPr txBox="1">
            <a:spLocks noGrp="1"/>
          </p:cNvSpPr>
          <p:nvPr>
            <p:ph type="title"/>
          </p:nvPr>
        </p:nvSpPr>
        <p:spPr>
          <a:xfrm>
            <a:off x="1326996" y="251800"/>
            <a:ext cx="8312246" cy="748411"/>
          </a:xfrm>
          <a:prstGeom prst="rect">
            <a:avLst/>
          </a:prstGeom>
        </p:spPr>
        <p:txBody>
          <a:bodyPr vert="horz" wrap="square" lIns="0" tIns="70613" rIns="0" bIns="0" rtlCol="0">
            <a:spAutoFit/>
          </a:bodyPr>
          <a:lstStyle/>
          <a:p>
            <a:pPr marL="1468120" marR="5080">
              <a:lnSpc>
                <a:spcPct val="100000"/>
              </a:lnSpc>
            </a:pPr>
            <a:r>
              <a:rPr lang="en-US" sz="4400">
                <a:solidFill>
                  <a:srgbClr val="0070C0"/>
                </a:solidFill>
                <a:ea typeface="ＭＳ Ｐゴシック"/>
                <a:cs typeface="Arial" charset="0"/>
              </a:rPr>
              <a:t>EMAIL SETUP FOR UID ET</a:t>
            </a:r>
          </a:p>
        </p:txBody>
      </p:sp>
      <p:sp>
        <p:nvSpPr>
          <p:cNvPr id="4" name="object 4"/>
          <p:cNvSpPr txBox="1"/>
          <p:nvPr/>
        </p:nvSpPr>
        <p:spPr>
          <a:xfrm>
            <a:off x="1632347" y="1473790"/>
            <a:ext cx="8229600" cy="4632037"/>
          </a:xfrm>
          <a:prstGeom prst="rect">
            <a:avLst/>
          </a:prstGeom>
        </p:spPr>
        <p:txBody>
          <a:bodyPr vert="horz" wrap="square" lIns="0" tIns="0" rIns="0" bIns="0" rtlCol="0">
            <a:spAutoFit/>
          </a:bodyPr>
          <a:lstStyle/>
          <a:p>
            <a:pPr marL="469900" marR="5080" indent="-457200">
              <a:lnSpc>
                <a:spcPct val="100000"/>
              </a:lnSpc>
              <a:buClr>
                <a:schemeClr val="accent2"/>
              </a:buClr>
              <a:buSzPct val="70000"/>
              <a:buFont typeface="Wingdings" panose="05000000000000000000" pitchFamily="2" charset="2"/>
              <a:buChar char="§"/>
              <a:tabLst>
                <a:tab pos="469900" algn="l"/>
              </a:tabLst>
            </a:pPr>
            <a:r>
              <a:rPr sz="2900">
                <a:solidFill>
                  <a:srgbClr val="0070C0"/>
                </a:solidFill>
                <a:cs typeface="Tw Cen MT"/>
              </a:rPr>
              <a:t>The</a:t>
            </a:r>
            <a:r>
              <a:rPr sz="2900" spc="-5">
                <a:solidFill>
                  <a:srgbClr val="0070C0"/>
                </a:solidFill>
                <a:cs typeface="Tw Cen MT"/>
              </a:rPr>
              <a:t> LEA </a:t>
            </a:r>
            <a:r>
              <a:rPr sz="2900" spc="-195">
                <a:solidFill>
                  <a:srgbClr val="0070C0"/>
                </a:solidFill>
                <a:cs typeface="Tw Cen MT"/>
              </a:rPr>
              <a:t>T</a:t>
            </a:r>
            <a:r>
              <a:rPr sz="2900">
                <a:solidFill>
                  <a:srgbClr val="0070C0"/>
                </a:solidFill>
                <a:cs typeface="Tw Cen MT"/>
              </a:rPr>
              <a:t>e</a:t>
            </a:r>
            <a:r>
              <a:rPr sz="2900" spc="85">
                <a:solidFill>
                  <a:srgbClr val="0070C0"/>
                </a:solidFill>
                <a:cs typeface="Tw Cen MT"/>
              </a:rPr>
              <a:t>c</a:t>
            </a:r>
            <a:r>
              <a:rPr sz="2900">
                <a:solidFill>
                  <a:srgbClr val="0070C0"/>
                </a:solidFill>
                <a:cs typeface="Tw Cen MT"/>
              </a:rPr>
              <a:t>hnolo</a:t>
            </a:r>
            <a:r>
              <a:rPr sz="2900" spc="-50">
                <a:solidFill>
                  <a:srgbClr val="0070C0"/>
                </a:solidFill>
                <a:cs typeface="Tw Cen MT"/>
              </a:rPr>
              <a:t>g</a:t>
            </a:r>
            <a:r>
              <a:rPr sz="2900">
                <a:solidFill>
                  <a:srgbClr val="0070C0"/>
                </a:solidFill>
                <a:cs typeface="Tw Cen MT"/>
              </a:rPr>
              <a:t>y</a:t>
            </a:r>
            <a:r>
              <a:rPr sz="2900" spc="-5">
                <a:solidFill>
                  <a:srgbClr val="0070C0"/>
                </a:solidFill>
                <a:cs typeface="Tw Cen MT"/>
              </a:rPr>
              <a:t> </a:t>
            </a:r>
            <a:r>
              <a:rPr sz="2900">
                <a:solidFill>
                  <a:srgbClr val="0070C0"/>
                </a:solidFill>
                <a:cs typeface="Tw Cen MT"/>
              </a:rPr>
              <a:t>Staff</a:t>
            </a:r>
            <a:r>
              <a:rPr sz="2900" spc="70">
                <a:solidFill>
                  <a:srgbClr val="0070C0"/>
                </a:solidFill>
                <a:cs typeface="Tw Cen MT"/>
              </a:rPr>
              <a:t> </a:t>
            </a:r>
            <a:r>
              <a:rPr sz="2900">
                <a:solidFill>
                  <a:srgbClr val="0070C0"/>
                </a:solidFill>
                <a:cs typeface="Tw Cen MT"/>
              </a:rPr>
              <a:t>will</a:t>
            </a:r>
            <a:r>
              <a:rPr sz="2900" spc="-5">
                <a:solidFill>
                  <a:srgbClr val="0070C0"/>
                </a:solidFill>
                <a:cs typeface="Tw Cen MT"/>
              </a:rPr>
              <a:t> dete</a:t>
            </a:r>
            <a:r>
              <a:rPr sz="2900" spc="45">
                <a:solidFill>
                  <a:srgbClr val="0070C0"/>
                </a:solidFill>
                <a:cs typeface="Tw Cen MT"/>
              </a:rPr>
              <a:t>r</a:t>
            </a:r>
            <a:r>
              <a:rPr sz="2900">
                <a:solidFill>
                  <a:srgbClr val="0070C0"/>
                </a:solidFill>
                <a:cs typeface="Tw Cen MT"/>
              </a:rPr>
              <a:t>m</a:t>
            </a:r>
            <a:r>
              <a:rPr sz="2900" spc="-5">
                <a:solidFill>
                  <a:srgbClr val="0070C0"/>
                </a:solidFill>
                <a:cs typeface="Tw Cen MT"/>
              </a:rPr>
              <a:t>in</a:t>
            </a:r>
            <a:r>
              <a:rPr sz="2900">
                <a:solidFill>
                  <a:srgbClr val="0070C0"/>
                </a:solidFill>
                <a:cs typeface="Tw Cen MT"/>
              </a:rPr>
              <a:t>e h</a:t>
            </a:r>
            <a:r>
              <a:rPr sz="2900" spc="-75">
                <a:solidFill>
                  <a:srgbClr val="0070C0"/>
                </a:solidFill>
                <a:cs typeface="Tw Cen MT"/>
              </a:rPr>
              <a:t>o</a:t>
            </a:r>
            <a:r>
              <a:rPr sz="2900">
                <a:solidFill>
                  <a:srgbClr val="0070C0"/>
                </a:solidFill>
                <a:cs typeface="Tw Cen MT"/>
              </a:rPr>
              <a:t>w</a:t>
            </a:r>
            <a:r>
              <a:rPr sz="2900" spc="-5">
                <a:solidFill>
                  <a:srgbClr val="0070C0"/>
                </a:solidFill>
                <a:cs typeface="Tw Cen MT"/>
              </a:rPr>
              <a:t> </a:t>
            </a:r>
            <a:r>
              <a:rPr sz="2900">
                <a:solidFill>
                  <a:srgbClr val="0070C0"/>
                </a:solidFill>
                <a:cs typeface="Tw Cen MT"/>
              </a:rPr>
              <a:t>the</a:t>
            </a:r>
            <a:r>
              <a:rPr sz="2900" spc="-5">
                <a:solidFill>
                  <a:srgbClr val="0070C0"/>
                </a:solidFill>
                <a:cs typeface="Tw Cen MT"/>
              </a:rPr>
              <a:t> </a:t>
            </a:r>
            <a:r>
              <a:rPr sz="2900">
                <a:solidFill>
                  <a:srgbClr val="0070C0"/>
                </a:solidFill>
                <a:cs typeface="Tw Cen MT"/>
              </a:rPr>
              <a:t>email </a:t>
            </a:r>
            <a:r>
              <a:rPr sz="2900" spc="-5">
                <a:solidFill>
                  <a:srgbClr val="0070C0"/>
                </a:solidFill>
                <a:cs typeface="Tw Cen MT"/>
              </a:rPr>
              <a:t>address</a:t>
            </a:r>
            <a:r>
              <a:rPr sz="2900" spc="-10">
                <a:solidFill>
                  <a:srgbClr val="0070C0"/>
                </a:solidFill>
                <a:cs typeface="Tw Cen MT"/>
              </a:rPr>
              <a:t> </a:t>
            </a:r>
            <a:r>
              <a:rPr sz="2900">
                <a:solidFill>
                  <a:srgbClr val="0070C0"/>
                </a:solidFill>
                <a:cs typeface="Tw Cen MT"/>
              </a:rPr>
              <a:t>will</a:t>
            </a:r>
            <a:r>
              <a:rPr sz="2900" spc="-5">
                <a:solidFill>
                  <a:srgbClr val="0070C0"/>
                </a:solidFill>
                <a:cs typeface="Tw Cen MT"/>
              </a:rPr>
              <a:t> be setup </a:t>
            </a:r>
            <a:r>
              <a:rPr sz="2900">
                <a:solidFill>
                  <a:srgbClr val="0070C0"/>
                </a:solidFill>
                <a:cs typeface="Tw Cen MT"/>
              </a:rPr>
              <a:t>local</a:t>
            </a:r>
            <a:r>
              <a:rPr sz="2900" spc="-5">
                <a:solidFill>
                  <a:srgbClr val="0070C0"/>
                </a:solidFill>
                <a:cs typeface="Tw Cen MT"/>
              </a:rPr>
              <a:t>l</a:t>
            </a:r>
            <a:r>
              <a:rPr sz="2900" spc="-165">
                <a:solidFill>
                  <a:srgbClr val="0070C0"/>
                </a:solidFill>
                <a:cs typeface="Tw Cen MT"/>
              </a:rPr>
              <a:t>y</a:t>
            </a:r>
            <a:r>
              <a:rPr lang="en-US" sz="2900">
                <a:solidFill>
                  <a:srgbClr val="0070C0"/>
                </a:solidFill>
                <a:cs typeface="Tw Cen MT"/>
              </a:rPr>
              <a:t> and</a:t>
            </a:r>
            <a:r>
              <a:rPr sz="2900" spc="-5">
                <a:solidFill>
                  <a:srgbClr val="0070C0"/>
                </a:solidFill>
                <a:cs typeface="Tw Cen MT"/>
              </a:rPr>
              <a:t> dete</a:t>
            </a:r>
            <a:r>
              <a:rPr sz="2900" spc="45">
                <a:solidFill>
                  <a:srgbClr val="0070C0"/>
                </a:solidFill>
                <a:cs typeface="Tw Cen MT"/>
              </a:rPr>
              <a:t>r</a:t>
            </a:r>
            <a:r>
              <a:rPr sz="2900">
                <a:solidFill>
                  <a:srgbClr val="0070C0"/>
                </a:solidFill>
                <a:cs typeface="Tw Cen MT"/>
              </a:rPr>
              <a:t>m</a:t>
            </a:r>
            <a:r>
              <a:rPr sz="2900" spc="-5">
                <a:solidFill>
                  <a:srgbClr val="0070C0"/>
                </a:solidFill>
                <a:cs typeface="Tw Cen MT"/>
              </a:rPr>
              <a:t>in</a:t>
            </a:r>
            <a:r>
              <a:rPr sz="2900">
                <a:solidFill>
                  <a:srgbClr val="0070C0"/>
                </a:solidFill>
                <a:cs typeface="Tw Cen MT"/>
              </a:rPr>
              <a:t>e</a:t>
            </a:r>
            <a:r>
              <a:rPr sz="2900" spc="-5">
                <a:solidFill>
                  <a:srgbClr val="0070C0"/>
                </a:solidFill>
                <a:cs typeface="Tw Cen MT"/>
              </a:rPr>
              <a:t> </a:t>
            </a:r>
            <a:r>
              <a:rPr sz="2900">
                <a:solidFill>
                  <a:srgbClr val="0070C0"/>
                </a:solidFill>
                <a:cs typeface="Tw Cen MT"/>
              </a:rPr>
              <a:t>who</a:t>
            </a:r>
            <a:r>
              <a:rPr sz="2900" spc="-5">
                <a:solidFill>
                  <a:srgbClr val="0070C0"/>
                </a:solidFill>
                <a:cs typeface="Tw Cen MT"/>
              </a:rPr>
              <a:t> </a:t>
            </a:r>
            <a:r>
              <a:rPr sz="2900">
                <a:solidFill>
                  <a:srgbClr val="0070C0"/>
                </a:solidFill>
                <a:cs typeface="Tw Cen MT"/>
              </a:rPr>
              <a:t>will</a:t>
            </a:r>
            <a:r>
              <a:rPr sz="2900" spc="-5">
                <a:solidFill>
                  <a:srgbClr val="0070C0"/>
                </a:solidFill>
                <a:cs typeface="Tw Cen MT"/>
              </a:rPr>
              <a:t> be associated</a:t>
            </a:r>
            <a:r>
              <a:rPr sz="2900" spc="-10">
                <a:solidFill>
                  <a:srgbClr val="0070C0"/>
                </a:solidFill>
                <a:cs typeface="Tw Cen MT"/>
              </a:rPr>
              <a:t> </a:t>
            </a:r>
            <a:r>
              <a:rPr sz="2900">
                <a:solidFill>
                  <a:srgbClr val="0070C0"/>
                </a:solidFill>
                <a:cs typeface="Tw Cen MT"/>
              </a:rPr>
              <a:t>with</a:t>
            </a:r>
            <a:r>
              <a:rPr sz="2900" spc="-5">
                <a:solidFill>
                  <a:srgbClr val="0070C0"/>
                </a:solidFill>
                <a:cs typeface="Tw Cen MT"/>
              </a:rPr>
              <a:t> </a:t>
            </a:r>
            <a:r>
              <a:rPr sz="2900">
                <a:solidFill>
                  <a:srgbClr val="0070C0"/>
                </a:solidFill>
                <a:cs typeface="Tw Cen MT"/>
              </a:rPr>
              <a:t>the email</a:t>
            </a:r>
            <a:r>
              <a:rPr lang="en-US" sz="2900">
                <a:solidFill>
                  <a:srgbClr val="0070C0"/>
                </a:solidFill>
                <a:cs typeface="Tw Cen MT"/>
              </a:rPr>
              <a:t>.</a:t>
            </a:r>
            <a:r>
              <a:rPr sz="2900" spc="-5">
                <a:solidFill>
                  <a:srgbClr val="0070C0"/>
                </a:solidFill>
                <a:cs typeface="Tw Cen MT"/>
              </a:rPr>
              <a:t> </a:t>
            </a:r>
            <a:r>
              <a:rPr lang="en-US" sz="2900" spc="-5">
                <a:solidFill>
                  <a:srgbClr val="0070C0"/>
                </a:solidFill>
                <a:cs typeface="Tw Cen MT"/>
              </a:rPr>
              <a:t>Next,</a:t>
            </a:r>
            <a:r>
              <a:rPr sz="2900" spc="-5">
                <a:solidFill>
                  <a:srgbClr val="0070C0"/>
                </a:solidFill>
                <a:cs typeface="Tw Cen MT"/>
              </a:rPr>
              <a:t> </a:t>
            </a:r>
            <a:r>
              <a:rPr sz="2900">
                <a:solidFill>
                  <a:srgbClr val="0070C0"/>
                </a:solidFill>
                <a:cs typeface="Tw Cen MT"/>
              </a:rPr>
              <a:t>set e</a:t>
            </a:r>
            <a:r>
              <a:rPr sz="2900" spc="-50">
                <a:solidFill>
                  <a:srgbClr val="0070C0"/>
                </a:solidFill>
                <a:cs typeface="Tw Cen MT"/>
              </a:rPr>
              <a:t>v</a:t>
            </a:r>
            <a:r>
              <a:rPr sz="2900">
                <a:solidFill>
                  <a:srgbClr val="0070C0"/>
                </a:solidFill>
                <a:cs typeface="Tw Cen MT"/>
              </a:rPr>
              <a:t>erything </a:t>
            </a:r>
            <a:r>
              <a:rPr sz="2900" spc="-5">
                <a:solidFill>
                  <a:srgbClr val="0070C0"/>
                </a:solidFill>
                <a:cs typeface="Tw Cen MT"/>
              </a:rPr>
              <a:t>up</a:t>
            </a:r>
            <a:r>
              <a:rPr sz="2900">
                <a:solidFill>
                  <a:srgbClr val="0070C0"/>
                </a:solidFill>
                <a:cs typeface="Tw Cen MT"/>
              </a:rPr>
              <a:t> local</a:t>
            </a:r>
            <a:r>
              <a:rPr sz="2900" spc="-5">
                <a:solidFill>
                  <a:srgbClr val="0070C0"/>
                </a:solidFill>
                <a:cs typeface="Tw Cen MT"/>
              </a:rPr>
              <a:t>l</a:t>
            </a:r>
            <a:r>
              <a:rPr sz="2900" spc="-145">
                <a:solidFill>
                  <a:srgbClr val="0070C0"/>
                </a:solidFill>
                <a:cs typeface="Tw Cen MT"/>
              </a:rPr>
              <a:t>y</a:t>
            </a:r>
            <a:r>
              <a:rPr sz="2900">
                <a:solidFill>
                  <a:srgbClr val="0070C0"/>
                </a:solidFill>
                <a:cs typeface="Tw Cen MT"/>
              </a:rPr>
              <a:t>.</a:t>
            </a:r>
            <a:endParaRPr lang="en-US" sz="2900">
              <a:solidFill>
                <a:srgbClr val="0070C0"/>
              </a:solidFill>
              <a:cs typeface="Tw Cen MT"/>
            </a:endParaRPr>
          </a:p>
          <a:p>
            <a:pPr marL="355600" marR="5080" indent="-342900">
              <a:lnSpc>
                <a:spcPct val="100000"/>
              </a:lnSpc>
              <a:buClr>
                <a:schemeClr val="accent2"/>
              </a:buClr>
              <a:buSzPct val="70000"/>
              <a:buFont typeface="Wingdings" panose="05000000000000000000" pitchFamily="2" charset="2"/>
              <a:buChar char="§"/>
              <a:tabLst>
                <a:tab pos="469900" algn="l"/>
              </a:tabLst>
            </a:pPr>
            <a:endParaRPr sz="2000">
              <a:solidFill>
                <a:srgbClr val="0070C0"/>
              </a:solidFill>
              <a:cs typeface="Tw Cen MT"/>
            </a:endParaRPr>
          </a:p>
          <a:p>
            <a:pPr marL="527050" marR="379730" indent="-514350" algn="just">
              <a:lnSpc>
                <a:spcPct val="100000"/>
              </a:lnSpc>
              <a:buClr>
                <a:schemeClr val="accent2"/>
              </a:buClr>
              <a:buSzPct val="70000"/>
              <a:buFont typeface="Wingdings" panose="05000000000000000000" pitchFamily="2" charset="2"/>
              <a:buChar char="§"/>
              <a:tabLst>
                <a:tab pos="527050" algn="l"/>
              </a:tabLst>
            </a:pPr>
            <a:r>
              <a:rPr sz="2900">
                <a:solidFill>
                  <a:srgbClr val="0070C0"/>
                </a:solidFill>
                <a:cs typeface="Tw Cen MT"/>
              </a:rPr>
              <a:t>The</a:t>
            </a:r>
            <a:r>
              <a:rPr sz="2900" spc="-5">
                <a:solidFill>
                  <a:srgbClr val="0070C0"/>
                </a:solidFill>
                <a:cs typeface="Tw Cen MT"/>
              </a:rPr>
              <a:t> </a:t>
            </a:r>
            <a:r>
              <a:rPr sz="2900">
                <a:solidFill>
                  <a:srgbClr val="0070C0"/>
                </a:solidFill>
                <a:cs typeface="Tw Cen MT"/>
              </a:rPr>
              <a:t>District</a:t>
            </a:r>
            <a:r>
              <a:rPr sz="2900" spc="-5">
                <a:solidFill>
                  <a:srgbClr val="0070C0"/>
                </a:solidFill>
                <a:cs typeface="Tw Cen MT"/>
              </a:rPr>
              <a:t> </a:t>
            </a:r>
            <a:r>
              <a:rPr sz="2900">
                <a:solidFill>
                  <a:srgbClr val="0070C0"/>
                </a:solidFill>
                <a:cs typeface="Tw Cen MT"/>
              </a:rPr>
              <a:t>AskTED</a:t>
            </a:r>
            <a:r>
              <a:rPr sz="2900" spc="-5">
                <a:solidFill>
                  <a:srgbClr val="0070C0"/>
                </a:solidFill>
                <a:cs typeface="Tw Cen MT"/>
              </a:rPr>
              <a:t> </a:t>
            </a:r>
            <a:r>
              <a:rPr sz="2900">
                <a:solidFill>
                  <a:srgbClr val="0070C0"/>
                </a:solidFill>
                <a:cs typeface="Tw Cen MT"/>
              </a:rPr>
              <a:t>Administ</a:t>
            </a:r>
            <a:r>
              <a:rPr sz="2900" spc="-30">
                <a:solidFill>
                  <a:srgbClr val="0070C0"/>
                </a:solidFill>
                <a:cs typeface="Tw Cen MT"/>
              </a:rPr>
              <a:t>r</a:t>
            </a:r>
            <a:r>
              <a:rPr sz="2900" spc="-5">
                <a:solidFill>
                  <a:srgbClr val="0070C0"/>
                </a:solidFill>
                <a:cs typeface="Tw Cen MT"/>
              </a:rPr>
              <a:t>a</a:t>
            </a:r>
            <a:r>
              <a:rPr sz="2900">
                <a:solidFill>
                  <a:srgbClr val="0070C0"/>
                </a:solidFill>
                <a:cs typeface="Tw Cen MT"/>
              </a:rPr>
              <a:t>tor</a:t>
            </a:r>
            <a:r>
              <a:rPr sz="2900" spc="-5">
                <a:solidFill>
                  <a:srgbClr val="0070C0"/>
                </a:solidFill>
                <a:cs typeface="Tw Cen MT"/>
              </a:rPr>
              <a:t> </a:t>
            </a:r>
            <a:r>
              <a:rPr sz="2900">
                <a:solidFill>
                  <a:srgbClr val="0070C0"/>
                </a:solidFill>
                <a:cs typeface="Tw Cen MT"/>
              </a:rPr>
              <a:t>will</a:t>
            </a:r>
            <a:r>
              <a:rPr sz="2900" spc="-5">
                <a:solidFill>
                  <a:srgbClr val="0070C0"/>
                </a:solidFill>
                <a:cs typeface="Tw Cen MT"/>
              </a:rPr>
              <a:t> go int</a:t>
            </a:r>
            <a:r>
              <a:rPr sz="2900">
                <a:solidFill>
                  <a:srgbClr val="0070C0"/>
                </a:solidFill>
                <a:cs typeface="Tw Cen MT"/>
              </a:rPr>
              <a:t>o AskTED </a:t>
            </a:r>
            <a:r>
              <a:rPr sz="2900" spc="-5">
                <a:solidFill>
                  <a:srgbClr val="0070C0"/>
                </a:solidFill>
                <a:cs typeface="Tw Cen MT"/>
              </a:rPr>
              <a:t>and </a:t>
            </a:r>
            <a:r>
              <a:rPr sz="2900">
                <a:solidFill>
                  <a:srgbClr val="0070C0"/>
                </a:solidFill>
                <a:cs typeface="Tw Cen MT"/>
              </a:rPr>
              <a:t>set</a:t>
            </a:r>
            <a:r>
              <a:rPr sz="2900" spc="-5">
                <a:solidFill>
                  <a:srgbClr val="0070C0"/>
                </a:solidFill>
                <a:cs typeface="Tw Cen MT"/>
              </a:rPr>
              <a:t> up </a:t>
            </a:r>
            <a:r>
              <a:rPr sz="2900">
                <a:solidFill>
                  <a:srgbClr val="0070C0"/>
                </a:solidFill>
                <a:cs typeface="Tw Cen MT"/>
              </a:rPr>
              <a:t>the</a:t>
            </a:r>
            <a:r>
              <a:rPr sz="2900" spc="-5">
                <a:solidFill>
                  <a:srgbClr val="0070C0"/>
                </a:solidFill>
                <a:cs typeface="Tw Cen MT"/>
              </a:rPr>
              <a:t> </a:t>
            </a:r>
            <a:r>
              <a:rPr sz="2900">
                <a:solidFill>
                  <a:srgbClr val="0070C0"/>
                </a:solidFill>
                <a:cs typeface="Tw Cen MT"/>
              </a:rPr>
              <a:t>En</a:t>
            </a:r>
            <a:r>
              <a:rPr sz="2900" spc="-50">
                <a:solidFill>
                  <a:srgbClr val="0070C0"/>
                </a:solidFill>
                <a:cs typeface="Tw Cen MT"/>
              </a:rPr>
              <a:t>r</a:t>
            </a:r>
            <a:r>
              <a:rPr sz="2900">
                <a:solidFill>
                  <a:srgbClr val="0070C0"/>
                </a:solidFill>
                <a:cs typeface="Tw Cen MT"/>
              </a:rPr>
              <a:t>ollment</a:t>
            </a:r>
            <a:r>
              <a:rPr sz="2900" spc="-5">
                <a:solidFill>
                  <a:srgbClr val="0070C0"/>
                </a:solidFill>
                <a:cs typeface="Tw Cen MT"/>
              </a:rPr>
              <a:t> </a:t>
            </a:r>
            <a:r>
              <a:rPr sz="2900" spc="-125">
                <a:solidFill>
                  <a:srgbClr val="0070C0"/>
                </a:solidFill>
                <a:cs typeface="Tw Cen MT"/>
              </a:rPr>
              <a:t>T</a:t>
            </a:r>
            <a:r>
              <a:rPr sz="2900" spc="-30">
                <a:solidFill>
                  <a:srgbClr val="0070C0"/>
                </a:solidFill>
                <a:cs typeface="Tw Cen MT"/>
              </a:rPr>
              <a:t>r</a:t>
            </a:r>
            <a:r>
              <a:rPr sz="2900" spc="-5">
                <a:solidFill>
                  <a:srgbClr val="0070C0"/>
                </a:solidFill>
                <a:cs typeface="Tw Cen MT"/>
              </a:rPr>
              <a:t>a</a:t>
            </a:r>
            <a:r>
              <a:rPr sz="2900" spc="35">
                <a:solidFill>
                  <a:srgbClr val="0070C0"/>
                </a:solidFill>
                <a:cs typeface="Tw Cen MT"/>
              </a:rPr>
              <a:t>c</a:t>
            </a:r>
            <a:r>
              <a:rPr sz="2900">
                <a:solidFill>
                  <a:srgbClr val="0070C0"/>
                </a:solidFill>
                <a:cs typeface="Tw Cen MT"/>
              </a:rPr>
              <a:t>king</a:t>
            </a:r>
            <a:r>
              <a:rPr sz="2900" spc="-5">
                <a:solidFill>
                  <a:srgbClr val="0070C0"/>
                </a:solidFill>
                <a:cs typeface="Tw Cen MT"/>
              </a:rPr>
              <a:t> </a:t>
            </a:r>
            <a:r>
              <a:rPr sz="2900">
                <a:solidFill>
                  <a:srgbClr val="0070C0"/>
                </a:solidFill>
                <a:cs typeface="Tw Cen MT"/>
              </a:rPr>
              <a:t>Email</a:t>
            </a:r>
            <a:r>
              <a:rPr sz="2900" spc="-5">
                <a:solidFill>
                  <a:srgbClr val="0070C0"/>
                </a:solidFill>
                <a:cs typeface="Tw Cen MT"/>
              </a:rPr>
              <a:t> in</a:t>
            </a:r>
            <a:r>
              <a:rPr sz="2900" spc="-50">
                <a:solidFill>
                  <a:srgbClr val="0070C0"/>
                </a:solidFill>
                <a:cs typeface="Tw Cen MT"/>
              </a:rPr>
              <a:t>f</a:t>
            </a:r>
            <a:r>
              <a:rPr sz="2900">
                <a:solidFill>
                  <a:srgbClr val="0070C0"/>
                </a:solidFill>
                <a:cs typeface="Tw Cen MT"/>
              </a:rPr>
              <a:t>o</a:t>
            </a:r>
            <a:r>
              <a:rPr sz="2900" spc="45">
                <a:solidFill>
                  <a:srgbClr val="0070C0"/>
                </a:solidFill>
                <a:cs typeface="Tw Cen MT"/>
              </a:rPr>
              <a:t>r</a:t>
            </a:r>
            <a:r>
              <a:rPr sz="2900">
                <a:solidFill>
                  <a:srgbClr val="0070C0"/>
                </a:solidFill>
                <a:cs typeface="Tw Cen MT"/>
              </a:rPr>
              <a:t>mation using</a:t>
            </a:r>
            <a:r>
              <a:rPr sz="2900" spc="-5">
                <a:solidFill>
                  <a:srgbClr val="0070C0"/>
                </a:solidFill>
                <a:cs typeface="Tw Cen MT"/>
              </a:rPr>
              <a:t> </a:t>
            </a:r>
            <a:r>
              <a:rPr sz="2900">
                <a:solidFill>
                  <a:srgbClr val="0070C0"/>
                </a:solidFill>
                <a:cs typeface="Tw Cen MT"/>
              </a:rPr>
              <a:t>the</a:t>
            </a:r>
            <a:r>
              <a:rPr sz="2900" spc="-5">
                <a:solidFill>
                  <a:srgbClr val="0070C0"/>
                </a:solidFill>
                <a:cs typeface="Tw Cen MT"/>
              </a:rPr>
              <a:t> </a:t>
            </a:r>
            <a:r>
              <a:rPr sz="2900">
                <a:solidFill>
                  <a:srgbClr val="0070C0"/>
                </a:solidFill>
                <a:cs typeface="Tw Cen MT"/>
              </a:rPr>
              <a:t>email</a:t>
            </a:r>
            <a:r>
              <a:rPr sz="2900" spc="-5">
                <a:solidFill>
                  <a:srgbClr val="0070C0"/>
                </a:solidFill>
                <a:cs typeface="Tw Cen MT"/>
              </a:rPr>
              <a:t> ta</a:t>
            </a:r>
            <a:r>
              <a:rPr sz="2900" spc="-55">
                <a:solidFill>
                  <a:srgbClr val="0070C0"/>
                </a:solidFill>
                <a:cs typeface="Tw Cen MT"/>
              </a:rPr>
              <a:t>b</a:t>
            </a:r>
            <a:r>
              <a:rPr sz="2900">
                <a:solidFill>
                  <a:srgbClr val="0070C0"/>
                </a:solidFill>
                <a:cs typeface="Tw Cen MT"/>
              </a:rPr>
              <a:t>.</a:t>
            </a:r>
            <a:endParaRPr lang="en-US" sz="2900">
              <a:solidFill>
                <a:srgbClr val="0070C0"/>
              </a:solidFill>
              <a:cs typeface="Tw Cen MT"/>
            </a:endParaRPr>
          </a:p>
          <a:p>
            <a:pPr marL="355600" marR="379730" indent="-342900" algn="just">
              <a:lnSpc>
                <a:spcPct val="100000"/>
              </a:lnSpc>
              <a:buClr>
                <a:schemeClr val="accent2"/>
              </a:buClr>
              <a:buSzPct val="70000"/>
              <a:buFont typeface="Wingdings" panose="05000000000000000000" pitchFamily="2" charset="2"/>
              <a:buChar char="§"/>
              <a:tabLst>
                <a:tab pos="527050" algn="l"/>
              </a:tabLst>
            </a:pPr>
            <a:endParaRPr sz="2000">
              <a:solidFill>
                <a:srgbClr val="0070C0"/>
              </a:solidFill>
              <a:cs typeface="Tw Cen MT"/>
            </a:endParaRPr>
          </a:p>
          <a:p>
            <a:pPr marL="527050" marR="67945" indent="-514350">
              <a:lnSpc>
                <a:spcPct val="100000"/>
              </a:lnSpc>
              <a:buClr>
                <a:schemeClr val="accent2"/>
              </a:buClr>
              <a:buSzPct val="70000"/>
              <a:buFont typeface="Wingdings" panose="05000000000000000000" pitchFamily="2" charset="2"/>
              <a:buChar char="§"/>
              <a:tabLst>
                <a:tab pos="527050" algn="l"/>
              </a:tabLst>
            </a:pPr>
            <a:r>
              <a:rPr sz="2900" spc="-10">
                <a:solidFill>
                  <a:srgbClr val="0070C0"/>
                </a:solidFill>
                <a:cs typeface="Tw Cen MT"/>
              </a:rPr>
              <a:t>Cha</a:t>
            </a:r>
            <a:r>
              <a:rPr sz="2900" spc="35">
                <a:solidFill>
                  <a:srgbClr val="0070C0"/>
                </a:solidFill>
                <a:cs typeface="Tw Cen MT"/>
              </a:rPr>
              <a:t>r</a:t>
            </a:r>
            <a:r>
              <a:rPr sz="2900" spc="-5">
                <a:solidFill>
                  <a:srgbClr val="0070C0"/>
                </a:solidFill>
                <a:cs typeface="Tw Cen MT"/>
              </a:rPr>
              <a:t>te</a:t>
            </a:r>
            <a:r>
              <a:rPr sz="2900">
                <a:solidFill>
                  <a:srgbClr val="0070C0"/>
                </a:solidFill>
                <a:cs typeface="Tw Cen MT"/>
              </a:rPr>
              <a:t>r </a:t>
            </a:r>
            <a:r>
              <a:rPr sz="2900" spc="-10">
                <a:solidFill>
                  <a:srgbClr val="0070C0"/>
                </a:solidFill>
                <a:cs typeface="Tw Cen MT"/>
              </a:rPr>
              <a:t>s</a:t>
            </a:r>
            <a:r>
              <a:rPr sz="2900" spc="85">
                <a:solidFill>
                  <a:srgbClr val="0070C0"/>
                </a:solidFill>
                <a:cs typeface="Tw Cen MT"/>
              </a:rPr>
              <a:t>c</a:t>
            </a:r>
            <a:r>
              <a:rPr sz="2900" spc="-5">
                <a:solidFill>
                  <a:srgbClr val="0070C0"/>
                </a:solidFill>
                <a:cs typeface="Tw Cen MT"/>
              </a:rPr>
              <a:t>hool</a:t>
            </a:r>
            <a:r>
              <a:rPr sz="2900">
                <a:solidFill>
                  <a:srgbClr val="0070C0"/>
                </a:solidFill>
                <a:cs typeface="Tw Cen MT"/>
              </a:rPr>
              <a:t>s </a:t>
            </a:r>
            <a:r>
              <a:rPr sz="2900" spc="-5">
                <a:solidFill>
                  <a:srgbClr val="0070C0"/>
                </a:solidFill>
                <a:cs typeface="Tw Cen MT"/>
              </a:rPr>
              <a:t>wil</a:t>
            </a:r>
            <a:r>
              <a:rPr sz="2900">
                <a:solidFill>
                  <a:srgbClr val="0070C0"/>
                </a:solidFill>
                <a:cs typeface="Tw Cen MT"/>
              </a:rPr>
              <a:t>l</a:t>
            </a:r>
            <a:r>
              <a:rPr sz="2900" spc="-20">
                <a:solidFill>
                  <a:srgbClr val="0070C0"/>
                </a:solidFill>
                <a:cs typeface="Tw Cen MT"/>
              </a:rPr>
              <a:t> </a:t>
            </a:r>
            <a:r>
              <a:rPr sz="2900" spc="-10">
                <a:solidFill>
                  <a:srgbClr val="0070C0"/>
                </a:solidFill>
                <a:cs typeface="Tw Cen MT"/>
              </a:rPr>
              <a:t>nee</a:t>
            </a:r>
            <a:r>
              <a:rPr sz="2900" spc="-5">
                <a:solidFill>
                  <a:srgbClr val="0070C0"/>
                </a:solidFill>
                <a:cs typeface="Tw Cen MT"/>
              </a:rPr>
              <a:t>d</a:t>
            </a:r>
            <a:r>
              <a:rPr sz="2900">
                <a:solidFill>
                  <a:srgbClr val="0070C0"/>
                </a:solidFill>
                <a:cs typeface="Tw Cen MT"/>
              </a:rPr>
              <a:t> </a:t>
            </a:r>
            <a:r>
              <a:rPr sz="2900" spc="-5">
                <a:solidFill>
                  <a:srgbClr val="0070C0"/>
                </a:solidFill>
                <a:cs typeface="Tw Cen MT"/>
              </a:rPr>
              <a:t>t</a:t>
            </a:r>
            <a:r>
              <a:rPr sz="2900">
                <a:solidFill>
                  <a:srgbClr val="0070C0"/>
                </a:solidFill>
                <a:cs typeface="Tw Cen MT"/>
              </a:rPr>
              <a:t>o </a:t>
            </a:r>
            <a:r>
              <a:rPr sz="2900" spc="-5">
                <a:solidFill>
                  <a:srgbClr val="0070C0"/>
                </a:solidFill>
                <a:cs typeface="Tw Cen MT"/>
              </a:rPr>
              <a:t>submi</a:t>
            </a:r>
            <a:r>
              <a:rPr sz="2900">
                <a:solidFill>
                  <a:srgbClr val="0070C0"/>
                </a:solidFill>
                <a:cs typeface="Tw Cen MT"/>
              </a:rPr>
              <a:t>t </a:t>
            </a:r>
            <a:r>
              <a:rPr sz="2900" spc="-5">
                <a:solidFill>
                  <a:srgbClr val="0070C0"/>
                </a:solidFill>
                <a:cs typeface="Tw Cen MT"/>
              </a:rPr>
              <a:t>a</a:t>
            </a:r>
            <a:r>
              <a:rPr sz="2900">
                <a:solidFill>
                  <a:srgbClr val="0070C0"/>
                </a:solidFill>
                <a:cs typeface="Tw Cen MT"/>
              </a:rPr>
              <a:t> </a:t>
            </a:r>
            <a:r>
              <a:rPr sz="2900" spc="-5">
                <a:solidFill>
                  <a:srgbClr val="0070C0"/>
                </a:solidFill>
                <a:cs typeface="Tw Cen MT"/>
              </a:rPr>
              <a:t>TIM</a:t>
            </a:r>
            <a:r>
              <a:rPr sz="2900">
                <a:solidFill>
                  <a:srgbClr val="0070C0"/>
                </a:solidFill>
                <a:cs typeface="Tw Cen MT"/>
              </a:rPr>
              <a:t>S </a:t>
            </a:r>
            <a:r>
              <a:rPr sz="2900" spc="-5">
                <a:solidFill>
                  <a:srgbClr val="0070C0"/>
                </a:solidFill>
                <a:cs typeface="Tw Cen MT"/>
              </a:rPr>
              <a:t>ti</a:t>
            </a:r>
            <a:r>
              <a:rPr sz="2900" spc="45">
                <a:solidFill>
                  <a:srgbClr val="0070C0"/>
                </a:solidFill>
                <a:cs typeface="Tw Cen MT"/>
              </a:rPr>
              <a:t>c</a:t>
            </a:r>
            <a:r>
              <a:rPr sz="2900" spc="-50">
                <a:solidFill>
                  <a:srgbClr val="0070C0"/>
                </a:solidFill>
                <a:cs typeface="Tw Cen MT"/>
              </a:rPr>
              <a:t>k</a:t>
            </a:r>
            <a:r>
              <a:rPr sz="2900" spc="-5">
                <a:solidFill>
                  <a:srgbClr val="0070C0"/>
                </a:solidFill>
                <a:cs typeface="Tw Cen MT"/>
              </a:rPr>
              <a:t>e</a:t>
            </a:r>
            <a:r>
              <a:rPr sz="2900">
                <a:solidFill>
                  <a:srgbClr val="0070C0"/>
                </a:solidFill>
                <a:cs typeface="Tw Cen MT"/>
              </a:rPr>
              <a:t>t </a:t>
            </a:r>
            <a:r>
              <a:rPr sz="2900" spc="-5">
                <a:solidFill>
                  <a:srgbClr val="0070C0"/>
                </a:solidFill>
                <a:cs typeface="Tw Cen MT"/>
              </a:rPr>
              <a:t>t</a:t>
            </a:r>
            <a:r>
              <a:rPr sz="2900">
                <a:solidFill>
                  <a:srgbClr val="0070C0"/>
                </a:solidFill>
                <a:cs typeface="Tw Cen MT"/>
              </a:rPr>
              <a:t>o </a:t>
            </a:r>
            <a:r>
              <a:rPr sz="2900" spc="-55">
                <a:solidFill>
                  <a:srgbClr val="0070C0"/>
                </a:solidFill>
                <a:cs typeface="Tw Cen MT"/>
              </a:rPr>
              <a:t>g</a:t>
            </a:r>
            <a:r>
              <a:rPr sz="2900">
                <a:solidFill>
                  <a:srgbClr val="0070C0"/>
                </a:solidFill>
                <a:cs typeface="Tw Cen MT"/>
              </a:rPr>
              <a:t>et </a:t>
            </a:r>
            <a:r>
              <a:rPr sz="2900" spc="-5">
                <a:solidFill>
                  <a:srgbClr val="0070C0"/>
                </a:solidFill>
                <a:cs typeface="Tw Cen MT"/>
              </a:rPr>
              <a:t>thi</a:t>
            </a:r>
            <a:r>
              <a:rPr sz="2900">
                <a:solidFill>
                  <a:srgbClr val="0070C0"/>
                </a:solidFill>
                <a:cs typeface="Tw Cen MT"/>
              </a:rPr>
              <a:t>s</a:t>
            </a:r>
            <a:r>
              <a:rPr sz="2900" spc="-5">
                <a:solidFill>
                  <a:srgbClr val="0070C0"/>
                </a:solidFill>
                <a:cs typeface="Tw Cen MT"/>
              </a:rPr>
              <a:t> se</a:t>
            </a:r>
            <a:r>
              <a:rPr sz="2900">
                <a:solidFill>
                  <a:srgbClr val="0070C0"/>
                </a:solidFill>
                <a:cs typeface="Tw Cen MT"/>
              </a:rPr>
              <a:t>t </a:t>
            </a:r>
            <a:r>
              <a:rPr sz="2900" spc="-10">
                <a:solidFill>
                  <a:srgbClr val="0070C0"/>
                </a:solidFill>
                <a:cs typeface="Tw Cen MT"/>
              </a:rPr>
              <a:t>u</a:t>
            </a:r>
            <a:r>
              <a:rPr sz="2900" spc="-5">
                <a:solidFill>
                  <a:srgbClr val="0070C0"/>
                </a:solidFill>
                <a:cs typeface="Tw Cen MT"/>
              </a:rPr>
              <a:t>p</a:t>
            </a:r>
            <a:r>
              <a:rPr sz="2900">
                <a:solidFill>
                  <a:srgbClr val="0070C0"/>
                </a:solidFill>
                <a:cs typeface="Tw Cen MT"/>
              </a:rPr>
              <a:t> </a:t>
            </a:r>
            <a:r>
              <a:rPr sz="2900" spc="-5">
                <a:solidFill>
                  <a:srgbClr val="0070C0"/>
                </a:solidFill>
                <a:cs typeface="Tw Cen MT"/>
              </a:rPr>
              <a:t>i</a:t>
            </a:r>
            <a:r>
              <a:rPr sz="2900">
                <a:solidFill>
                  <a:srgbClr val="0070C0"/>
                </a:solidFill>
                <a:cs typeface="Tw Cen MT"/>
              </a:rPr>
              <a:t>n </a:t>
            </a:r>
            <a:r>
              <a:rPr sz="2900" spc="-5">
                <a:solidFill>
                  <a:srgbClr val="0070C0"/>
                </a:solidFill>
                <a:cs typeface="Tw Cen MT"/>
              </a:rPr>
              <a:t>AskTE</a:t>
            </a:r>
            <a:r>
              <a:rPr sz="2900" spc="-70">
                <a:solidFill>
                  <a:srgbClr val="0070C0"/>
                </a:solidFill>
                <a:cs typeface="Tw Cen MT"/>
              </a:rPr>
              <a:t>D</a:t>
            </a:r>
            <a:r>
              <a:rPr sz="2900">
                <a:solidFill>
                  <a:srgbClr val="0070C0"/>
                </a:solidFill>
                <a:cs typeface="Tw Cen MT"/>
              </a:rPr>
              <a:t>.</a:t>
            </a:r>
          </a:p>
        </p:txBody>
      </p:sp>
      <p:sp>
        <p:nvSpPr>
          <p:cNvPr id="6" name="Thought Bubble: Cloud 5">
            <a:extLst>
              <a:ext uri="{FF2B5EF4-FFF2-40B4-BE49-F238E27FC236}">
                <a16:creationId xmlns:a16="http://schemas.microsoft.com/office/drawing/2014/main" id="{CF403F9E-9F10-E9DE-213B-348638CE088C}"/>
              </a:ext>
            </a:extLst>
          </p:cNvPr>
          <p:cNvSpPr/>
          <p:nvPr/>
        </p:nvSpPr>
        <p:spPr>
          <a:xfrm>
            <a:off x="6185647" y="5752114"/>
            <a:ext cx="2032803" cy="1208084"/>
          </a:xfrm>
          <a:prstGeom prst="cloudCallou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More details covered in the Introduction to  UID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67DDF7-A0EE-4212-B295-EEDDE65697AD}"/>
              </a:ext>
            </a:extLst>
          </p:cNvPr>
          <p:cNvSpPr>
            <a:spLocks noGrp="1"/>
          </p:cNvSpPr>
          <p:nvPr>
            <p:ph type="sldNum" sz="quarter" idx="12"/>
          </p:nvPr>
        </p:nvSpPr>
        <p:spPr/>
        <p:txBody>
          <a:bodyPr/>
          <a:lstStyle/>
          <a:p>
            <a:fld id="{B6F15528-21DE-4FAA-801E-634DDDAF4B2B}" type="slidenum">
              <a:rPr lang="en-US" sz="1000" smtClean="0"/>
              <a:t>31</a:t>
            </a:fld>
            <a:endParaRPr lang="en-US" sz="1000" dirty="0"/>
          </a:p>
        </p:txBody>
      </p:sp>
      <p:sp>
        <p:nvSpPr>
          <p:cNvPr id="4" name="object 4"/>
          <p:cNvSpPr txBox="1">
            <a:spLocks noGrp="1"/>
          </p:cNvSpPr>
          <p:nvPr>
            <p:ph type="title"/>
          </p:nvPr>
        </p:nvSpPr>
        <p:spPr>
          <a:xfrm>
            <a:off x="1477611" y="-52599"/>
            <a:ext cx="7945386" cy="984885"/>
          </a:xfrm>
          <a:prstGeom prst="rect">
            <a:avLst/>
          </a:prstGeom>
        </p:spPr>
        <p:txBody>
          <a:bodyPr vert="horz" wrap="square" lIns="0" tIns="304800" rIns="0" bIns="0" rtlCol="0">
            <a:spAutoFit/>
          </a:bodyPr>
          <a:lstStyle/>
          <a:p>
            <a:pPr marL="1465580">
              <a:lnSpc>
                <a:spcPct val="100000"/>
              </a:lnSpc>
            </a:pPr>
            <a:r>
              <a:rPr lang="en-US" sz="4400">
                <a:solidFill>
                  <a:srgbClr val="0070C0"/>
                </a:solidFill>
                <a:ea typeface="ＭＳ Ｐゴシック"/>
                <a:cs typeface="Arial" charset="0"/>
              </a:rPr>
              <a:t>EMAIL FEATURE IN UID</a:t>
            </a:r>
          </a:p>
        </p:txBody>
      </p:sp>
      <p:sp>
        <p:nvSpPr>
          <p:cNvPr id="3" name="object 3"/>
          <p:cNvSpPr txBox="1"/>
          <p:nvPr/>
        </p:nvSpPr>
        <p:spPr>
          <a:xfrm>
            <a:off x="1728438" y="1456242"/>
            <a:ext cx="7828158" cy="5224507"/>
          </a:xfrm>
          <a:prstGeom prst="rect">
            <a:avLst/>
          </a:prstGeom>
        </p:spPr>
        <p:txBody>
          <a:bodyPr vert="horz" wrap="square" lIns="0" tIns="0" rIns="0" bIns="0" rtlCol="0">
            <a:spAutoFit/>
          </a:bodyPr>
          <a:lstStyle/>
          <a:p>
            <a:pPr marL="469900" indent="-457200">
              <a:lnSpc>
                <a:spcPct val="100000"/>
              </a:lnSpc>
              <a:buClr>
                <a:schemeClr val="accent2"/>
              </a:buClr>
              <a:buSzPct val="70000"/>
              <a:buFont typeface="Wingdings" panose="05000000000000000000" pitchFamily="2" charset="2"/>
              <a:buChar char="§"/>
              <a:tabLst>
                <a:tab pos="355600" algn="l"/>
              </a:tabLst>
            </a:pPr>
            <a:r>
              <a:rPr sz="3200" b="1" spc="-5">
                <a:solidFill>
                  <a:srgbClr val="0070C0"/>
                </a:solidFill>
                <a:cs typeface="Tw Cen MT"/>
              </a:rPr>
              <a:t>Email</a:t>
            </a:r>
            <a:r>
              <a:rPr sz="3200" b="1" spc="-10">
                <a:solidFill>
                  <a:srgbClr val="0070C0"/>
                </a:solidFill>
                <a:cs typeface="Tw Cen MT"/>
              </a:rPr>
              <a:t> </a:t>
            </a:r>
            <a:r>
              <a:rPr lang="en-US" sz="3200" b="1" spc="-5">
                <a:solidFill>
                  <a:srgbClr val="0070C0"/>
                </a:solidFill>
                <a:cs typeface="Tw Cen MT"/>
              </a:rPr>
              <a:t>Functionality within UID</a:t>
            </a:r>
            <a:endParaRPr sz="3200">
              <a:solidFill>
                <a:srgbClr val="0070C0"/>
              </a:solidFill>
              <a:cs typeface="Tw Cen MT"/>
            </a:endParaRPr>
          </a:p>
          <a:p>
            <a:pPr marL="927100" lvl="1" indent="-457200">
              <a:lnSpc>
                <a:spcPct val="100000"/>
              </a:lnSpc>
              <a:spcBef>
                <a:spcPts val="15"/>
              </a:spcBef>
              <a:buClr>
                <a:schemeClr val="accent2"/>
              </a:buClr>
              <a:buSzPct val="70000"/>
              <a:buFont typeface="Wingdings" panose="05000000000000000000" pitchFamily="2" charset="2"/>
              <a:buChar char="§"/>
              <a:tabLst>
                <a:tab pos="812800" algn="l"/>
              </a:tabLst>
            </a:pPr>
            <a:r>
              <a:rPr sz="2900" spc="-5">
                <a:cs typeface="Tw Cen MT"/>
              </a:rPr>
              <a:t>Assist</a:t>
            </a:r>
            <a:r>
              <a:rPr sz="2900">
                <a:cs typeface="Tw Cen MT"/>
              </a:rPr>
              <a:t>s</a:t>
            </a:r>
            <a:r>
              <a:rPr sz="2900" spc="-5">
                <a:cs typeface="Tw Cen MT"/>
              </a:rPr>
              <a:t> wit</a:t>
            </a:r>
            <a:r>
              <a:rPr sz="2900">
                <a:cs typeface="Tw Cen MT"/>
              </a:rPr>
              <a:t>h</a:t>
            </a:r>
            <a:r>
              <a:rPr sz="2900" spc="-5">
                <a:cs typeface="Tw Cen MT"/>
              </a:rPr>
              <a:t> enrollmen</a:t>
            </a:r>
            <a:r>
              <a:rPr sz="2900">
                <a:cs typeface="Tw Cen MT"/>
              </a:rPr>
              <a:t>t</a:t>
            </a:r>
            <a:r>
              <a:rPr sz="2900" spc="-15">
                <a:cs typeface="Tw Cen MT"/>
              </a:rPr>
              <a:t> </a:t>
            </a:r>
            <a:r>
              <a:rPr sz="2900" spc="-45">
                <a:cs typeface="Tw Cen MT"/>
              </a:rPr>
              <a:t>e</a:t>
            </a:r>
            <a:r>
              <a:rPr sz="2900" spc="-25">
                <a:cs typeface="Tw Cen MT"/>
              </a:rPr>
              <a:t>v</a:t>
            </a:r>
            <a:r>
              <a:rPr sz="2900" spc="-5">
                <a:cs typeface="Tw Cen MT"/>
              </a:rPr>
              <a:t>en</a:t>
            </a:r>
            <a:r>
              <a:rPr sz="2900">
                <a:cs typeface="Tw Cen MT"/>
              </a:rPr>
              <a:t>t</a:t>
            </a:r>
            <a:r>
              <a:rPr sz="2900" spc="-10">
                <a:cs typeface="Tw Cen MT"/>
              </a:rPr>
              <a:t> </a:t>
            </a:r>
            <a:r>
              <a:rPr sz="2900" spc="40">
                <a:cs typeface="Tw Cen MT"/>
              </a:rPr>
              <a:t>r</a:t>
            </a:r>
            <a:r>
              <a:rPr sz="2900">
                <a:cs typeface="Tw Cen MT"/>
              </a:rPr>
              <a:t>e</a:t>
            </a:r>
            <a:r>
              <a:rPr sz="2900" spc="-5">
                <a:cs typeface="Tw Cen MT"/>
              </a:rPr>
              <a:t>solution</a:t>
            </a:r>
            <a:endParaRPr sz="2900">
              <a:cs typeface="Tw Cen MT"/>
            </a:endParaRPr>
          </a:p>
          <a:p>
            <a:pPr marL="800100" lvl="1" indent="-342900">
              <a:lnSpc>
                <a:spcPct val="100000"/>
              </a:lnSpc>
              <a:spcBef>
                <a:spcPts val="28"/>
              </a:spcBef>
              <a:buClr>
                <a:schemeClr val="accent2"/>
              </a:buClr>
              <a:buSzPct val="70000"/>
              <a:buFont typeface="Wingdings" panose="05000000000000000000" pitchFamily="2" charset="2"/>
              <a:buChar char="§"/>
            </a:pPr>
            <a:endParaRPr sz="2050">
              <a:cs typeface="Times New Roman"/>
            </a:endParaRPr>
          </a:p>
          <a:p>
            <a:pPr marL="469900" indent="-457200">
              <a:lnSpc>
                <a:spcPct val="100000"/>
              </a:lnSpc>
              <a:buClr>
                <a:schemeClr val="accent2"/>
              </a:buClr>
              <a:buSzPct val="70000"/>
              <a:buFont typeface="Wingdings" panose="05000000000000000000" pitchFamily="2" charset="2"/>
              <a:buChar char="§"/>
              <a:tabLst>
                <a:tab pos="355600" algn="l"/>
              </a:tabLst>
            </a:pPr>
            <a:r>
              <a:rPr sz="3200" b="1" spc="-5">
                <a:solidFill>
                  <a:srgbClr val="0070C0"/>
                </a:solidFill>
              </a:rPr>
              <a:t>LEA Sets Up a New Email Inbox</a:t>
            </a:r>
          </a:p>
          <a:p>
            <a:pPr marL="927100" lvl="1" indent="-457200">
              <a:lnSpc>
                <a:spcPct val="100000"/>
              </a:lnSpc>
              <a:spcBef>
                <a:spcPts val="15"/>
              </a:spcBef>
              <a:buClr>
                <a:schemeClr val="accent2"/>
              </a:buClr>
              <a:buSzPct val="70000"/>
              <a:buFont typeface="Wingdings" panose="05000000000000000000" pitchFamily="2" charset="2"/>
              <a:buChar char="§"/>
              <a:tabLst>
                <a:tab pos="812800" algn="l"/>
              </a:tabLst>
            </a:pPr>
            <a:r>
              <a:rPr lang="en-US" sz="2900" spc="-5"/>
              <a:t>This s</a:t>
            </a:r>
            <a:r>
              <a:rPr sz="2900" spc="-5"/>
              <a:t>hould be a group inbox and not associated to a specific person</a:t>
            </a:r>
            <a:r>
              <a:rPr lang="en-US" sz="2900" spc="-5"/>
              <a:t>.</a:t>
            </a:r>
          </a:p>
          <a:p>
            <a:pPr marL="1430338" lvl="2" indent="-290513">
              <a:spcBef>
                <a:spcPts val="15"/>
              </a:spcBef>
              <a:buClr>
                <a:schemeClr val="accent2"/>
              </a:buClr>
              <a:buSzPct val="70000"/>
              <a:buFont typeface="Wingdings" panose="05000000000000000000" pitchFamily="2" charset="2"/>
              <a:buChar char="§"/>
              <a:tabLst>
                <a:tab pos="812800" algn="l"/>
              </a:tabLst>
            </a:pPr>
            <a:r>
              <a:rPr sz="2200" spc="-5">
                <a:cs typeface="Tw Cen MT"/>
              </a:rPr>
              <a:t>Example</a:t>
            </a:r>
            <a:r>
              <a:rPr lang="en-US" sz="2200" spc="-5">
                <a:cs typeface="Tw Cen MT"/>
              </a:rPr>
              <a:t>:</a:t>
            </a:r>
            <a:r>
              <a:rPr lang="en-US" sz="2200">
                <a:cs typeface="Tw Cen MT"/>
              </a:rPr>
              <a:t>   </a:t>
            </a:r>
            <a:r>
              <a:rPr lang="en-US" sz="2200" u="sng">
                <a:cs typeface="Tw Cen MT"/>
              </a:rPr>
              <a:t>L</a:t>
            </a:r>
            <a:r>
              <a:rPr sz="2200">
                <a:cs typeface="Tw Cen MT"/>
                <a:hlinkClick r:id="rId3">
                  <a:extLst>
                    <a:ext uri="{A12FA001-AC4F-418D-AE19-62706E023703}">
                      <ahyp:hlinkClr xmlns:ahyp="http://schemas.microsoft.com/office/drawing/2018/hyperlinkcolor" val="tx"/>
                    </a:ext>
                  </a:extLst>
                </a:hlinkClick>
              </a:rPr>
              <a:t>ea</a:t>
            </a:r>
            <a:r>
              <a:rPr sz="2200" spc="40">
                <a:cs typeface="Tw Cen MT"/>
                <a:hlinkClick r:id="rId3">
                  <a:extLst>
                    <a:ext uri="{A12FA001-AC4F-418D-AE19-62706E023703}">
                      <ahyp:hlinkClr xmlns:ahyp="http://schemas.microsoft.com/office/drawing/2018/hyperlinkcolor" val="tx"/>
                    </a:ext>
                  </a:extLst>
                </a:hlinkClick>
              </a:rPr>
              <a:t>r</a:t>
            </a:r>
            <a:r>
              <a:rPr sz="2200" spc="-5">
                <a:cs typeface="Tw Cen MT"/>
                <a:hlinkClick r:id="rId3">
                  <a:extLst>
                    <a:ext uri="{A12FA001-AC4F-418D-AE19-62706E023703}">
                      <ahyp:hlinkClr xmlns:ahyp="http://schemas.microsoft.com/office/drawing/2018/hyperlinkcolor" val="tx"/>
                    </a:ext>
                  </a:extLst>
                </a:hlinkClick>
              </a:rPr>
              <a:t>ning_ISD_en</a:t>
            </a:r>
            <a:r>
              <a:rPr sz="2200" spc="-45">
                <a:cs typeface="Tw Cen MT"/>
                <a:hlinkClick r:id="rId3">
                  <a:extLst>
                    <a:ext uri="{A12FA001-AC4F-418D-AE19-62706E023703}">
                      <ahyp:hlinkClr xmlns:ahyp="http://schemas.microsoft.com/office/drawing/2018/hyperlinkcolor" val="tx"/>
                    </a:ext>
                  </a:extLst>
                </a:hlinkClick>
              </a:rPr>
              <a:t>r</a:t>
            </a:r>
            <a:r>
              <a:rPr sz="2200">
                <a:cs typeface="Tw Cen MT"/>
                <a:hlinkClick r:id="rId3">
                  <a:extLst>
                    <a:ext uri="{A12FA001-AC4F-418D-AE19-62706E023703}">
                      <ahyp:hlinkClr xmlns:ahyp="http://schemas.microsoft.com/office/drawing/2018/hyperlinkcolor" val="tx"/>
                    </a:ext>
                  </a:extLst>
                </a:hlinkClick>
              </a:rPr>
              <a:t>o</a:t>
            </a:r>
            <a:r>
              <a:rPr sz="2200" spc="-5">
                <a:cs typeface="Tw Cen MT"/>
                <a:hlinkClick r:id="rId3">
                  <a:extLst>
                    <a:ext uri="{A12FA001-AC4F-418D-AE19-62706E023703}">
                      <ahyp:hlinkClr xmlns:ahyp="http://schemas.microsoft.com/office/drawing/2018/hyperlinkcolor" val="tx"/>
                    </a:ext>
                  </a:extLst>
                </a:hlinkClick>
              </a:rPr>
              <a:t>llment@lea</a:t>
            </a:r>
            <a:r>
              <a:rPr sz="2200" spc="40">
                <a:cs typeface="Tw Cen MT"/>
                <a:hlinkClick r:id="rId3">
                  <a:extLst>
                    <a:ext uri="{A12FA001-AC4F-418D-AE19-62706E023703}">
                      <ahyp:hlinkClr xmlns:ahyp="http://schemas.microsoft.com/office/drawing/2018/hyperlinkcolor" val="tx"/>
                    </a:ext>
                  </a:extLst>
                </a:hlinkClick>
              </a:rPr>
              <a:t>r</a:t>
            </a:r>
            <a:r>
              <a:rPr sz="2200" spc="-5">
                <a:cs typeface="Tw Cen MT"/>
                <a:hlinkClick r:id="rId3">
                  <a:extLst>
                    <a:ext uri="{A12FA001-AC4F-418D-AE19-62706E023703}">
                      <ahyp:hlinkClr xmlns:ahyp="http://schemas.microsoft.com/office/drawing/2018/hyperlinkcolor" val="tx"/>
                    </a:ext>
                  </a:extLst>
                </a:hlinkClick>
              </a:rPr>
              <a:t>ningisd.org</a:t>
            </a:r>
            <a:endParaRPr lang="en-US" sz="2200" spc="-5">
              <a:cs typeface="Tw Cen MT"/>
            </a:endParaRPr>
          </a:p>
          <a:p>
            <a:pPr marL="1098550" lvl="2" indent="-171450">
              <a:spcBef>
                <a:spcPts val="15"/>
              </a:spcBef>
              <a:buClr>
                <a:schemeClr val="accent2"/>
              </a:buClr>
              <a:buSzPct val="70000"/>
              <a:buFont typeface="Wingdings" panose="05000000000000000000" pitchFamily="2" charset="2"/>
              <a:buChar char="§"/>
              <a:tabLst>
                <a:tab pos="812800" algn="l"/>
              </a:tabLst>
            </a:pPr>
            <a:endParaRPr sz="1200">
              <a:cs typeface="Tw Cen MT"/>
            </a:endParaRPr>
          </a:p>
          <a:p>
            <a:pPr marL="927100" marR="124460" lvl="1" indent="-457200">
              <a:lnSpc>
                <a:spcPct val="100000"/>
              </a:lnSpc>
              <a:buClr>
                <a:schemeClr val="accent2"/>
              </a:buClr>
              <a:buSzPct val="70000"/>
              <a:buFont typeface="Wingdings" panose="05000000000000000000" pitchFamily="2" charset="2"/>
              <a:buChar char="§"/>
              <a:tabLst>
                <a:tab pos="755650" algn="l"/>
                <a:tab pos="2559050" algn="l"/>
              </a:tabLst>
            </a:pPr>
            <a:r>
              <a:rPr sz="2900" spc="-5"/>
              <a:t>Individual Inboxes may be setup for each campu</a:t>
            </a:r>
            <a:r>
              <a:rPr lang="en-US" sz="2900" spc="-5"/>
              <a:t>s </a:t>
            </a:r>
            <a:r>
              <a:rPr sz="2900" spc="-5"/>
              <a:t>(optional)</a:t>
            </a:r>
            <a:r>
              <a:rPr lang="en-US" sz="2900" spc="-5"/>
              <a:t>.</a:t>
            </a:r>
            <a:r>
              <a:rPr sz="2900" b="1" spc="-5">
                <a:cs typeface="Tw Cen MT"/>
              </a:rPr>
              <a:t> </a:t>
            </a:r>
            <a:endParaRPr lang="en-US" sz="2900" b="1" spc="-5">
              <a:cs typeface="Tw Cen MT"/>
            </a:endParaRPr>
          </a:p>
          <a:p>
            <a:pPr marL="1430338" marR="124460" lvl="2" indent="-344488">
              <a:buClr>
                <a:schemeClr val="accent2"/>
              </a:buClr>
              <a:buSzPct val="70000"/>
              <a:buFont typeface="Wingdings" panose="05000000000000000000" pitchFamily="2" charset="2"/>
              <a:buChar char="§"/>
              <a:tabLst>
                <a:tab pos="755650" algn="l"/>
                <a:tab pos="1312863" algn="l"/>
                <a:tab pos="2559050" algn="l"/>
              </a:tabLst>
            </a:pPr>
            <a:r>
              <a:rPr lang="en-US" sz="2200" spc="-5">
                <a:cs typeface="Tw Cen MT"/>
              </a:rPr>
              <a:t>Example:</a:t>
            </a:r>
            <a:r>
              <a:rPr lang="en-US" sz="2200">
                <a:cs typeface="Tw Cen MT"/>
              </a:rPr>
              <a:t>   </a:t>
            </a:r>
            <a:r>
              <a:rPr lang="en-US" sz="2200" u="sng" err="1">
                <a:cs typeface="Tw Cen MT"/>
              </a:rPr>
              <a:t>L</a:t>
            </a:r>
            <a:r>
              <a:rPr lang="en-US" sz="2200" err="1">
                <a:cs typeface="Tw Cen MT"/>
                <a:hlinkClick r:id="rId3">
                  <a:extLst>
                    <a:ext uri="{A12FA001-AC4F-418D-AE19-62706E023703}">
                      <ahyp:hlinkClr xmlns:ahyp="http://schemas.microsoft.com/office/drawing/2018/hyperlinkcolor" val="tx"/>
                    </a:ext>
                  </a:extLst>
                </a:hlinkClick>
              </a:rPr>
              <a:t>ea</a:t>
            </a:r>
            <a:r>
              <a:rPr lang="en-US" sz="2200" spc="40" err="1">
                <a:cs typeface="Tw Cen MT"/>
                <a:hlinkClick r:id="rId3">
                  <a:extLst>
                    <a:ext uri="{A12FA001-AC4F-418D-AE19-62706E023703}">
                      <ahyp:hlinkClr xmlns:ahyp="http://schemas.microsoft.com/office/drawing/2018/hyperlinkcolor" val="tx"/>
                    </a:ext>
                  </a:extLst>
                </a:hlinkClick>
              </a:rPr>
              <a:t>r</a:t>
            </a:r>
            <a:r>
              <a:rPr lang="en-US" sz="2200" spc="-5" err="1">
                <a:cs typeface="Tw Cen MT"/>
                <a:hlinkClick r:id="rId3">
                  <a:extLst>
                    <a:ext uri="{A12FA001-AC4F-418D-AE19-62706E023703}">
                      <ahyp:hlinkClr xmlns:ahyp="http://schemas.microsoft.com/office/drawing/2018/hyperlinkcolor" val="tx"/>
                    </a:ext>
                  </a:extLst>
                </a:hlinkClick>
              </a:rPr>
              <a:t>ning_HS</a:t>
            </a:r>
            <a:r>
              <a:rPr lang="en-US" sz="2200" spc="-5">
                <a:cs typeface="Tw Cen MT"/>
                <a:hlinkClick r:id="rId3">
                  <a:extLst>
                    <a:ext uri="{A12FA001-AC4F-418D-AE19-62706E023703}">
                      <ahyp:hlinkClr xmlns:ahyp="http://schemas.microsoft.com/office/drawing/2018/hyperlinkcolor" val="tx"/>
                    </a:ext>
                  </a:extLst>
                </a:hlinkClick>
              </a:rPr>
              <a:t> _en</a:t>
            </a:r>
            <a:r>
              <a:rPr lang="en-US" sz="2200" spc="-45">
                <a:cs typeface="Tw Cen MT"/>
                <a:hlinkClick r:id="rId3">
                  <a:extLst>
                    <a:ext uri="{A12FA001-AC4F-418D-AE19-62706E023703}">
                      <ahyp:hlinkClr xmlns:ahyp="http://schemas.microsoft.com/office/drawing/2018/hyperlinkcolor" val="tx"/>
                    </a:ext>
                  </a:extLst>
                </a:hlinkClick>
              </a:rPr>
              <a:t>r</a:t>
            </a:r>
            <a:r>
              <a:rPr lang="en-US" sz="2200">
                <a:cs typeface="Tw Cen MT"/>
                <a:hlinkClick r:id="rId3">
                  <a:extLst>
                    <a:ext uri="{A12FA001-AC4F-418D-AE19-62706E023703}">
                      <ahyp:hlinkClr xmlns:ahyp="http://schemas.microsoft.com/office/drawing/2018/hyperlinkcolor" val="tx"/>
                    </a:ext>
                  </a:extLst>
                </a:hlinkClick>
              </a:rPr>
              <a:t>o</a:t>
            </a:r>
            <a:r>
              <a:rPr lang="en-US" sz="2200" spc="-5">
                <a:cs typeface="Tw Cen MT"/>
                <a:hlinkClick r:id="rId3">
                  <a:extLst>
                    <a:ext uri="{A12FA001-AC4F-418D-AE19-62706E023703}">
                      <ahyp:hlinkClr xmlns:ahyp="http://schemas.microsoft.com/office/drawing/2018/hyperlinkcolor" val="tx"/>
                    </a:ext>
                  </a:extLst>
                </a:hlinkClick>
              </a:rPr>
              <a:t>llment@lea</a:t>
            </a:r>
            <a:r>
              <a:rPr lang="en-US" sz="2200" spc="40">
                <a:cs typeface="Tw Cen MT"/>
                <a:hlinkClick r:id="rId3">
                  <a:extLst>
                    <a:ext uri="{A12FA001-AC4F-418D-AE19-62706E023703}">
                      <ahyp:hlinkClr xmlns:ahyp="http://schemas.microsoft.com/office/drawing/2018/hyperlinkcolor" val="tx"/>
                    </a:ext>
                  </a:extLst>
                </a:hlinkClick>
              </a:rPr>
              <a:t>r</a:t>
            </a:r>
            <a:r>
              <a:rPr lang="en-US" sz="2200" spc="-5">
                <a:cs typeface="Tw Cen MT"/>
                <a:hlinkClick r:id="rId3">
                  <a:extLst>
                    <a:ext uri="{A12FA001-AC4F-418D-AE19-62706E023703}">
                      <ahyp:hlinkClr xmlns:ahyp="http://schemas.microsoft.com/office/drawing/2018/hyperlinkcolor" val="tx"/>
                    </a:ext>
                  </a:extLst>
                </a:hlinkClick>
              </a:rPr>
              <a:t>ningisd.org</a:t>
            </a:r>
            <a:endParaRPr lang="en-US" sz="2200" spc="-5">
              <a:cs typeface="Tw Cen MT"/>
            </a:endParaRPr>
          </a:p>
          <a:p>
            <a:pPr marL="1430338" marR="124460" lvl="2" indent="-344488">
              <a:buClr>
                <a:schemeClr val="accent2"/>
              </a:buClr>
              <a:buSzPct val="70000"/>
              <a:buFont typeface="Wingdings" panose="05000000000000000000" pitchFamily="2" charset="2"/>
              <a:buChar char="§"/>
              <a:tabLst>
                <a:tab pos="803275" algn="l"/>
                <a:tab pos="2559050" algn="l"/>
              </a:tabLst>
            </a:pPr>
            <a:r>
              <a:rPr lang="en-US" sz="2200" spc="-5">
                <a:cs typeface="Tw Cen MT"/>
              </a:rPr>
              <a:t>Example:</a:t>
            </a:r>
            <a:r>
              <a:rPr lang="en-US" sz="2200">
                <a:cs typeface="Tw Cen MT"/>
              </a:rPr>
              <a:t>   </a:t>
            </a:r>
            <a:r>
              <a:rPr lang="en-US" sz="2200" u="sng" err="1">
                <a:cs typeface="Tw Cen MT"/>
              </a:rPr>
              <a:t>L</a:t>
            </a:r>
            <a:r>
              <a:rPr lang="en-US" sz="2200" err="1">
                <a:cs typeface="Tw Cen MT"/>
                <a:hlinkClick r:id="rId3">
                  <a:extLst>
                    <a:ext uri="{A12FA001-AC4F-418D-AE19-62706E023703}">
                      <ahyp:hlinkClr xmlns:ahyp="http://schemas.microsoft.com/office/drawing/2018/hyperlinkcolor" val="tx"/>
                    </a:ext>
                  </a:extLst>
                </a:hlinkClick>
              </a:rPr>
              <a:t>ea</a:t>
            </a:r>
            <a:r>
              <a:rPr lang="en-US" sz="2200" spc="40" err="1">
                <a:cs typeface="Tw Cen MT"/>
                <a:hlinkClick r:id="rId3">
                  <a:extLst>
                    <a:ext uri="{A12FA001-AC4F-418D-AE19-62706E023703}">
                      <ahyp:hlinkClr xmlns:ahyp="http://schemas.microsoft.com/office/drawing/2018/hyperlinkcolor" val="tx"/>
                    </a:ext>
                  </a:extLst>
                </a:hlinkClick>
              </a:rPr>
              <a:t>r</a:t>
            </a:r>
            <a:r>
              <a:rPr lang="en-US" sz="2200" spc="-5" err="1">
                <a:cs typeface="Tw Cen MT"/>
                <a:hlinkClick r:id="rId3">
                  <a:extLst>
                    <a:ext uri="{A12FA001-AC4F-418D-AE19-62706E023703}">
                      <ahyp:hlinkClr xmlns:ahyp="http://schemas.microsoft.com/office/drawing/2018/hyperlinkcolor" val="tx"/>
                    </a:ext>
                  </a:extLst>
                </a:hlinkClick>
              </a:rPr>
              <a:t>ning_MS</a:t>
            </a:r>
            <a:r>
              <a:rPr lang="en-US" sz="2200" spc="-5">
                <a:cs typeface="Tw Cen MT"/>
                <a:hlinkClick r:id="rId3">
                  <a:extLst>
                    <a:ext uri="{A12FA001-AC4F-418D-AE19-62706E023703}">
                      <ahyp:hlinkClr xmlns:ahyp="http://schemas.microsoft.com/office/drawing/2018/hyperlinkcolor" val="tx"/>
                    </a:ext>
                  </a:extLst>
                </a:hlinkClick>
              </a:rPr>
              <a:t> en</a:t>
            </a:r>
            <a:r>
              <a:rPr lang="en-US" sz="2200" spc="-45">
                <a:cs typeface="Tw Cen MT"/>
                <a:hlinkClick r:id="rId3">
                  <a:extLst>
                    <a:ext uri="{A12FA001-AC4F-418D-AE19-62706E023703}">
                      <ahyp:hlinkClr xmlns:ahyp="http://schemas.microsoft.com/office/drawing/2018/hyperlinkcolor" val="tx"/>
                    </a:ext>
                  </a:extLst>
                </a:hlinkClick>
              </a:rPr>
              <a:t>r</a:t>
            </a:r>
            <a:r>
              <a:rPr lang="en-US" sz="2200">
                <a:cs typeface="Tw Cen MT"/>
                <a:hlinkClick r:id="rId3">
                  <a:extLst>
                    <a:ext uri="{A12FA001-AC4F-418D-AE19-62706E023703}">
                      <ahyp:hlinkClr xmlns:ahyp="http://schemas.microsoft.com/office/drawing/2018/hyperlinkcolor" val="tx"/>
                    </a:ext>
                  </a:extLst>
                </a:hlinkClick>
              </a:rPr>
              <a:t>o</a:t>
            </a:r>
            <a:r>
              <a:rPr lang="en-US" sz="2200" spc="-5">
                <a:cs typeface="Tw Cen MT"/>
                <a:hlinkClick r:id="rId3">
                  <a:extLst>
                    <a:ext uri="{A12FA001-AC4F-418D-AE19-62706E023703}">
                      <ahyp:hlinkClr xmlns:ahyp="http://schemas.microsoft.com/office/drawing/2018/hyperlinkcolor" val="tx"/>
                    </a:ext>
                  </a:extLst>
                </a:hlinkClick>
              </a:rPr>
              <a:t>llment@lea</a:t>
            </a:r>
            <a:r>
              <a:rPr lang="en-US" sz="2200" spc="40">
                <a:cs typeface="Tw Cen MT"/>
                <a:hlinkClick r:id="rId3">
                  <a:extLst>
                    <a:ext uri="{A12FA001-AC4F-418D-AE19-62706E023703}">
                      <ahyp:hlinkClr xmlns:ahyp="http://schemas.microsoft.com/office/drawing/2018/hyperlinkcolor" val="tx"/>
                    </a:ext>
                  </a:extLst>
                </a:hlinkClick>
              </a:rPr>
              <a:t>r</a:t>
            </a:r>
            <a:r>
              <a:rPr lang="en-US" sz="2200" spc="-5">
                <a:cs typeface="Tw Cen MT"/>
                <a:hlinkClick r:id="rId3">
                  <a:extLst>
                    <a:ext uri="{A12FA001-AC4F-418D-AE19-62706E023703}">
                      <ahyp:hlinkClr xmlns:ahyp="http://schemas.microsoft.com/office/drawing/2018/hyperlinkcolor" val="tx"/>
                    </a:ext>
                  </a:extLst>
                </a:hlinkClick>
              </a:rPr>
              <a:t>ningisd.org</a:t>
            </a:r>
            <a:endParaRPr lang="en-US" sz="2200" b="1" spc="-5">
              <a:cs typeface="Tw Cen MT"/>
            </a:endParaRPr>
          </a:p>
          <a:p>
            <a:pPr marL="469900" marR="124460" lvl="1">
              <a:lnSpc>
                <a:spcPct val="100000"/>
              </a:lnSpc>
              <a:buClr>
                <a:schemeClr val="accent2"/>
              </a:buClr>
              <a:buSzPct val="70000"/>
              <a:tabLst>
                <a:tab pos="755650" algn="l"/>
                <a:tab pos="1311275" algn="l"/>
              </a:tabLst>
            </a:pPr>
            <a:r>
              <a:rPr lang="en-US" sz="2200" spc="-5">
                <a:solidFill>
                  <a:schemeClr val="bg2">
                    <a:lumMod val="10000"/>
                  </a:schemeClr>
                </a:solidFill>
                <a:cs typeface="Tw Cen MT"/>
              </a:rPr>
              <a:t>			</a:t>
            </a:r>
            <a:endParaRPr sz="2200">
              <a:solidFill>
                <a:schemeClr val="bg2">
                  <a:lumMod val="10000"/>
                </a:schemeClr>
              </a:solidFill>
              <a:cs typeface="Tw Cen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48E5108-4BC9-454C-A40C-9B8CB6B47181}"/>
              </a:ext>
            </a:extLst>
          </p:cNvPr>
          <p:cNvSpPr>
            <a:spLocks noGrp="1"/>
          </p:cNvSpPr>
          <p:nvPr>
            <p:ph type="sldNum" sz="quarter" idx="12"/>
          </p:nvPr>
        </p:nvSpPr>
        <p:spPr/>
        <p:txBody>
          <a:bodyPr/>
          <a:lstStyle/>
          <a:p>
            <a:fld id="{B6F15528-21DE-4FAA-801E-634DDDAF4B2B}" type="slidenum">
              <a:rPr lang="en-US" sz="1000" smtClean="0"/>
              <a:t>32</a:t>
            </a:fld>
            <a:endParaRPr lang="en-US" sz="1000" dirty="0"/>
          </a:p>
        </p:txBody>
      </p:sp>
      <p:sp>
        <p:nvSpPr>
          <p:cNvPr id="4" name="object 4"/>
          <p:cNvSpPr txBox="1">
            <a:spLocks noGrp="1"/>
          </p:cNvSpPr>
          <p:nvPr>
            <p:ph type="title"/>
          </p:nvPr>
        </p:nvSpPr>
        <p:spPr>
          <a:xfrm>
            <a:off x="1000339" y="0"/>
            <a:ext cx="8713690" cy="962661"/>
          </a:xfrm>
          <a:prstGeom prst="rect">
            <a:avLst/>
          </a:prstGeom>
        </p:spPr>
        <p:txBody>
          <a:bodyPr vert="horz" wrap="square" lIns="0" tIns="282791" rIns="0" bIns="0" rtlCol="0">
            <a:spAutoFit/>
          </a:bodyPr>
          <a:lstStyle/>
          <a:p>
            <a:pPr marL="1465580">
              <a:lnSpc>
                <a:spcPct val="100000"/>
              </a:lnSpc>
            </a:pPr>
            <a:r>
              <a:rPr lang="en-US" sz="4400">
                <a:solidFill>
                  <a:srgbClr val="0070C0"/>
                </a:solidFill>
                <a:ea typeface="ＭＳ Ｐゴシック"/>
                <a:cs typeface="Arial" charset="0"/>
              </a:rPr>
              <a:t>ET EMAIL SETUP IN ASKTED</a:t>
            </a:r>
          </a:p>
        </p:txBody>
      </p:sp>
      <p:sp>
        <p:nvSpPr>
          <p:cNvPr id="3" name="object 3"/>
          <p:cNvSpPr txBox="1"/>
          <p:nvPr/>
        </p:nvSpPr>
        <p:spPr>
          <a:xfrm>
            <a:off x="1806497" y="1464009"/>
            <a:ext cx="7527954" cy="2400657"/>
          </a:xfrm>
          <a:prstGeom prst="rect">
            <a:avLst/>
          </a:prstGeom>
        </p:spPr>
        <p:txBody>
          <a:bodyPr vert="horz" wrap="square" lIns="0" tIns="0" rIns="0" bIns="0" rtlCol="0">
            <a:spAutoFit/>
          </a:bodyPr>
          <a:lstStyle/>
          <a:p>
            <a:pPr marL="469900" marR="5080" indent="-457200">
              <a:lnSpc>
                <a:spcPct val="100000"/>
              </a:lnSpc>
              <a:buClr>
                <a:schemeClr val="accent2"/>
              </a:buClr>
              <a:buSzPct val="70000"/>
              <a:buFont typeface="Wingdings" panose="05000000000000000000" pitchFamily="2" charset="2"/>
              <a:buChar char="§"/>
              <a:tabLst>
                <a:tab pos="355600" algn="l"/>
              </a:tabLst>
            </a:pPr>
            <a:r>
              <a:rPr sz="2600" spc="-5">
                <a:solidFill>
                  <a:srgbClr val="0070C0"/>
                </a:solidFill>
                <a:cs typeface="Tw Cen MT"/>
              </a:rPr>
              <a:t>Email</a:t>
            </a:r>
            <a:r>
              <a:rPr sz="2600">
                <a:solidFill>
                  <a:srgbClr val="0070C0"/>
                </a:solidFill>
                <a:cs typeface="Tw Cen MT"/>
              </a:rPr>
              <a:t> </a:t>
            </a:r>
            <a:r>
              <a:rPr sz="2600" spc="-5">
                <a:solidFill>
                  <a:srgbClr val="0070C0"/>
                </a:solidFill>
                <a:cs typeface="Tw Cen MT"/>
              </a:rPr>
              <a:t>Add</a:t>
            </a:r>
            <a:r>
              <a:rPr sz="2600" spc="35">
                <a:solidFill>
                  <a:srgbClr val="0070C0"/>
                </a:solidFill>
                <a:cs typeface="Tw Cen MT"/>
              </a:rPr>
              <a:t>r</a:t>
            </a:r>
            <a:r>
              <a:rPr sz="2600" spc="-5">
                <a:solidFill>
                  <a:srgbClr val="0070C0"/>
                </a:solidFill>
                <a:cs typeface="Tw Cen MT"/>
              </a:rPr>
              <a:t>esses</a:t>
            </a:r>
            <a:r>
              <a:rPr sz="2600">
                <a:solidFill>
                  <a:srgbClr val="0070C0"/>
                </a:solidFill>
                <a:cs typeface="Tw Cen MT"/>
              </a:rPr>
              <a:t> </a:t>
            </a:r>
            <a:r>
              <a:rPr sz="2600" spc="-5">
                <a:solidFill>
                  <a:srgbClr val="0070C0"/>
                </a:solidFill>
                <a:cs typeface="Tw Cen MT"/>
              </a:rPr>
              <a:t>will</a:t>
            </a:r>
            <a:r>
              <a:rPr sz="2600">
                <a:solidFill>
                  <a:srgbClr val="0070C0"/>
                </a:solidFill>
                <a:cs typeface="Tw Cen MT"/>
              </a:rPr>
              <a:t> </a:t>
            </a:r>
            <a:r>
              <a:rPr sz="2600" spc="-5">
                <a:solidFill>
                  <a:srgbClr val="0070C0"/>
                </a:solidFill>
                <a:cs typeface="Tw Cen MT"/>
              </a:rPr>
              <a:t>be Ente</a:t>
            </a:r>
            <a:r>
              <a:rPr sz="2600" spc="35">
                <a:solidFill>
                  <a:srgbClr val="0070C0"/>
                </a:solidFill>
                <a:cs typeface="Tw Cen MT"/>
              </a:rPr>
              <a:t>r</a:t>
            </a:r>
            <a:r>
              <a:rPr sz="2600">
                <a:solidFill>
                  <a:srgbClr val="0070C0"/>
                </a:solidFill>
                <a:cs typeface="Tw Cen MT"/>
              </a:rPr>
              <a:t>e</a:t>
            </a:r>
            <a:r>
              <a:rPr sz="2600" spc="-5">
                <a:solidFill>
                  <a:srgbClr val="0070C0"/>
                </a:solidFill>
                <a:cs typeface="Tw Cen MT"/>
              </a:rPr>
              <a:t>d and Maintained</a:t>
            </a:r>
            <a:r>
              <a:rPr sz="2600">
                <a:solidFill>
                  <a:srgbClr val="0070C0"/>
                </a:solidFill>
                <a:cs typeface="Tw Cen MT"/>
              </a:rPr>
              <a:t> </a:t>
            </a:r>
            <a:r>
              <a:rPr sz="2600" spc="-5">
                <a:solidFill>
                  <a:srgbClr val="0070C0"/>
                </a:solidFill>
                <a:cs typeface="Tw Cen MT"/>
              </a:rPr>
              <a:t>in AskTED </a:t>
            </a:r>
            <a:r>
              <a:rPr sz="2600" spc="-55">
                <a:solidFill>
                  <a:srgbClr val="0070C0"/>
                </a:solidFill>
                <a:cs typeface="Tw Cen MT"/>
              </a:rPr>
              <a:t>b</a:t>
            </a:r>
            <a:r>
              <a:rPr sz="2600" spc="-5">
                <a:solidFill>
                  <a:srgbClr val="0070C0"/>
                </a:solidFill>
                <a:cs typeface="Tw Cen MT"/>
              </a:rPr>
              <a:t>y the District AskTED</a:t>
            </a:r>
            <a:r>
              <a:rPr sz="2600">
                <a:solidFill>
                  <a:srgbClr val="0070C0"/>
                </a:solidFill>
                <a:cs typeface="Tw Cen MT"/>
              </a:rPr>
              <a:t> </a:t>
            </a:r>
            <a:r>
              <a:rPr sz="2600" spc="-5">
                <a:solidFill>
                  <a:srgbClr val="0070C0"/>
                </a:solidFill>
                <a:cs typeface="Tw Cen MT"/>
              </a:rPr>
              <a:t>Administ</a:t>
            </a:r>
            <a:r>
              <a:rPr sz="2600" spc="20">
                <a:solidFill>
                  <a:srgbClr val="0070C0"/>
                </a:solidFill>
                <a:cs typeface="Tw Cen MT"/>
              </a:rPr>
              <a:t>r</a:t>
            </a:r>
            <a:r>
              <a:rPr sz="2600" spc="35">
                <a:solidFill>
                  <a:srgbClr val="0070C0"/>
                </a:solidFill>
                <a:cs typeface="Tw Cen MT"/>
              </a:rPr>
              <a:t>a</a:t>
            </a:r>
            <a:r>
              <a:rPr sz="2600" spc="-5">
                <a:solidFill>
                  <a:srgbClr val="0070C0"/>
                </a:solidFill>
                <a:cs typeface="Tw Cen MT"/>
              </a:rPr>
              <a:t>tor</a:t>
            </a:r>
            <a:r>
              <a:rPr lang="en-US" sz="2600" spc="-5">
                <a:solidFill>
                  <a:srgbClr val="0070C0"/>
                </a:solidFill>
                <a:cs typeface="Tw Cen MT"/>
              </a:rPr>
              <a:t>.</a:t>
            </a:r>
            <a:endParaRPr sz="2600">
              <a:solidFill>
                <a:srgbClr val="0070C0"/>
              </a:solidFill>
              <a:cs typeface="Tw Cen MT"/>
            </a:endParaRPr>
          </a:p>
          <a:p>
            <a:pPr marL="342900" indent="-342900">
              <a:lnSpc>
                <a:spcPct val="100000"/>
              </a:lnSpc>
              <a:spcBef>
                <a:spcPts val="5"/>
              </a:spcBef>
              <a:buClr>
                <a:schemeClr val="accent2"/>
              </a:buClr>
              <a:buFont typeface="Wingdings" panose="05000000000000000000" pitchFamily="2" charset="2"/>
              <a:buChar char="§"/>
            </a:pPr>
            <a:endParaRPr sz="2000">
              <a:solidFill>
                <a:schemeClr val="accent3">
                  <a:lumMod val="75000"/>
                </a:schemeClr>
              </a:solidFill>
              <a:cs typeface="Times New Roman"/>
            </a:endParaRPr>
          </a:p>
          <a:p>
            <a:pPr marL="1203325" lvl="1" indent="-457200">
              <a:buClr>
                <a:schemeClr val="accent2"/>
              </a:buClr>
              <a:buSzPct val="70000"/>
              <a:buFont typeface="Wingdings" panose="05000000000000000000" pitchFamily="2" charset="2"/>
              <a:buChar char="§"/>
              <a:tabLst>
                <a:tab pos="355600" algn="l"/>
              </a:tabLst>
            </a:pPr>
            <a:r>
              <a:rPr sz="2400" spc="-5">
                <a:cs typeface="Tw Cen MT"/>
              </a:rPr>
              <a:t>The</a:t>
            </a:r>
            <a:r>
              <a:rPr sz="2400">
                <a:cs typeface="Tw Cen MT"/>
              </a:rPr>
              <a:t> </a:t>
            </a:r>
            <a:r>
              <a:rPr sz="2400" spc="-5">
                <a:cs typeface="Tw Cen MT"/>
              </a:rPr>
              <a:t>AskTED</a:t>
            </a:r>
            <a:r>
              <a:rPr sz="2400">
                <a:cs typeface="Tw Cen MT"/>
              </a:rPr>
              <a:t> </a:t>
            </a:r>
            <a:r>
              <a:rPr sz="2400" spc="-5">
                <a:cs typeface="Tw Cen MT"/>
              </a:rPr>
              <a:t>Administ</a:t>
            </a:r>
            <a:r>
              <a:rPr sz="2400" spc="20">
                <a:cs typeface="Tw Cen MT"/>
              </a:rPr>
              <a:t>r</a:t>
            </a:r>
            <a:r>
              <a:rPr sz="2400" spc="35">
                <a:cs typeface="Tw Cen MT"/>
              </a:rPr>
              <a:t>a</a:t>
            </a:r>
            <a:r>
              <a:rPr sz="2400" spc="-5">
                <a:cs typeface="Tw Cen MT"/>
              </a:rPr>
              <a:t>tor</a:t>
            </a:r>
            <a:r>
              <a:rPr sz="2400">
                <a:cs typeface="Tw Cen MT"/>
              </a:rPr>
              <a:t> </a:t>
            </a:r>
            <a:r>
              <a:rPr sz="2400" spc="-5">
                <a:cs typeface="Tw Cen MT"/>
              </a:rPr>
              <a:t>will</a:t>
            </a:r>
            <a:r>
              <a:rPr sz="2400">
                <a:cs typeface="Tw Cen MT"/>
              </a:rPr>
              <a:t> </a:t>
            </a:r>
            <a:r>
              <a:rPr sz="2400" spc="-5">
                <a:cs typeface="Tw Cen MT"/>
              </a:rPr>
              <a:t>Log</a:t>
            </a:r>
            <a:r>
              <a:rPr sz="2400">
                <a:cs typeface="Tw Cen MT"/>
              </a:rPr>
              <a:t> </a:t>
            </a:r>
            <a:r>
              <a:rPr lang="en-US" sz="2400" spc="-5">
                <a:cs typeface="Tw Cen MT"/>
              </a:rPr>
              <a:t>i</a:t>
            </a:r>
            <a:r>
              <a:rPr sz="2400" spc="-5">
                <a:cs typeface="Tw Cen MT"/>
              </a:rPr>
              <a:t>n</a:t>
            </a:r>
            <a:r>
              <a:rPr sz="2400">
                <a:cs typeface="Tw Cen MT"/>
              </a:rPr>
              <a:t> </a:t>
            </a:r>
            <a:r>
              <a:rPr sz="2400" spc="-5">
                <a:cs typeface="Tw Cen MT"/>
              </a:rPr>
              <a:t>to</a:t>
            </a:r>
            <a:r>
              <a:rPr sz="2400">
                <a:cs typeface="Tw Cen MT"/>
              </a:rPr>
              <a:t> </a:t>
            </a:r>
            <a:r>
              <a:rPr sz="2400" spc="-5">
                <a:cs typeface="Tw Cen MT"/>
              </a:rPr>
              <a:t>AskTED</a:t>
            </a:r>
            <a:r>
              <a:rPr lang="en-US" sz="2400" spc="-5">
                <a:cs typeface="Tw Cen MT"/>
              </a:rPr>
              <a:t>.</a:t>
            </a:r>
            <a:endParaRPr sz="2400">
              <a:cs typeface="Tw Cen MT"/>
            </a:endParaRPr>
          </a:p>
          <a:p>
            <a:pPr marL="1203325" lvl="1" indent="-457200">
              <a:spcBef>
                <a:spcPts val="5"/>
              </a:spcBef>
              <a:buClr>
                <a:schemeClr val="accent2"/>
              </a:buClr>
              <a:buSzPct val="70000"/>
              <a:buFont typeface="Wingdings" panose="05000000000000000000" pitchFamily="2" charset="2"/>
              <a:buChar char="§"/>
            </a:pPr>
            <a:endParaRPr sz="1200">
              <a:cs typeface="Times New Roman"/>
            </a:endParaRPr>
          </a:p>
          <a:p>
            <a:pPr marL="1203325" lvl="1" indent="-457200">
              <a:buClr>
                <a:schemeClr val="accent2"/>
              </a:buClr>
              <a:buSzPct val="70000"/>
              <a:buFont typeface="Wingdings" panose="05000000000000000000" pitchFamily="2" charset="2"/>
              <a:buChar char="§"/>
              <a:tabLst>
                <a:tab pos="355600" algn="l"/>
              </a:tabLst>
            </a:pPr>
            <a:r>
              <a:rPr sz="2400">
                <a:cs typeface="Tw Cen MT"/>
              </a:rPr>
              <a:t>N</a:t>
            </a:r>
            <a:r>
              <a:rPr sz="2400" spc="-50">
                <a:cs typeface="Tw Cen MT"/>
              </a:rPr>
              <a:t>e</a:t>
            </a:r>
            <a:r>
              <a:rPr sz="2400" spc="-5">
                <a:cs typeface="Tw Cen MT"/>
              </a:rPr>
              <a:t>xt</a:t>
            </a:r>
            <a:r>
              <a:rPr lang="en-US" sz="2400" spc="-5">
                <a:cs typeface="Tw Cen MT"/>
              </a:rPr>
              <a:t>,</a:t>
            </a:r>
            <a:r>
              <a:rPr sz="2400">
                <a:cs typeface="Tw Cen MT"/>
              </a:rPr>
              <a:t> </a:t>
            </a:r>
            <a:r>
              <a:rPr lang="en-US" sz="2400" spc="-5">
                <a:cs typeface="Tw Cen MT"/>
              </a:rPr>
              <a:t>c</a:t>
            </a:r>
            <a:r>
              <a:rPr sz="2400" spc="-5">
                <a:cs typeface="Tw Cen MT"/>
              </a:rPr>
              <a:t>lick</a:t>
            </a:r>
            <a:r>
              <a:rPr sz="2400">
                <a:cs typeface="Tw Cen MT"/>
              </a:rPr>
              <a:t> </a:t>
            </a:r>
            <a:r>
              <a:rPr sz="2400" spc="-5">
                <a:cs typeface="Tw Cen MT"/>
              </a:rPr>
              <a:t>on</a:t>
            </a:r>
            <a:r>
              <a:rPr sz="2400">
                <a:cs typeface="Tw Cen MT"/>
              </a:rPr>
              <a:t> </a:t>
            </a:r>
            <a:r>
              <a:rPr sz="2400" spc="-5">
                <a:cs typeface="Tw Cen MT"/>
              </a:rPr>
              <a:t>the </a:t>
            </a:r>
            <a:r>
              <a:rPr sz="2400">
                <a:cs typeface="Tw Cen MT"/>
              </a:rPr>
              <a:t>N</a:t>
            </a:r>
            <a:r>
              <a:rPr sz="2400" spc="-50">
                <a:cs typeface="Tw Cen MT"/>
              </a:rPr>
              <a:t>e</a:t>
            </a:r>
            <a:r>
              <a:rPr sz="2400">
                <a:cs typeface="Tw Cen MT"/>
              </a:rPr>
              <a:t>w </a:t>
            </a:r>
            <a:r>
              <a:rPr sz="2400" spc="-5">
                <a:cs typeface="Tw Cen MT"/>
              </a:rPr>
              <a:t>Enrollment</a:t>
            </a:r>
            <a:r>
              <a:rPr sz="2400">
                <a:cs typeface="Tw Cen MT"/>
              </a:rPr>
              <a:t> </a:t>
            </a:r>
            <a:r>
              <a:rPr sz="2400" spc="-50">
                <a:cs typeface="Tw Cen MT"/>
              </a:rPr>
              <a:t>T</a:t>
            </a:r>
            <a:r>
              <a:rPr sz="2400" spc="20">
                <a:cs typeface="Tw Cen MT"/>
              </a:rPr>
              <a:t>r</a:t>
            </a:r>
            <a:r>
              <a:rPr sz="2400" spc="-5">
                <a:cs typeface="Tw Cen MT"/>
              </a:rPr>
              <a:t>acking Email</a:t>
            </a:r>
            <a:r>
              <a:rPr sz="2400">
                <a:cs typeface="Tw Cen MT"/>
              </a:rPr>
              <a:t> </a:t>
            </a:r>
            <a:r>
              <a:rPr sz="2400" spc="-70">
                <a:cs typeface="Tw Cen MT"/>
              </a:rPr>
              <a:t>T</a:t>
            </a:r>
            <a:r>
              <a:rPr sz="2400" spc="-10">
                <a:cs typeface="Tw Cen MT"/>
              </a:rPr>
              <a:t>a</a:t>
            </a:r>
            <a:r>
              <a:rPr sz="2400" spc="-5">
                <a:cs typeface="Tw Cen MT"/>
              </a:rPr>
              <a:t>b</a:t>
            </a:r>
            <a:r>
              <a:rPr lang="en-US" sz="2400" spc="-5">
                <a:cs typeface="Tw Cen MT"/>
              </a:rPr>
              <a:t>.</a:t>
            </a:r>
            <a:endParaRPr sz="2400">
              <a:cs typeface="Tw Cen MT"/>
            </a:endParaRPr>
          </a:p>
        </p:txBody>
      </p:sp>
      <p:sp>
        <p:nvSpPr>
          <p:cNvPr id="5" name="object 5" descr="Screenshot showing District Administration screen in AskTED." title="Screenshot"/>
          <p:cNvSpPr/>
          <p:nvPr/>
        </p:nvSpPr>
        <p:spPr>
          <a:xfrm>
            <a:off x="2355182" y="4362250"/>
            <a:ext cx="6800850" cy="2585363"/>
          </a:xfrm>
          <a:prstGeom prst="rect">
            <a:avLst/>
          </a:prstGeom>
          <a:blipFill>
            <a:blip r:embed="rId4" cstate="print"/>
            <a:stretch>
              <a:fillRect/>
            </a:stretch>
          </a:blipFill>
        </p:spPr>
        <p:txBody>
          <a:bodyPr wrap="square" lIns="0" tIns="0" rIns="0" bIns="0" rtlCol="0"/>
          <a:lstStyle/>
          <a:p>
            <a:endParaRPr/>
          </a:p>
        </p:txBody>
      </p:sp>
      <p:sp>
        <p:nvSpPr>
          <p:cNvPr id="11" name="Rectangle 10">
            <a:extLst>
              <a:ext uri="{FF2B5EF4-FFF2-40B4-BE49-F238E27FC236}">
                <a16:creationId xmlns:a16="http://schemas.microsoft.com/office/drawing/2014/main" id="{292F4BD1-D79C-44DB-853A-07D5350E7044}"/>
              </a:ext>
              <a:ext uri="{C183D7F6-B498-43B3-948B-1728B52AA6E4}">
                <adec:decorative xmlns:adec="http://schemas.microsoft.com/office/drawing/2017/decorative" val="1"/>
              </a:ext>
            </a:extLst>
          </p:cNvPr>
          <p:cNvSpPr/>
          <p:nvPr>
            <p:custDataLst>
              <p:tags r:id="rId1"/>
            </p:custDataLst>
          </p:nvPr>
        </p:nvSpPr>
        <p:spPr>
          <a:xfrm>
            <a:off x="2061912" y="4237362"/>
            <a:ext cx="7387390" cy="2835137"/>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
        <p:nvSpPr>
          <p:cNvPr id="8" name="Rectangle 7">
            <a:extLst>
              <a:ext uri="{FF2B5EF4-FFF2-40B4-BE49-F238E27FC236}">
                <a16:creationId xmlns:a16="http://schemas.microsoft.com/office/drawing/2014/main" id="{1088188B-2ECE-B35C-585B-B5A99646A6E3}"/>
              </a:ext>
            </a:extLst>
          </p:cNvPr>
          <p:cNvSpPr/>
          <p:nvPr/>
        </p:nvSpPr>
        <p:spPr>
          <a:xfrm>
            <a:off x="6333893" y="4795024"/>
            <a:ext cx="1264914" cy="46835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374839-813D-1AF4-62C9-17D4A06DC38C}"/>
              </a:ext>
            </a:extLst>
          </p:cNvPr>
          <p:cNvSpPr txBox="1"/>
          <p:nvPr/>
        </p:nvSpPr>
        <p:spPr>
          <a:xfrm>
            <a:off x="3990270" y="6362531"/>
            <a:ext cx="1758353"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tx1">
                    <a:lumMod val="65000"/>
                    <a:lumOff val="35000"/>
                  </a:schemeClr>
                </a:solidFill>
                <a:latin typeface="Calibri"/>
                <a:ea typeface="GungsuhChe"/>
                <a:cs typeface="Calibri"/>
              </a:rPr>
              <a:t>LEARNING ISD (701-603)</a:t>
            </a:r>
            <a:endParaRPr lang="en-US" sz="1100" b="1">
              <a:solidFill>
                <a:schemeClr val="tx1">
                  <a:lumMod val="65000"/>
                  <a:lumOff val="35000"/>
                </a:schemeClr>
              </a:solidFill>
              <a:latin typeface="Calibri"/>
              <a:ea typeface="GungsuhCh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257" y="114305"/>
            <a:ext cx="10063352" cy="75437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6210" y="5804758"/>
            <a:ext cx="10058400"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754380">
              <a:defRPr/>
            </a:pPr>
            <a:endParaRPr sz="1485"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13676" y="6050503"/>
            <a:ext cx="10058400" cy="800893"/>
          </a:xfrm>
          <a:prstGeom prst="rect">
            <a:avLst/>
          </a:prstGeom>
          <a:noFill/>
          <a:ln>
            <a:noFill/>
            <a:prstDash/>
          </a:ln>
          <a:effectLst/>
        </p:spPr>
        <p:txBody>
          <a:bodyPr rot="0" spcFirstLastPara="0" vertOverflow="overflow" horzOverflow="overflow" vert="horz" wrap="square" lIns="0" tIns="55531" rIns="0" bIns="0" numCol="1" spcCol="0" rtlCol="0" fromWordArt="0" anchor="t" anchorCtr="0" forceAA="0" compatLnSpc="1">
            <a:prstTxWarp prst="textNoShape">
              <a:avLst/>
            </a:prstTxWarp>
            <a:spAutoFit/>
          </a:bodyPr>
          <a:lstStyle/>
          <a:p>
            <a:pPr algn="ctr">
              <a:lnSpc>
                <a:spcPct val="100000"/>
              </a:lnSpc>
              <a:spcBef>
                <a:spcPts val="438"/>
              </a:spcBef>
              <a:defRPr/>
            </a:pPr>
            <a:r>
              <a:rPr lang="en-US" sz="4840" kern="0">
                <a:solidFill>
                  <a:srgbClr val="0D6CB8"/>
                </a:solidFill>
                <a:latin typeface="Calibri"/>
                <a:ea typeface="+mn-ea"/>
                <a:cs typeface="Calibri"/>
              </a:rPr>
              <a:t>ENROLLMENT TRACKING REPORTS</a:t>
            </a:r>
            <a:endParaRPr lang="en-US" sz="4840" kern="0">
              <a:solidFill>
                <a:sysClr val="windowText" lastClr="000000"/>
              </a:solidFill>
              <a:latin typeface="Calibri"/>
              <a:ea typeface="+mn-ea"/>
              <a:cs typeface="Calibri"/>
            </a:endParaRPr>
          </a:p>
        </p:txBody>
      </p:sp>
      <p:pic>
        <p:nvPicPr>
          <p:cNvPr id="16" name="Picture 15" descr="TSDS logo">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3544" y="285275"/>
            <a:ext cx="2834897" cy="876380"/>
          </a:xfrm>
          <a:prstGeom prst="rect">
            <a:avLst/>
          </a:prstGeom>
        </p:spPr>
      </p:pic>
      <p:sp>
        <p:nvSpPr>
          <p:cNvPr id="2" name="Slide Number Placeholder 1">
            <a:extLst>
              <a:ext uri="{FF2B5EF4-FFF2-40B4-BE49-F238E27FC236}">
                <a16:creationId xmlns:a16="http://schemas.microsoft.com/office/drawing/2014/main" id="{49DAD2E9-CE6D-3C19-8F07-BE9A473E984F}"/>
              </a:ext>
            </a:extLst>
          </p:cNvPr>
          <p:cNvSpPr>
            <a:spLocks noGrp="1"/>
          </p:cNvSpPr>
          <p:nvPr>
            <p:ph type="sldNum" sz="quarter" idx="12"/>
          </p:nvPr>
        </p:nvSpPr>
        <p:spPr/>
        <p:txBody>
          <a:bodyPr/>
          <a:lstStyle/>
          <a:p>
            <a:pPr defTabSz="1005840"/>
            <a:fld id="{69C126A4-BD19-47E2-8A0E-0DE1B9D8C925}" type="slidenum">
              <a:rPr lang="en-US">
                <a:solidFill>
                  <a:srgbClr val="0D6CB9"/>
                </a:solidFill>
                <a:latin typeface="Calibri" panose="020F0502020204030204"/>
              </a:rPr>
              <a:pPr defTabSz="1005840"/>
              <a:t>33</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888267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prstGeom prst="rect">
            <a:avLst/>
          </a:prstGeom>
        </p:spPr>
        <p:txBody>
          <a:bodyPr>
            <a:normAutofit/>
          </a:bodyPr>
          <a:lstStyle/>
          <a:p>
            <a:pPr marL="0" marR="0" lvl="0" indent="0" algn="r" defTabSz="75438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10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75438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
        <p:nvSpPr>
          <p:cNvPr id="7" name="Title 6"/>
          <p:cNvSpPr>
            <a:spLocks noGrp="1"/>
          </p:cNvSpPr>
          <p:nvPr>
            <p:ph type="title"/>
          </p:nvPr>
        </p:nvSpPr>
        <p:spPr>
          <a:xfrm>
            <a:off x="1673886" y="214081"/>
            <a:ext cx="8188061" cy="826485"/>
          </a:xfrm>
        </p:spPr>
        <p:txBody>
          <a:bodyPr>
            <a:noAutofit/>
          </a:bodyPr>
          <a:lstStyle/>
          <a:p>
            <a:pPr lvl="0" algn="ctr">
              <a:defRPr/>
            </a:pPr>
            <a:r>
              <a:rPr lang="en-US" sz="4400">
                <a:solidFill>
                  <a:srgbClr val="0070C0"/>
                </a:solidFill>
                <a:ea typeface="ＭＳ Ｐゴシック"/>
                <a:cs typeface="Arial" charset="0"/>
              </a:rPr>
              <a:t>ET REPORTS IN UID</a:t>
            </a:r>
          </a:p>
        </p:txBody>
      </p:sp>
      <p:sp>
        <p:nvSpPr>
          <p:cNvPr id="3" name="Rectangle 2">
            <a:extLst>
              <a:ext uri="{FF2B5EF4-FFF2-40B4-BE49-F238E27FC236}">
                <a16:creationId xmlns:a16="http://schemas.microsoft.com/office/drawing/2014/main" id="{15B291DA-7ADE-4ADF-B46D-80A2EC6E830F}"/>
              </a:ext>
            </a:extLst>
          </p:cNvPr>
          <p:cNvSpPr/>
          <p:nvPr/>
        </p:nvSpPr>
        <p:spPr>
          <a:xfrm>
            <a:off x="1673884" y="1040566"/>
            <a:ext cx="6809716" cy="267765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400" i="0" u="none" strike="noStrike" kern="1200" cap="none" spc="0" normalizeH="0" baseline="0" noProof="0">
                <a:ln>
                  <a:noFill/>
                </a:ln>
                <a:solidFill>
                  <a:srgbClr val="0070C0"/>
                </a:solidFill>
                <a:effectLst/>
                <a:uLnTx/>
                <a:uFillTx/>
                <a:ea typeface="+mn-ea"/>
                <a:cs typeface="+mn-cs"/>
              </a:rPr>
              <a:t>Enrollment Tracking reports can be helpful in verifying enrollment and to assist with leaver tracking.</a:t>
            </a:r>
          </a:p>
          <a:p>
            <a:pPr marL="342900" marR="0" lvl="0" indent="-342900" algn="l" defTabSz="9144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lang="en-US" sz="2400">
                <a:solidFill>
                  <a:srgbClr val="0070C0"/>
                </a:solidFill>
              </a:rPr>
              <a:t>Users can access the reports by clicking on the </a:t>
            </a:r>
            <a:r>
              <a:rPr lang="en-US" sz="2400" i="1">
                <a:solidFill>
                  <a:srgbClr val="0070C0"/>
                </a:solidFill>
              </a:rPr>
              <a:t>View ET Reports </a:t>
            </a:r>
            <a:r>
              <a:rPr lang="en-US" sz="2400">
                <a:solidFill>
                  <a:srgbClr val="0070C0"/>
                </a:solidFill>
              </a:rPr>
              <a:t>easy button on the UID home page.</a:t>
            </a:r>
            <a:endParaRPr kumimoji="0" lang="en-US" sz="2400" i="0" u="none" strike="noStrike" kern="1200" cap="none" spc="0" normalizeH="0" baseline="0" noProof="0">
              <a:ln>
                <a:noFill/>
              </a:ln>
              <a:solidFill>
                <a:srgbClr val="0070C0"/>
              </a:solidFill>
              <a:effectLst/>
              <a:uLnTx/>
              <a:uFillTx/>
              <a:ea typeface="+mn-ea"/>
              <a:cs typeface="+mn-cs"/>
            </a:endParaRPr>
          </a:p>
          <a:p>
            <a:pPr marR="0" lvl="0" algn="l" defTabSz="914400" rtl="0" eaLnBrk="1" fontAlgn="auto" latinLnBrk="0" hangingPunct="1">
              <a:lnSpc>
                <a:spcPct val="100000"/>
              </a:lnSpc>
              <a:spcBef>
                <a:spcPts val="0"/>
              </a:spcBef>
              <a:spcAft>
                <a:spcPts val="0"/>
              </a:spcAft>
              <a:buClr>
                <a:schemeClr val="accent2"/>
              </a:buClr>
              <a:buSzPct val="100000"/>
              <a:tabLst/>
              <a:defRPr/>
            </a:pPr>
            <a:endParaRPr kumimoji="0" lang="en-US" sz="1200" i="0" u="none" strike="noStrike" kern="1200" cap="none" spc="0" normalizeH="0" baseline="0" noProof="0">
              <a:ln>
                <a:noFill/>
              </a:ln>
              <a:solidFill>
                <a:srgbClr val="0070C0"/>
              </a:solidFill>
              <a:effectLst/>
              <a:uLnTx/>
              <a:uFillTx/>
              <a:ea typeface="+mn-ea"/>
              <a:cs typeface="+mn-cs"/>
            </a:endParaRPr>
          </a:p>
          <a:p>
            <a:pPr marR="0" lvl="0" algn="l" defTabSz="754380" rtl="0" eaLnBrk="1" fontAlgn="auto" latinLnBrk="0" hangingPunct="1">
              <a:lnSpc>
                <a:spcPct val="100000"/>
              </a:lnSpc>
              <a:spcBef>
                <a:spcPts val="0"/>
              </a:spcBef>
              <a:spcAft>
                <a:spcPts val="0"/>
              </a:spcAft>
              <a:buClr>
                <a:srgbClr val="F16038"/>
              </a:buClr>
              <a:buSzPct val="100000"/>
              <a:tabLst/>
              <a:defRPr/>
            </a:pPr>
            <a:endParaRPr lang="en-US" sz="1200">
              <a:solidFill>
                <a:srgbClr val="0070C0"/>
              </a:solidFill>
              <a:latin typeface="Calibri" panose="020F0502020204030204"/>
            </a:endParaRPr>
          </a:p>
        </p:txBody>
      </p:sp>
      <p:pic>
        <p:nvPicPr>
          <p:cNvPr id="9" name="Picture 8">
            <a:extLst>
              <a:ext uri="{FF2B5EF4-FFF2-40B4-BE49-F238E27FC236}">
                <a16:creationId xmlns:a16="http://schemas.microsoft.com/office/drawing/2014/main" id="{DD15F67A-57F0-E8C8-5C61-D2876D365F56}"/>
              </a:ext>
            </a:extLst>
          </p:cNvPr>
          <p:cNvPicPr>
            <a:picLocks noChangeAspect="1"/>
          </p:cNvPicPr>
          <p:nvPr/>
        </p:nvPicPr>
        <p:blipFill>
          <a:blip r:embed="rId5"/>
          <a:stretch>
            <a:fillRect/>
          </a:stretch>
        </p:blipFill>
        <p:spPr>
          <a:xfrm>
            <a:off x="1673885" y="3348703"/>
            <a:ext cx="8188062" cy="3956093"/>
          </a:xfrm>
          <a:prstGeom prst="rect">
            <a:avLst/>
          </a:prstGeom>
        </p:spPr>
      </p:pic>
      <p:sp>
        <p:nvSpPr>
          <p:cNvPr id="10" name="Rectangle 9">
            <a:extLst>
              <a:ext uri="{FF2B5EF4-FFF2-40B4-BE49-F238E27FC236}">
                <a16:creationId xmlns:a16="http://schemas.microsoft.com/office/drawing/2014/main" id="{52F83A08-DA27-4920-63BC-3AF6BD1C3FFC}"/>
              </a:ext>
              <a:ext uri="{C183D7F6-B498-43B3-948B-1728B52AA6E4}">
                <adec:decorative xmlns:adec="http://schemas.microsoft.com/office/drawing/2017/decorative" val="1"/>
              </a:ext>
            </a:extLst>
          </p:cNvPr>
          <p:cNvSpPr/>
          <p:nvPr>
            <p:custDataLst>
              <p:tags r:id="rId1"/>
            </p:custDataLst>
          </p:nvPr>
        </p:nvSpPr>
        <p:spPr>
          <a:xfrm>
            <a:off x="1661184" y="3348703"/>
            <a:ext cx="8188062" cy="4063361"/>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C68DD24-9746-0920-9E04-DAB7DC9E199A}"/>
              </a:ext>
            </a:extLst>
          </p:cNvPr>
          <p:cNvPicPr>
            <a:picLocks noChangeAspect="1"/>
          </p:cNvPicPr>
          <p:nvPr/>
        </p:nvPicPr>
        <p:blipFill>
          <a:blip r:embed="rId6"/>
          <a:stretch>
            <a:fillRect/>
          </a:stretch>
        </p:blipFill>
        <p:spPr>
          <a:xfrm>
            <a:off x="8332333" y="1838622"/>
            <a:ext cx="1590897" cy="914528"/>
          </a:xfrm>
          <a:prstGeom prst="rect">
            <a:avLst/>
          </a:prstGeom>
        </p:spPr>
      </p:pic>
      <p:sp>
        <p:nvSpPr>
          <p:cNvPr id="17" name="Rectangle 16">
            <a:extLst>
              <a:ext uri="{FF2B5EF4-FFF2-40B4-BE49-F238E27FC236}">
                <a16:creationId xmlns:a16="http://schemas.microsoft.com/office/drawing/2014/main" id="{1B3AEA30-AF76-FE48-39C3-36010AB98B5C}"/>
              </a:ext>
              <a:ext uri="{C183D7F6-B498-43B3-948B-1728B52AA6E4}">
                <adec:decorative xmlns:adec="http://schemas.microsoft.com/office/drawing/2017/decorative" val="1"/>
              </a:ext>
            </a:extLst>
          </p:cNvPr>
          <p:cNvSpPr/>
          <p:nvPr>
            <p:custDataLst>
              <p:tags r:id="rId2"/>
            </p:custDataLst>
          </p:nvPr>
        </p:nvSpPr>
        <p:spPr>
          <a:xfrm>
            <a:off x="8332333" y="1790494"/>
            <a:ext cx="1590897" cy="1016453"/>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7517" rtl="0" eaLnBrk="1" fontAlgn="auto" latinLnBrk="0" hangingPunct="1">
              <a:lnSpc>
                <a:spcPct val="100000"/>
              </a:lnSpc>
              <a:spcBef>
                <a:spcPts val="0"/>
              </a:spcBef>
              <a:spcAft>
                <a:spcPts val="0"/>
              </a:spcAft>
              <a:buClrTx/>
              <a:buSzTx/>
              <a:buFontTx/>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746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79279C-5F13-4136-A985-8B4CC8F79FAB}"/>
              </a:ext>
            </a:extLst>
          </p:cNvPr>
          <p:cNvSpPr>
            <a:spLocks noGrp="1"/>
          </p:cNvSpPr>
          <p:nvPr>
            <p:ph type="sldNum" sz="quarter" idx="12"/>
          </p:nvPr>
        </p:nvSpPr>
        <p:spPr/>
        <p:txBody>
          <a:bodyPr/>
          <a:lstStyle/>
          <a:p>
            <a:fld id="{B6F15528-21DE-4FAA-801E-634DDDAF4B2B}" type="slidenum">
              <a:rPr lang="en-US" sz="1000" smtClean="0"/>
              <a:t>35</a:t>
            </a:fld>
            <a:endParaRPr lang="en-US" sz="1000" dirty="0"/>
          </a:p>
        </p:txBody>
      </p:sp>
      <p:sp>
        <p:nvSpPr>
          <p:cNvPr id="2" name="Title 1">
            <a:extLst>
              <a:ext uri="{FF2B5EF4-FFF2-40B4-BE49-F238E27FC236}">
                <a16:creationId xmlns:a16="http://schemas.microsoft.com/office/drawing/2014/main" id="{E0F56537-4A9B-4D28-9106-B1BF43D9AC5D}"/>
              </a:ext>
            </a:extLst>
          </p:cNvPr>
          <p:cNvSpPr>
            <a:spLocks noGrp="1"/>
          </p:cNvSpPr>
          <p:nvPr>
            <p:ph type="title"/>
          </p:nvPr>
        </p:nvSpPr>
        <p:spPr>
          <a:xfrm>
            <a:off x="2686314" y="172273"/>
            <a:ext cx="7945386" cy="851530"/>
          </a:xfrm>
        </p:spPr>
        <p:txBody>
          <a:bodyPr>
            <a:normAutofit/>
          </a:bodyPr>
          <a:lstStyle/>
          <a:p>
            <a:r>
              <a:rPr lang="en-US" sz="4400">
                <a:solidFill>
                  <a:srgbClr val="0070C0"/>
                </a:solidFill>
                <a:ea typeface="ＭＳ Ｐゴシック"/>
                <a:cs typeface="Arial" charset="0"/>
              </a:rPr>
              <a:t>UNIQUE ID ET REPORTS</a:t>
            </a:r>
          </a:p>
        </p:txBody>
      </p:sp>
      <p:graphicFrame>
        <p:nvGraphicFramePr>
          <p:cNvPr id="5" name="Table 4">
            <a:extLst>
              <a:ext uri="{FF2B5EF4-FFF2-40B4-BE49-F238E27FC236}">
                <a16:creationId xmlns:a16="http://schemas.microsoft.com/office/drawing/2014/main" id="{78D4B576-C94A-4FF8-8BC7-F9F6004CC2FD}"/>
              </a:ext>
            </a:extLst>
          </p:cNvPr>
          <p:cNvGraphicFramePr>
            <a:graphicFrameLocks noGrp="1"/>
          </p:cNvGraphicFramePr>
          <p:nvPr>
            <p:extLst>
              <p:ext uri="{D42A27DB-BD31-4B8C-83A1-F6EECF244321}">
                <p14:modId xmlns:p14="http://schemas.microsoft.com/office/powerpoint/2010/main" val="707058909"/>
              </p:ext>
            </p:extLst>
          </p:nvPr>
        </p:nvGraphicFramePr>
        <p:xfrm>
          <a:off x="1912852" y="1390342"/>
          <a:ext cx="7788709" cy="5039227"/>
        </p:xfrm>
        <a:graphic>
          <a:graphicData uri="http://schemas.openxmlformats.org/drawingml/2006/table">
            <a:tbl>
              <a:tblPr firstRow="1" bandRow="1">
                <a:solidFill>
                  <a:srgbClr val="92D050"/>
                </a:solidFill>
                <a:tableStyleId>{69CF1AB2-1976-4502-BF36-3FF5EA218861}</a:tableStyleId>
              </a:tblPr>
              <a:tblGrid>
                <a:gridCol w="7788709">
                  <a:extLst>
                    <a:ext uri="{9D8B030D-6E8A-4147-A177-3AD203B41FA5}">
                      <a16:colId xmlns:a16="http://schemas.microsoft.com/office/drawing/2014/main" val="332448454"/>
                    </a:ext>
                  </a:extLst>
                </a:gridCol>
              </a:tblGrid>
              <a:tr h="811244">
                <a:tc>
                  <a:txBody>
                    <a:bodyPr/>
                    <a:lstStyle/>
                    <a:p>
                      <a:pPr marL="0" marR="0">
                        <a:lnSpc>
                          <a:spcPct val="107000"/>
                        </a:lnSpc>
                        <a:spcBef>
                          <a:spcPts val="0"/>
                        </a:spcBef>
                        <a:spcAft>
                          <a:spcPts val="800"/>
                        </a:spcAft>
                      </a:pPr>
                      <a:r>
                        <a:rPr lang="en-US" sz="1500" b="0">
                          <a:solidFill>
                            <a:schemeClr val="tx1"/>
                          </a:solidFill>
                          <a:effectLst/>
                        </a:rPr>
                        <a:t>   UID0-000-001 – TSDS UID Presumed Duplicate Student Report for Enrollment  </a:t>
                      </a:r>
                      <a:endParaRPr lang="en-US" sz="15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674735594"/>
                  </a:ext>
                </a:extLst>
              </a:tr>
              <a:tr h="682944">
                <a:tc>
                  <a:txBody>
                    <a:bodyPr/>
                    <a:lstStyle/>
                    <a:p>
                      <a:pPr marL="0" marR="0">
                        <a:lnSpc>
                          <a:spcPct val="107000"/>
                        </a:lnSpc>
                        <a:spcBef>
                          <a:spcPts val="0"/>
                        </a:spcBef>
                        <a:spcAft>
                          <a:spcPts val="800"/>
                        </a:spcAft>
                      </a:pPr>
                      <a:r>
                        <a:rPr lang="en-US" sz="1500">
                          <a:effectLst/>
                        </a:rPr>
                        <a:t>   UID0-000-002 – TSDS UID Students Showing Withdrawn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182220077"/>
                  </a:ext>
                </a:extLst>
              </a:tr>
              <a:tr h="682944">
                <a:tc>
                  <a:txBody>
                    <a:bodyPr/>
                    <a:lstStyle/>
                    <a:p>
                      <a:pPr marL="0" marR="0">
                        <a:lnSpc>
                          <a:spcPct val="107000"/>
                        </a:lnSpc>
                        <a:spcBef>
                          <a:spcPts val="0"/>
                        </a:spcBef>
                        <a:spcAft>
                          <a:spcPts val="800"/>
                        </a:spcAft>
                      </a:pPr>
                      <a:r>
                        <a:rPr lang="en-US" sz="1500">
                          <a:effectLst/>
                        </a:rPr>
                        <a:t>   UID0-000-003 – TSDS UID Students Not Showing Withdrawn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3146134926"/>
                  </a:ext>
                </a:extLst>
              </a:tr>
              <a:tr h="684152">
                <a:tc>
                  <a:txBody>
                    <a:bodyPr/>
                    <a:lstStyle/>
                    <a:p>
                      <a:pPr marL="0" marR="0">
                        <a:lnSpc>
                          <a:spcPct val="107000"/>
                        </a:lnSpc>
                        <a:spcBef>
                          <a:spcPts val="0"/>
                        </a:spcBef>
                        <a:spcAft>
                          <a:spcPts val="800"/>
                        </a:spcAft>
                      </a:pPr>
                      <a:r>
                        <a:rPr lang="en-US" sz="1500">
                          <a:effectLst/>
                        </a:rPr>
                        <a:t>   UID0-000-004 – TSDS UID Fall Enrollment Status of Prior School Year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2417865235"/>
                  </a:ext>
                </a:extLst>
              </a:tr>
              <a:tr h="682944">
                <a:tc>
                  <a:txBody>
                    <a:bodyPr/>
                    <a:lstStyle/>
                    <a:p>
                      <a:pPr marL="0" marR="0">
                        <a:lnSpc>
                          <a:spcPct val="107000"/>
                        </a:lnSpc>
                        <a:spcBef>
                          <a:spcPts val="0"/>
                        </a:spcBef>
                        <a:spcAft>
                          <a:spcPts val="800"/>
                        </a:spcAft>
                      </a:pPr>
                      <a:r>
                        <a:rPr lang="en-US" sz="1500">
                          <a:effectLst/>
                        </a:rPr>
                        <a:t>   UID0-000-005 – TSDS UID Student Enrollment Roster Report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819886378"/>
                  </a:ext>
                </a:extLst>
              </a:tr>
              <a:tr h="684152">
                <a:tc>
                  <a:txBody>
                    <a:bodyPr/>
                    <a:lstStyle/>
                    <a:p>
                      <a:pPr marL="0" marR="0">
                        <a:lnSpc>
                          <a:spcPct val="107000"/>
                        </a:lnSpc>
                        <a:spcBef>
                          <a:spcPts val="0"/>
                        </a:spcBef>
                        <a:spcAft>
                          <a:spcPts val="800"/>
                        </a:spcAft>
                      </a:pPr>
                      <a:r>
                        <a:rPr lang="en-US" sz="1500">
                          <a:effectLst/>
                        </a:rPr>
                        <a:t>   UID0-000-006 – TSDS UID Missing Enrollment Event Submission Report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656102281"/>
                  </a:ext>
                </a:extLst>
              </a:tr>
              <a:tr h="810847">
                <a:tc>
                  <a:txBody>
                    <a:bodyPr/>
                    <a:lstStyle/>
                    <a:p>
                      <a:pPr marL="0" marR="0">
                        <a:lnSpc>
                          <a:spcPct val="100000"/>
                        </a:lnSpc>
                        <a:spcBef>
                          <a:spcPts val="0"/>
                        </a:spcBef>
                        <a:spcAft>
                          <a:spcPts val="800"/>
                        </a:spcAft>
                      </a:pPr>
                      <a:r>
                        <a:rPr lang="en-US" sz="1500">
                          <a:effectLst/>
                        </a:rPr>
                        <a:t>   </a:t>
                      </a:r>
                      <a:r>
                        <a:rPr lang="en-US" sz="1800" b="1">
                          <a:effectLst/>
                        </a:rPr>
                        <a:t>PEIMS UID Discrepancy Report                                                                                                                                                                                                                                                                                                                                                         </a:t>
                      </a:r>
                      <a:r>
                        <a:rPr lang="en-US" sz="1700" b="1">
                          <a:solidFill>
                            <a:schemeClr val="accent1">
                              <a:lumMod val="50000"/>
                            </a:schemeClr>
                          </a:solidFill>
                          <a:effectLst/>
                        </a:rPr>
                        <a:t>PDM3-600-002 – PEIMS Statement of Unique ID Student Discrepancy Report                       PDM3-601-002 – PEIMS Statement of Unique ID Staff Discrepancy Report          </a:t>
                      </a:r>
                      <a:endParaRPr lang="en-US" sz="17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009102257"/>
                  </a:ext>
                </a:extLst>
              </a:tr>
            </a:tbl>
          </a:graphicData>
        </a:graphic>
      </p:graphicFrame>
      <p:sp>
        <p:nvSpPr>
          <p:cNvPr id="7" name="Rectangle 6">
            <a:extLst>
              <a:ext uri="{FF2B5EF4-FFF2-40B4-BE49-F238E27FC236}">
                <a16:creationId xmlns:a16="http://schemas.microsoft.com/office/drawing/2014/main" id="{0CD9AF99-3295-4B50-93D1-219321CD6168}"/>
              </a:ext>
              <a:ext uri="{C183D7F6-B498-43B3-948B-1728B52AA6E4}">
                <adec:decorative xmlns:adec="http://schemas.microsoft.com/office/drawing/2017/decorative" val="1"/>
              </a:ext>
            </a:extLst>
          </p:cNvPr>
          <p:cNvSpPr/>
          <p:nvPr>
            <p:custDataLst>
              <p:tags r:id="rId1"/>
            </p:custDataLst>
          </p:nvPr>
        </p:nvSpPr>
        <p:spPr>
          <a:xfrm>
            <a:off x="1764428" y="1342831"/>
            <a:ext cx="8097520" cy="5378115"/>
          </a:xfrm>
          <a:prstGeom prst="rect">
            <a:avLst/>
          </a:prstGeom>
          <a:noFill/>
          <a:ln w="3810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17"/>
            <a:endParaRPr lang="en-US" sz="1747">
              <a:solidFill>
                <a:prstClr val="white"/>
              </a:solidFill>
              <a:latin typeface="Calibri" panose="020F0502020204030204"/>
            </a:endParaRPr>
          </a:p>
        </p:txBody>
      </p:sp>
      <p:sp>
        <p:nvSpPr>
          <p:cNvPr id="6" name="Arrow: Right 5">
            <a:extLst>
              <a:ext uri="{FF2B5EF4-FFF2-40B4-BE49-F238E27FC236}">
                <a16:creationId xmlns:a16="http://schemas.microsoft.com/office/drawing/2014/main" id="{BE2821CE-EE7B-40CF-9C34-11972B4A6775}"/>
              </a:ext>
            </a:extLst>
          </p:cNvPr>
          <p:cNvSpPr/>
          <p:nvPr/>
        </p:nvSpPr>
        <p:spPr>
          <a:xfrm rot="1344417">
            <a:off x="1118960" y="4208468"/>
            <a:ext cx="1063721" cy="99220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ESC Report</a:t>
            </a:r>
          </a:p>
        </p:txBody>
      </p:sp>
      <p:sp>
        <p:nvSpPr>
          <p:cNvPr id="3" name="Rectangle 2">
            <a:extLst>
              <a:ext uri="{FF2B5EF4-FFF2-40B4-BE49-F238E27FC236}">
                <a16:creationId xmlns:a16="http://schemas.microsoft.com/office/drawing/2014/main" id="{8A294E8C-1A95-83E0-8803-3DBA510A2F33}"/>
              </a:ext>
            </a:extLst>
          </p:cNvPr>
          <p:cNvSpPr/>
          <p:nvPr/>
        </p:nvSpPr>
        <p:spPr>
          <a:xfrm>
            <a:off x="1812493" y="5575610"/>
            <a:ext cx="7304016" cy="8833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6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0"/>
                            </p:stCondLst>
                            <p:childTnLst>
                              <p:par>
                                <p:cTn id="8" presetID="42" presetClass="entr" presetSubtype="0" fill="hold" grpId="0" nodeType="afterEffect">
                                  <p:stCondLst>
                                    <p:cond delay="4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600"/>
                                        <p:tgtEl>
                                          <p:spTgt spid="3"/>
                                        </p:tgtEl>
                                      </p:cBhvr>
                                    </p:animEffect>
                                    <p:anim calcmode="lin" valueType="num">
                                      <p:cBhvr>
                                        <p:cTn id="11" dur="600" fill="hold"/>
                                        <p:tgtEl>
                                          <p:spTgt spid="3"/>
                                        </p:tgtEl>
                                        <p:attrNameLst>
                                          <p:attrName>ppt_x</p:attrName>
                                        </p:attrNameLst>
                                      </p:cBhvr>
                                      <p:tavLst>
                                        <p:tav tm="0">
                                          <p:val>
                                            <p:strVal val="#ppt_x"/>
                                          </p:val>
                                        </p:tav>
                                        <p:tav tm="100000">
                                          <p:val>
                                            <p:strVal val="#ppt_x"/>
                                          </p:val>
                                        </p:tav>
                                      </p:tavLst>
                                    </p:anim>
                                    <p:anim calcmode="lin" valueType="num">
                                      <p:cBhvr>
                                        <p:cTn id="12" dur="6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257" y="114300"/>
            <a:ext cx="10063352" cy="75438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0" y="5633363"/>
            <a:ext cx="10083238"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754380">
              <a:spcBef>
                <a:spcPts val="438"/>
              </a:spcBef>
              <a:defRPr/>
            </a:pPr>
            <a:endParaRPr lang="en-US" sz="396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35180" y="5639738"/>
            <a:ext cx="10058400" cy="1326165"/>
          </a:xfrm>
          <a:prstGeom prst="rect">
            <a:avLst/>
          </a:prstGeom>
        </p:spPr>
        <p:txBody>
          <a:bodyPr vert="horz" wrap="square" lIns="0" tIns="55531" rIns="0" bIns="0" rtlCol="0" anchor="t">
            <a:spAutoFit/>
          </a:bodyPr>
          <a:lstStyle/>
          <a:p>
            <a:pPr algn="ctr" defTabSz="754380">
              <a:spcBef>
                <a:spcPts val="438"/>
              </a:spcBef>
              <a:defRPr/>
            </a:pPr>
            <a:r>
              <a:rPr lang="en-US" sz="4800" b="1" kern="0">
                <a:solidFill>
                  <a:srgbClr val="0070C0"/>
                </a:solidFill>
                <a:latin typeface="Calibri"/>
                <a:cs typeface="Calibri"/>
              </a:rPr>
              <a:t>TRAINING ACTIVITY</a:t>
            </a:r>
          </a:p>
          <a:p>
            <a:pPr algn="ctr" defTabSz="754380">
              <a:spcBef>
                <a:spcPts val="438"/>
              </a:spcBef>
              <a:defRPr/>
            </a:pPr>
            <a:r>
              <a:rPr lang="en-US" sz="3050" kern="0">
                <a:solidFill>
                  <a:srgbClr val="0070C0"/>
                </a:solidFill>
                <a:latin typeface="Calibri"/>
                <a:cs typeface="Calibri"/>
              </a:rPr>
              <a:t>Practice, Troubleshooting, &amp; Knowledge Checks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17" y="226827"/>
            <a:ext cx="2834897" cy="876380"/>
          </a:xfrm>
          <a:prstGeom prst="rect">
            <a:avLst/>
          </a:prstGeom>
        </p:spPr>
      </p:pic>
      <p:sp>
        <p:nvSpPr>
          <p:cNvPr id="2" name="Slide Number Placeholder 1">
            <a:extLst>
              <a:ext uri="{FF2B5EF4-FFF2-40B4-BE49-F238E27FC236}">
                <a16:creationId xmlns:a16="http://schemas.microsoft.com/office/drawing/2014/main" id="{7F3739B5-76C7-30F3-A973-9BEC5E724992}"/>
              </a:ext>
            </a:extLst>
          </p:cNvPr>
          <p:cNvSpPr>
            <a:spLocks noGrp="1"/>
          </p:cNvSpPr>
          <p:nvPr>
            <p:ph type="sldNum" sz="quarter" idx="12"/>
          </p:nvPr>
        </p:nvSpPr>
        <p:spPr/>
        <p:txBody>
          <a:bodyPr/>
          <a:lstStyle/>
          <a:p>
            <a:pPr defTabSz="1005840"/>
            <a:fld id="{69C126A4-BD19-47E2-8A0E-0DE1B9D8C925}" type="slidenum">
              <a:rPr lang="en-US" sz="1100">
                <a:solidFill>
                  <a:srgbClr val="0D6CB9"/>
                </a:solidFill>
                <a:latin typeface="Calibri" panose="020F0502020204030204"/>
              </a:rPr>
              <a:pPr defTabSz="1005840"/>
              <a:t>36</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593520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PRACTICE EXERCISE</a:t>
            </a: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7593476" y="7061210"/>
            <a:ext cx="2263140" cy="301228"/>
          </a:xfrm>
        </p:spPr>
        <p:txBody>
          <a:bodyPr/>
          <a:lstStyle/>
          <a:p>
            <a:pPr defTabSz="754380">
              <a:defRPr/>
            </a:pPr>
            <a:fld id="{69C126A4-BD19-47E2-8A0E-0DE1B9D8C925}" type="slidenum">
              <a:rPr lang="en-US" sz="1155">
                <a:solidFill>
                  <a:srgbClr val="0D6CB9"/>
                </a:solidFill>
                <a:latin typeface="Calibri" panose="020F0502020204030204"/>
              </a:rPr>
              <a:pPr defTabSz="754380">
                <a:defRPr/>
              </a:pPr>
              <a:t>37</a:t>
            </a:fld>
            <a:endParaRPr lang="en-US" sz="1155" dirty="0">
              <a:solidFill>
                <a:srgbClr val="0D6CB9"/>
              </a:solidFill>
              <a:latin typeface="Calibri" panose="020F0502020204030204"/>
            </a:endParaRPr>
          </a:p>
        </p:txBody>
      </p:sp>
      <p:graphicFrame>
        <p:nvGraphicFramePr>
          <p:cNvPr id="5" name="Content Placeholder 4">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936242" y="3253623"/>
          <a:ext cx="7511059" cy="3172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655586" y="1345890"/>
            <a:ext cx="8072370" cy="1438086"/>
          </a:xfrm>
          <a:prstGeom prst="rect">
            <a:avLst/>
          </a:prstGeom>
          <a:noFill/>
        </p:spPr>
        <p:txBody>
          <a:bodyPr wrap="square" rtlCol="0">
            <a:spAutoFit/>
          </a:bodyPr>
          <a:lstStyle/>
          <a:p>
            <a:pPr defTabSz="754380">
              <a:defRPr/>
            </a:pPr>
            <a:r>
              <a:rPr lang="en-US" sz="2640">
                <a:solidFill>
                  <a:srgbClr val="FF0000"/>
                </a:solidFill>
                <a:latin typeface="Calibri" panose="020F0502020204030204"/>
              </a:rPr>
              <a:t>Task 1:</a:t>
            </a:r>
            <a:r>
              <a:rPr lang="en-US" sz="2640">
                <a:solidFill>
                  <a:srgbClr val="0070C0"/>
                </a:solidFill>
                <a:latin typeface="Calibri" panose="020F0502020204030204"/>
              </a:rPr>
              <a:t> Upload ID Assignment File and Process.</a:t>
            </a:r>
          </a:p>
          <a:p>
            <a:pPr defTabSz="754380">
              <a:defRPr/>
            </a:pPr>
            <a:r>
              <a:rPr lang="en-US" sz="2640">
                <a:solidFill>
                  <a:srgbClr val="0070C0"/>
                </a:solidFill>
                <a:latin typeface="Calibri" panose="020F0502020204030204"/>
              </a:rPr>
              <a:t> </a:t>
            </a:r>
          </a:p>
          <a:p>
            <a:pPr defTabSz="754380">
              <a:defRPr/>
            </a:pPr>
            <a:r>
              <a:rPr lang="en-US" sz="2640">
                <a:solidFill>
                  <a:srgbClr val="FF0000"/>
                </a:solidFill>
                <a:latin typeface="Calibri" panose="020F0502020204030204"/>
              </a:rPr>
              <a:t>Task 2:</a:t>
            </a:r>
            <a:r>
              <a:rPr lang="en-US" sz="2640">
                <a:solidFill>
                  <a:srgbClr val="0070C0"/>
                </a:solidFill>
                <a:latin typeface="Calibri" panose="020F0502020204030204"/>
              </a:rPr>
              <a:t> Upload Enrollment Tracking File and Verify.</a:t>
            </a:r>
          </a:p>
          <a:p>
            <a:pPr defTabSz="754380">
              <a:defRPr/>
            </a:pPr>
            <a:endParaRPr lang="en-US" sz="825">
              <a:solidFill>
                <a:srgbClr val="0070C0"/>
              </a:solidFill>
              <a:latin typeface="Calibri" panose="020F0502020204030204"/>
            </a:endParaRPr>
          </a:p>
        </p:txBody>
      </p:sp>
    </p:spTree>
    <p:extLst>
      <p:ext uri="{BB962C8B-B14F-4D97-AF65-F5344CB8AC3E}">
        <p14:creationId xmlns:p14="http://schemas.microsoft.com/office/powerpoint/2010/main" val="1530524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754380">
              <a:defRPr/>
            </a:pPr>
            <a:fld id="{69C126A4-BD19-47E2-8A0E-0DE1B9D8C925}" type="slidenum">
              <a:rPr lang="en-US" sz="1155">
                <a:solidFill>
                  <a:srgbClr val="0D6CB9"/>
                </a:solidFill>
                <a:latin typeface="Calibri" panose="020F0502020204030204"/>
              </a:rPr>
              <a:pPr defTabSz="754380">
                <a:defRPr/>
              </a:pPr>
              <a:t>38</a:t>
            </a:fld>
            <a:endParaRPr lang="en-US" sz="1155">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6041571" y="3347801"/>
            <a:ext cx="3310745" cy="3278785"/>
          </a:xfrm>
          <a:prstGeom prst="rect">
            <a:avLst/>
          </a:prstGeom>
        </p:spPr>
        <p:txBody>
          <a:bodyPr lIns="75438" tIns="37719" rIns="75438" bIns="37719" anchor="t"/>
          <a:lstStyle/>
          <a:p>
            <a:r>
              <a:rPr lang="en-US" sz="1980">
                <a:solidFill>
                  <a:srgbClr val="0070C0"/>
                </a:solidFill>
              </a:rPr>
              <a:t>Enrollment Events are only report for students.</a:t>
            </a:r>
          </a:p>
          <a:p>
            <a:r>
              <a:rPr lang="en-US" sz="1980">
                <a:solidFill>
                  <a:srgbClr val="0070C0"/>
                </a:solidFill>
              </a:rPr>
              <a:t>The “Person Type” on the Enrollment Tracking batch file will always be 02 which indicates the record is for a student.</a:t>
            </a:r>
          </a:p>
          <a:p>
            <a:endParaRPr lang="en-US" sz="1650">
              <a:solidFill>
                <a:srgbClr val="0070C0"/>
              </a:solidFill>
            </a:endParaRPr>
          </a:p>
          <a:p>
            <a:pPr marL="0" indent="0">
              <a:buNone/>
            </a:pPr>
            <a:endParaRPr lang="en-US" sz="1650">
              <a:solidFill>
                <a:srgbClr val="0070C0"/>
              </a:solidFill>
            </a:endParaRPr>
          </a:p>
          <a:p>
            <a:pPr marL="0" indent="0">
              <a:buNone/>
            </a:pPr>
            <a:endParaRPr lang="en-US" sz="1980">
              <a:solidFill>
                <a:srgbClr val="0070C0"/>
              </a:solidFill>
            </a:endParaRPr>
          </a:p>
          <a:p>
            <a:pPr marL="0" indent="0">
              <a:buNone/>
            </a:pPr>
            <a:endParaRPr lang="en-US" sz="1320">
              <a:solidFill>
                <a:srgbClr val="0070C0"/>
              </a:solidFill>
            </a:endParaRPr>
          </a:p>
        </p:txBody>
      </p:sp>
      <p:sp>
        <p:nvSpPr>
          <p:cNvPr id="22" name="Rectangle 21">
            <a:extLst>
              <a:ext uri="{FF2B5EF4-FFF2-40B4-BE49-F238E27FC236}">
                <a16:creationId xmlns:a16="http://schemas.microsoft.com/office/drawing/2014/main" id="{A136E53E-42D2-E30F-8619-C56D5F84B928}"/>
              </a:ext>
            </a:extLst>
          </p:cNvPr>
          <p:cNvSpPr/>
          <p:nvPr/>
        </p:nvSpPr>
        <p:spPr>
          <a:xfrm>
            <a:off x="5834499" y="3191296"/>
            <a:ext cx="3703461" cy="3709181"/>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762960" y="1387497"/>
            <a:ext cx="3567617" cy="1455783"/>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781614" y="1364577"/>
            <a:ext cx="3519534" cy="1446550"/>
          </a:xfrm>
          <a:prstGeom prst="rect">
            <a:avLst/>
          </a:prstGeom>
          <a:noFill/>
        </p:spPr>
        <p:txBody>
          <a:bodyPr wrap="square" rtlCol="0">
            <a:spAutoFit/>
          </a:bodyPr>
          <a:lstStyle/>
          <a:p>
            <a:pPr defTabSz="754380">
              <a:defRPr/>
            </a:pPr>
            <a:r>
              <a:rPr lang="en-US" sz="2200" b="1">
                <a:latin typeface="Calibri" panose="020F0502020204030204"/>
              </a:rPr>
              <a:t>Scenario 1</a:t>
            </a:r>
            <a:r>
              <a:rPr lang="en-US" sz="2200">
                <a:latin typeface="Calibri" panose="020F0502020204030204"/>
              </a:rPr>
              <a:t>: Why do I not see any staff members on my Enrollment Tracking batch file?</a:t>
            </a:r>
          </a:p>
        </p:txBody>
      </p:sp>
      <p:sp>
        <p:nvSpPr>
          <p:cNvPr id="34" name="Rectangle 33">
            <a:extLst>
              <a:ext uri="{FF2B5EF4-FFF2-40B4-BE49-F238E27FC236}">
                <a16:creationId xmlns:a16="http://schemas.microsoft.com/office/drawing/2014/main" id="{DE52AA8A-343F-0C75-BE73-60642B25EB88}"/>
              </a:ext>
            </a:extLst>
          </p:cNvPr>
          <p:cNvSpPr/>
          <p:nvPr/>
        </p:nvSpPr>
        <p:spPr>
          <a:xfrm>
            <a:off x="5834499" y="1387495"/>
            <a:ext cx="3703461" cy="1455784"/>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54380">
              <a:defRPr/>
            </a:pPr>
            <a:r>
              <a:rPr lang="en-US" sz="1980" b="1">
                <a:solidFill>
                  <a:prstClr val="black"/>
                </a:solidFill>
                <a:latin typeface="Calibri" panose="020F0502020204030204"/>
              </a:rPr>
              <a:t>  </a:t>
            </a:r>
            <a:r>
              <a:rPr lang="en-US" sz="2200" b="1">
                <a:solidFill>
                  <a:prstClr val="black"/>
                </a:solidFill>
                <a:latin typeface="Calibri" panose="020F0502020204030204"/>
              </a:rPr>
              <a:t>Resolution Steps:</a:t>
            </a:r>
          </a:p>
        </p:txBody>
      </p:sp>
      <p:sp>
        <p:nvSpPr>
          <p:cNvPr id="10" name="Rectangle 9">
            <a:extLst>
              <a:ext uri="{FF2B5EF4-FFF2-40B4-BE49-F238E27FC236}">
                <a16:creationId xmlns:a16="http://schemas.microsoft.com/office/drawing/2014/main" id="{BCD955FC-77A7-EA7F-51A0-B5AA9F2CD351}"/>
              </a:ext>
            </a:extLst>
          </p:cNvPr>
          <p:cNvSpPr/>
          <p:nvPr/>
        </p:nvSpPr>
        <p:spPr>
          <a:xfrm>
            <a:off x="1741332" y="3191296"/>
            <a:ext cx="3567617" cy="3709181"/>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4" name="TextBox 3">
            <a:extLst>
              <a:ext uri="{FF2B5EF4-FFF2-40B4-BE49-F238E27FC236}">
                <a16:creationId xmlns:a16="http://schemas.microsoft.com/office/drawing/2014/main" id="{009170DB-55A7-0D2A-FF70-3F03ED553896}"/>
              </a:ext>
            </a:extLst>
          </p:cNvPr>
          <p:cNvSpPr txBox="1"/>
          <p:nvPr/>
        </p:nvSpPr>
        <p:spPr>
          <a:xfrm>
            <a:off x="1914099" y="3306948"/>
            <a:ext cx="3229250" cy="1600438"/>
          </a:xfrm>
          <a:prstGeom prst="rect">
            <a:avLst/>
          </a:prstGeom>
          <a:noFill/>
        </p:spPr>
        <p:txBody>
          <a:bodyPr wrap="square" rtlCol="0">
            <a:spAutoFit/>
          </a:bodyPr>
          <a:lstStyle/>
          <a:p>
            <a:r>
              <a:rPr lang="en-US" sz="2000" dirty="0">
                <a:solidFill>
                  <a:srgbClr val="0070C0"/>
                </a:solidFill>
              </a:rPr>
              <a:t>When looking at the Enrollment Tracking batch file, I only see students on the extracted file.</a:t>
            </a:r>
            <a:endParaRPr lang="en-US" dirty="0">
              <a:solidFill>
                <a:srgbClr val="0070C0"/>
              </a:solidFill>
            </a:endParaRPr>
          </a:p>
          <a:p>
            <a:pPr marL="234950" indent="-234950"/>
            <a:endParaRPr lang="en-US" dirty="0">
              <a:solidFill>
                <a:srgbClr val="0070C0"/>
              </a:solidFill>
            </a:endParaRPr>
          </a:p>
        </p:txBody>
      </p:sp>
    </p:spTree>
    <p:extLst>
      <p:ext uri="{BB962C8B-B14F-4D97-AF65-F5344CB8AC3E}">
        <p14:creationId xmlns:p14="http://schemas.microsoft.com/office/powerpoint/2010/main" val="2695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200"/>
                                  </p:stCondLst>
                                  <p:childTnLst>
                                    <p:set>
                                      <p:cBhvr>
                                        <p:cTn id="9" dur="1" fill="hold">
                                          <p:stCondLst>
                                            <p:cond delay="0"/>
                                          </p:stCondLst>
                                        </p:cTn>
                                        <p:tgtEl>
                                          <p:spTgt spid="11">
                                            <p:txEl>
                                              <p:pRg st="0" end="0"/>
                                            </p:txEl>
                                          </p:spTgt>
                                        </p:tgtEl>
                                        <p:attrNameLst>
                                          <p:attrName>style.visibility</p:attrName>
                                        </p:attrNameLst>
                                      </p:cBhvr>
                                      <p:to>
                                        <p:strVal val="visible"/>
                                      </p:to>
                                    </p:set>
                                  </p:childTnLst>
                                </p:cTn>
                              </p:par>
                            </p:childTnLst>
                          </p:cTn>
                        </p:par>
                        <p:par>
                          <p:cTn id="10" fill="hold">
                            <p:stCondLst>
                              <p:cond delay="1200"/>
                            </p:stCondLst>
                            <p:childTnLst>
                              <p:par>
                                <p:cTn id="11" presetID="1" presetClass="entr" presetSubtype="0" fill="hold" nodeType="afterEffect">
                                  <p:stCondLst>
                                    <p:cond delay="130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754380">
              <a:defRPr/>
            </a:pPr>
            <a:fld id="{69C126A4-BD19-47E2-8A0E-0DE1B9D8C925}" type="slidenum">
              <a:rPr lang="en-US" sz="1155">
                <a:solidFill>
                  <a:srgbClr val="0D6CB9"/>
                </a:solidFill>
                <a:latin typeface="Calibri" panose="020F0502020204030204"/>
              </a:rPr>
              <a:pPr defTabSz="754380">
                <a:defRPr/>
              </a:pPr>
              <a:t>39</a:t>
            </a:fld>
            <a:endParaRPr lang="en-US" sz="1155">
              <a:solidFill>
                <a:srgbClr val="0D6CB9"/>
              </a:solidFill>
              <a:latin typeface="Calibri" panose="020F0502020204030204"/>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916506" y="3306948"/>
            <a:ext cx="3539445" cy="3577946"/>
          </a:xfrm>
          <a:prstGeom prst="rect">
            <a:avLst/>
          </a:prstGeom>
        </p:spPr>
        <p:txBody>
          <a:bodyPr lIns="75438" tIns="37719" rIns="75438" bIns="37719" anchor="t"/>
          <a:lstStyle/>
          <a:p>
            <a:pPr lvl="0">
              <a:buSzPct val="70000"/>
              <a:buFont typeface="Wingdings" panose="05000000000000000000" pitchFamily="2" charset="2"/>
              <a:buChar char="q"/>
            </a:pPr>
            <a:r>
              <a:rPr lang="en-US" sz="1800">
                <a:solidFill>
                  <a:srgbClr val="0070C0"/>
                </a:solidFill>
              </a:rPr>
              <a:t>Information on the ET Enrollment File that will be updated on the Master Record:</a:t>
            </a:r>
          </a:p>
          <a:p>
            <a:pPr marL="742950" lvl="1" indent="-365125">
              <a:buSzPct val="70000"/>
              <a:buFont typeface="Wingdings" panose="05000000000000000000" pitchFamily="2" charset="2"/>
              <a:buChar char="q"/>
            </a:pPr>
            <a:r>
              <a:rPr lang="en-US" sz="1470">
                <a:solidFill>
                  <a:srgbClr val="0070C0"/>
                </a:solidFill>
              </a:rPr>
              <a:t>	</a:t>
            </a:r>
            <a:r>
              <a:rPr lang="en-US" sz="1800">
                <a:solidFill>
                  <a:srgbClr val="0070C0"/>
                </a:solidFill>
              </a:rPr>
              <a:t>If the student is at a new LEA,</a:t>
            </a:r>
          </a:p>
          <a:p>
            <a:pPr marL="742950" lvl="1" indent="-365125">
              <a:buSzPct val="70000"/>
              <a:buFont typeface="Wingdings" panose="05000000000000000000" pitchFamily="2" charset="2"/>
              <a:buChar char="q"/>
            </a:pPr>
            <a:r>
              <a:rPr lang="en-US" sz="1800">
                <a:solidFill>
                  <a:srgbClr val="0070C0"/>
                </a:solidFill>
              </a:rPr>
              <a:t>	If the student is at a new campus,</a:t>
            </a:r>
          </a:p>
          <a:p>
            <a:pPr marL="742950" lvl="1" indent="-365125">
              <a:buSzPct val="70000"/>
              <a:buFont typeface="Wingdings" panose="05000000000000000000" pitchFamily="2" charset="2"/>
              <a:buChar char="q"/>
            </a:pPr>
            <a:r>
              <a:rPr lang="en-US" sz="1800">
                <a:solidFill>
                  <a:srgbClr val="0070C0"/>
                </a:solidFill>
              </a:rPr>
              <a:t>	If the student is in a new grade,</a:t>
            </a:r>
          </a:p>
          <a:p>
            <a:pPr marL="742950" lvl="1" indent="-365125">
              <a:buSzPct val="70000"/>
              <a:buFont typeface="Wingdings" panose="05000000000000000000" pitchFamily="2" charset="2"/>
              <a:buChar char="q"/>
            </a:pPr>
            <a:r>
              <a:rPr lang="en-US" sz="1800">
                <a:solidFill>
                  <a:srgbClr val="0070C0"/>
                </a:solidFill>
              </a:rPr>
              <a:t>	If the file indicates a new school year,</a:t>
            </a:r>
          </a:p>
          <a:p>
            <a:pPr marL="742950" lvl="1" indent="-365125">
              <a:buSzPct val="70000"/>
              <a:buFont typeface="Wingdings" panose="05000000000000000000" pitchFamily="2" charset="2"/>
              <a:buChar char="q"/>
            </a:pPr>
            <a:r>
              <a:rPr lang="en-US" sz="1800">
                <a:solidFill>
                  <a:srgbClr val="0070C0"/>
                </a:solidFill>
              </a:rPr>
              <a:t>	If the student has anew local ID.</a:t>
            </a:r>
          </a:p>
          <a:p>
            <a:pPr marL="0" indent="0">
              <a:buNone/>
            </a:pPr>
            <a:endParaRPr lang="en-US" sz="1800">
              <a:solidFill>
                <a:srgbClr val="0070C0"/>
              </a:solidFill>
            </a:endParaRPr>
          </a:p>
          <a:p>
            <a:pPr marL="0" indent="0">
              <a:buNone/>
            </a:pPr>
            <a:endParaRPr lang="en-US" sz="1700">
              <a:solidFill>
                <a:srgbClr val="0070C0"/>
              </a:solidFill>
            </a:endParaRPr>
          </a:p>
          <a:p>
            <a:pPr marL="0" indent="0">
              <a:buNone/>
            </a:pPr>
            <a:endParaRPr lang="en-US" sz="1320">
              <a:solidFill>
                <a:srgbClr val="0070C0"/>
              </a:solidFill>
            </a:endParaRPr>
          </a:p>
        </p:txBody>
      </p:sp>
      <p:sp>
        <p:nvSpPr>
          <p:cNvPr id="22" name="Rectangle 21">
            <a:extLst>
              <a:ext uri="{FF2B5EF4-FFF2-40B4-BE49-F238E27FC236}">
                <a16:creationId xmlns:a16="http://schemas.microsoft.com/office/drawing/2014/main" id="{A136E53E-42D2-E30F-8619-C56D5F84B928}"/>
              </a:ext>
            </a:extLst>
          </p:cNvPr>
          <p:cNvSpPr/>
          <p:nvPr/>
        </p:nvSpPr>
        <p:spPr>
          <a:xfrm>
            <a:off x="5834499" y="3191296"/>
            <a:ext cx="3703461" cy="3808219"/>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33" name="Rectangle 32">
            <a:extLst>
              <a:ext uri="{FF2B5EF4-FFF2-40B4-BE49-F238E27FC236}">
                <a16:creationId xmlns:a16="http://schemas.microsoft.com/office/drawing/2014/main" id="{398F5AA3-8514-3ABB-4DB7-F3E647DA9FBD}"/>
              </a:ext>
            </a:extLst>
          </p:cNvPr>
          <p:cNvSpPr/>
          <p:nvPr/>
        </p:nvSpPr>
        <p:spPr>
          <a:xfrm>
            <a:off x="1762960" y="1387497"/>
            <a:ext cx="3567617" cy="1455783"/>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741332" y="1391915"/>
            <a:ext cx="3519534" cy="1446550"/>
          </a:xfrm>
          <a:prstGeom prst="rect">
            <a:avLst/>
          </a:prstGeom>
          <a:noFill/>
        </p:spPr>
        <p:txBody>
          <a:bodyPr wrap="square" rtlCol="0">
            <a:spAutoFit/>
          </a:bodyPr>
          <a:lstStyle/>
          <a:p>
            <a:pPr defTabSz="754380">
              <a:defRPr/>
            </a:pPr>
            <a:r>
              <a:rPr lang="en-US" sz="2200" b="1">
                <a:latin typeface="Calibri" panose="020F0502020204030204"/>
              </a:rPr>
              <a:t>Scenario 2</a:t>
            </a:r>
            <a:r>
              <a:rPr lang="en-US" sz="2200">
                <a:latin typeface="Calibri" panose="020F0502020204030204"/>
              </a:rPr>
              <a:t>: Will uploading an Enrollment Tracking batch file update the student’s master record?</a:t>
            </a:r>
          </a:p>
        </p:txBody>
      </p:sp>
      <p:sp>
        <p:nvSpPr>
          <p:cNvPr id="34" name="Rectangle 33">
            <a:extLst>
              <a:ext uri="{FF2B5EF4-FFF2-40B4-BE49-F238E27FC236}">
                <a16:creationId xmlns:a16="http://schemas.microsoft.com/office/drawing/2014/main" id="{DE52AA8A-343F-0C75-BE73-60642B25EB88}"/>
              </a:ext>
            </a:extLst>
          </p:cNvPr>
          <p:cNvSpPr/>
          <p:nvPr/>
        </p:nvSpPr>
        <p:spPr>
          <a:xfrm>
            <a:off x="5834499" y="1387495"/>
            <a:ext cx="3703461" cy="1455784"/>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54380">
              <a:defRPr/>
            </a:pPr>
            <a:r>
              <a:rPr lang="en-US" sz="1980" b="1">
                <a:solidFill>
                  <a:prstClr val="black"/>
                </a:solidFill>
                <a:latin typeface="Calibri" panose="020F0502020204030204"/>
              </a:rPr>
              <a:t>  </a:t>
            </a:r>
            <a:r>
              <a:rPr lang="en-US" sz="2200" b="1">
                <a:solidFill>
                  <a:prstClr val="black"/>
                </a:solidFill>
                <a:latin typeface="Calibri" panose="020F0502020204030204"/>
              </a:rPr>
              <a:t>Resolution Steps:</a:t>
            </a:r>
          </a:p>
        </p:txBody>
      </p:sp>
      <p:sp>
        <p:nvSpPr>
          <p:cNvPr id="10" name="Rectangle 9">
            <a:extLst>
              <a:ext uri="{FF2B5EF4-FFF2-40B4-BE49-F238E27FC236}">
                <a16:creationId xmlns:a16="http://schemas.microsoft.com/office/drawing/2014/main" id="{BCD955FC-77A7-EA7F-51A0-B5AA9F2CD351}"/>
              </a:ext>
            </a:extLst>
          </p:cNvPr>
          <p:cNvSpPr/>
          <p:nvPr/>
        </p:nvSpPr>
        <p:spPr>
          <a:xfrm>
            <a:off x="1741332" y="3191296"/>
            <a:ext cx="3567617" cy="3808219"/>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4" name="TextBox 3">
            <a:extLst>
              <a:ext uri="{FF2B5EF4-FFF2-40B4-BE49-F238E27FC236}">
                <a16:creationId xmlns:a16="http://schemas.microsoft.com/office/drawing/2014/main" id="{02C2F08D-8963-15C9-6D12-12F5462AE4D4}"/>
              </a:ext>
            </a:extLst>
          </p:cNvPr>
          <p:cNvSpPr txBox="1"/>
          <p:nvPr/>
        </p:nvSpPr>
        <p:spPr>
          <a:xfrm>
            <a:off x="1914099" y="3306948"/>
            <a:ext cx="3229250" cy="2616101"/>
          </a:xfrm>
          <a:prstGeom prst="rect">
            <a:avLst/>
          </a:prstGeom>
          <a:noFill/>
        </p:spPr>
        <p:txBody>
          <a:bodyPr wrap="square" rtlCol="0">
            <a:spAutoFit/>
          </a:bodyPr>
          <a:lstStyle/>
          <a:p>
            <a:pPr marL="234950" indent="-234950"/>
            <a:r>
              <a:rPr lang="en-US" sz="2000">
                <a:solidFill>
                  <a:srgbClr val="0070C0"/>
                </a:solidFill>
              </a:rPr>
              <a:t>1</a:t>
            </a:r>
            <a:r>
              <a:rPr lang="en-US">
                <a:solidFill>
                  <a:srgbClr val="0070C0"/>
                </a:solidFill>
              </a:rPr>
              <a:t>. Yes, the master record will be updated based on the most current enrollment date.</a:t>
            </a:r>
          </a:p>
          <a:p>
            <a:pPr marL="234950" indent="-234950"/>
            <a:endParaRPr lang="en-US">
              <a:solidFill>
                <a:srgbClr val="0070C0"/>
              </a:solidFill>
            </a:endParaRPr>
          </a:p>
          <a:p>
            <a:endParaRPr lang="en-US">
              <a:solidFill>
                <a:srgbClr val="0070C0"/>
              </a:solidFill>
            </a:endParaRPr>
          </a:p>
          <a:p>
            <a:pPr marL="234950" indent="-234950"/>
            <a:r>
              <a:rPr lang="en-US">
                <a:solidFill>
                  <a:srgbClr val="0070C0"/>
                </a:solidFill>
              </a:rPr>
              <a:t>2. The LEA with the latest (most current) enrollment date will “own” the master record.</a:t>
            </a:r>
          </a:p>
          <a:p>
            <a:pPr marL="234950" indent="-234950"/>
            <a:endParaRPr lang="en-US">
              <a:solidFill>
                <a:srgbClr val="0070C0"/>
              </a:solidFill>
            </a:endParaRPr>
          </a:p>
        </p:txBody>
      </p:sp>
    </p:spTree>
    <p:extLst>
      <p:ext uri="{BB962C8B-B14F-4D97-AF65-F5344CB8AC3E}">
        <p14:creationId xmlns:p14="http://schemas.microsoft.com/office/powerpoint/2010/main" val="285922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600"/>
                                  </p:stCondLst>
                                  <p:childTnLst>
                                    <p:set>
                                      <p:cBhvr>
                                        <p:cTn id="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600"/>
                                  </p:stCondLst>
                                  <p:childTnLst>
                                    <p:set>
                                      <p:cBhvr>
                                        <p:cTn id="13" dur="1" fill="hold">
                                          <p:stCondLst>
                                            <p:cond delay="0"/>
                                          </p:stCondLst>
                                        </p:cTn>
                                        <p:tgtEl>
                                          <p:spTgt spid="11">
                                            <p:txEl>
                                              <p:pRg st="0" end="0"/>
                                            </p:txEl>
                                          </p:spTgt>
                                        </p:tgtEl>
                                        <p:attrNameLst>
                                          <p:attrName>style.visibility</p:attrName>
                                        </p:attrNameLst>
                                      </p:cBhvr>
                                      <p:to>
                                        <p:strVal val="visible"/>
                                      </p:to>
                                    </p:set>
                                  </p:childTnLst>
                                </p:cTn>
                              </p:par>
                            </p:childTnLst>
                          </p:cTn>
                        </p:par>
                        <p:par>
                          <p:cTn id="14" fill="hold">
                            <p:stCondLst>
                              <p:cond delay="2600"/>
                            </p:stCondLst>
                            <p:childTnLst>
                              <p:par>
                                <p:cTn id="15" presetID="1" presetClass="entr" presetSubtype="0" fill="hold" grpId="0"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par>
                          <p:cTn id="17" fill="hold">
                            <p:stCondLst>
                              <p:cond delay="2600"/>
                            </p:stCondLst>
                            <p:childTnLst>
                              <p:par>
                                <p:cTn id="18" presetID="1"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par>
                          <p:cTn id="20" fill="hold">
                            <p:stCondLst>
                              <p:cond delay="2600"/>
                            </p:stCondLst>
                            <p:childTnLst>
                              <p:par>
                                <p:cTn id="21" presetID="1"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par>
                          <p:cTn id="23" fill="hold">
                            <p:stCondLst>
                              <p:cond delay="2600"/>
                            </p:stCondLst>
                            <p:childTnLst>
                              <p:par>
                                <p:cTn id="24" presetID="1"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childTnLst>
                                </p:cTn>
                              </p:par>
                            </p:childTnLst>
                          </p:cTn>
                        </p:par>
                        <p:par>
                          <p:cTn id="26" fill="hold">
                            <p:stCondLst>
                              <p:cond delay="2600"/>
                            </p:stCondLst>
                            <p:childTnLst>
                              <p:par>
                                <p:cTn id="27" presetID="1" presetClass="entr" presetSubtype="0" fill="hold" grpId="0" nodeType="after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485900" y="271942"/>
            <a:ext cx="8376047" cy="851530"/>
          </a:xfrm>
        </p:spPr>
        <p:txBody>
          <a:bodyPr>
            <a:normAutofit fontScale="90000"/>
          </a:bodyPr>
          <a:lstStyle/>
          <a:p>
            <a:pPr algn="ctr"/>
            <a:r>
              <a:rPr lang="en-US" sz="4840"/>
              <a:t>WHY IS THIS COURSE IMPORTANT</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97866" y="1362608"/>
            <a:ext cx="7945386" cy="5419192"/>
          </a:xfrm>
        </p:spPr>
        <p:txBody>
          <a:bodyPr lIns="75438" tIns="37719" rIns="75438" bIns="37719" anchor="t"/>
          <a:lstStyle/>
          <a:p>
            <a:pPr marL="0" lvl="1" indent="0">
              <a:buNone/>
            </a:pPr>
            <a:endParaRPr lang="en-US" sz="1100" b="1" dirty="0"/>
          </a:p>
          <a:p>
            <a:pPr marL="795338" lvl="1" indent="-333375">
              <a:lnSpc>
                <a:spcPct val="106000"/>
              </a:lnSpc>
              <a:spcBef>
                <a:spcPts val="660"/>
              </a:spcBef>
              <a:spcAft>
                <a:spcPts val="330"/>
              </a:spcAft>
              <a:buSzPct val="70000"/>
            </a:pPr>
            <a:r>
              <a:rPr lang="en-US" sz="2800" dirty="0">
                <a:solidFill>
                  <a:srgbClr val="0070C0"/>
                </a:solidFill>
                <a:highlight>
                  <a:srgbClr val="FFFFFF"/>
                </a:highlight>
              </a:rPr>
              <a:t>To understand the benefits when all LEAs upload Enrollment Tracking data into the UID system to assist with leaver tracking.</a:t>
            </a:r>
          </a:p>
          <a:p>
            <a:pPr marL="795338" lvl="1" indent="-333375">
              <a:lnSpc>
                <a:spcPct val="106000"/>
              </a:lnSpc>
              <a:spcBef>
                <a:spcPts val="660"/>
              </a:spcBef>
              <a:spcAft>
                <a:spcPts val="330"/>
              </a:spcAft>
              <a:buNone/>
            </a:pPr>
            <a:endParaRPr lang="en-US" sz="2800" dirty="0">
              <a:solidFill>
                <a:srgbClr val="0070C0"/>
              </a:solidFill>
              <a:highlight>
                <a:srgbClr val="FFFFFF"/>
              </a:highlight>
            </a:endParaRPr>
          </a:p>
          <a:p>
            <a:pPr marL="795338" lvl="1" indent="-333375">
              <a:lnSpc>
                <a:spcPct val="106000"/>
              </a:lnSpc>
              <a:spcBef>
                <a:spcPts val="660"/>
              </a:spcBef>
              <a:spcAft>
                <a:spcPts val="330"/>
              </a:spcAft>
              <a:buSzPct val="70000"/>
            </a:pPr>
            <a:r>
              <a:rPr lang="en-US" sz="2800" dirty="0">
                <a:solidFill>
                  <a:srgbClr val="0070C0"/>
                </a:solidFill>
                <a:highlight>
                  <a:srgbClr val="FFFFFF"/>
                </a:highlight>
              </a:rPr>
              <a:t>To understand the importance of communicating with other LEAs concerning overlapping enrollment/withdrawal dates.</a:t>
            </a:r>
          </a:p>
          <a:p>
            <a:pPr marL="1201738" lvl="1" indent="-349250">
              <a:lnSpc>
                <a:spcPct val="106000"/>
              </a:lnSpc>
              <a:spcBef>
                <a:spcPts val="660"/>
              </a:spcBef>
              <a:spcAft>
                <a:spcPts val="330"/>
              </a:spcAft>
              <a:buNone/>
            </a:pPr>
            <a:endParaRPr lang="en-US" sz="2800" dirty="0">
              <a:solidFill>
                <a:srgbClr val="0070C0"/>
              </a:solidFill>
              <a:highlight>
                <a:srgbClr val="FFFFFF"/>
              </a:highlight>
              <a:cs typeface="Calibri" panose="020F0502020204030204"/>
            </a:endParaRPr>
          </a:p>
          <a:p>
            <a:pPr marL="403225" lvl="1" indent="0">
              <a:lnSpc>
                <a:spcPct val="106000"/>
              </a:lnSpc>
              <a:spcBef>
                <a:spcPts val="660"/>
              </a:spcBef>
              <a:spcAft>
                <a:spcPts val="330"/>
              </a:spcAft>
              <a:buNone/>
            </a:pPr>
            <a:endParaRPr lang="en-US" sz="2800" dirty="0">
              <a:solidFill>
                <a:srgbClr val="0070C0"/>
              </a:solidFill>
              <a:highlight>
                <a:srgbClr val="FFFFFF"/>
              </a:highlight>
              <a:cs typeface="Calibri" panose="020F0502020204030204"/>
            </a:endParaRPr>
          </a:p>
          <a:p>
            <a:pPr marL="1033145" lvl="1" indent="-228600">
              <a:lnSpc>
                <a:spcPct val="106000"/>
              </a:lnSpc>
              <a:spcBef>
                <a:spcPts val="660"/>
              </a:spcBef>
              <a:spcAft>
                <a:spcPts val="330"/>
              </a:spcAft>
              <a:buNone/>
            </a:pPr>
            <a:endParaRPr lang="en-US" sz="2000" dirty="0">
              <a:solidFill>
                <a:srgbClr val="0070C0"/>
              </a:solidFill>
              <a:highlight>
                <a:srgbClr val="FFFFFF"/>
              </a:highlight>
              <a:cs typeface="Calibri" panose="020F0502020204030204"/>
            </a:endParaRPr>
          </a:p>
          <a:p>
            <a:pPr marL="401955" lvl="1" indent="0">
              <a:lnSpc>
                <a:spcPct val="106000"/>
              </a:lnSpc>
              <a:spcBef>
                <a:spcPts val="660"/>
              </a:spcBef>
              <a:spcAft>
                <a:spcPts val="330"/>
              </a:spcAft>
              <a:buNone/>
            </a:pPr>
            <a:endParaRPr lang="en-US" sz="2640" dirty="0">
              <a:cs typeface="Calibri" panose="020F0502020204030204"/>
            </a:endParaRPr>
          </a:p>
        </p:txBody>
      </p:sp>
      <p:sp>
        <p:nvSpPr>
          <p:cNvPr id="2" name="Slide Number Placeholder 1">
            <a:extLst>
              <a:ext uri="{FF2B5EF4-FFF2-40B4-BE49-F238E27FC236}">
                <a16:creationId xmlns:a16="http://schemas.microsoft.com/office/drawing/2014/main" id="{B73EC4FC-F699-7076-FB3B-E1BA1F21EA3B}"/>
              </a:ext>
            </a:extLst>
          </p:cNvPr>
          <p:cNvSpPr>
            <a:spLocks noGrp="1"/>
          </p:cNvSpPr>
          <p:nvPr>
            <p:ph type="sldNum" sz="quarter" idx="12"/>
          </p:nvPr>
        </p:nvSpPr>
        <p:spPr/>
        <p:txBody>
          <a:bodyPr/>
          <a:lstStyle/>
          <a:p>
            <a:fld id="{69C126A4-BD19-47E2-8A0E-0DE1B9D8C925}" type="slidenum">
              <a:rPr lang="en-US" sz="1000" smtClean="0"/>
              <a:pPr/>
              <a:t>4</a:t>
            </a:fld>
            <a:endParaRPr lang="en-US" sz="1000"/>
          </a:p>
        </p:txBody>
      </p:sp>
    </p:spTree>
    <p:extLst>
      <p:ext uri="{BB962C8B-B14F-4D97-AF65-F5344CB8AC3E}">
        <p14:creationId xmlns:p14="http://schemas.microsoft.com/office/powerpoint/2010/main" val="14216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solidFill>
                  <a:srgbClr val="0070C0"/>
                </a:solidFill>
              </a:rPr>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1" y="1730713"/>
            <a:ext cx="7572080" cy="3589854"/>
          </a:xfrm>
        </p:spPr>
        <p:txBody>
          <a:bodyPr lIns="75438" tIns="37719" rIns="75438" bIns="37719" anchor="t"/>
          <a:lstStyle/>
          <a:p>
            <a:pPr marL="378937" indent="-378937">
              <a:buNone/>
            </a:pPr>
            <a:r>
              <a:rPr lang="en-US" b="1">
                <a:solidFill>
                  <a:srgbClr val="FF0000"/>
                </a:solidFill>
              </a:rPr>
              <a:t>1.</a:t>
            </a:r>
            <a:r>
              <a:rPr lang="en-US">
                <a:solidFill>
                  <a:srgbClr val="FF0000"/>
                </a:solidFill>
              </a:rPr>
              <a:t>  </a:t>
            </a:r>
            <a:r>
              <a:rPr lang="en-US" sz="2640" b="1"/>
              <a:t>There are two download options for ET batch files.</a:t>
            </a:r>
            <a:endParaRPr lang="en-US" sz="2640">
              <a:solidFill>
                <a:srgbClr val="0D6CB9"/>
              </a:solidFill>
            </a:endParaRPr>
          </a:p>
          <a:p>
            <a:pPr marL="1065213" lvl="1" indent="-378937">
              <a:buClr>
                <a:srgbClr val="FF0000"/>
              </a:buClr>
              <a:buFont typeface="+mj-lt"/>
              <a:buAutoNum type="alphaUcPeriod"/>
            </a:pPr>
            <a:r>
              <a:rPr lang="en-US" sz="2420">
                <a:solidFill>
                  <a:srgbClr val="0D6CB9"/>
                </a:solidFill>
              </a:rPr>
              <a:t>True</a:t>
            </a:r>
          </a:p>
          <a:p>
            <a:pPr marL="1065213" lvl="1" indent="-378937">
              <a:buClr>
                <a:srgbClr val="FF0000"/>
              </a:buClr>
              <a:buFont typeface="+mj-lt"/>
              <a:buAutoNum type="alphaUcPeriod"/>
            </a:pPr>
            <a:r>
              <a:rPr lang="en-US" sz="2420">
                <a:solidFill>
                  <a:srgbClr val="0D6CB9"/>
                </a:solidFill>
              </a:rPr>
              <a:t>False</a:t>
            </a:r>
          </a:p>
          <a:p>
            <a:pPr marL="377190" lvl="1" indent="0">
              <a:buNone/>
            </a:pPr>
            <a:endParaRPr lang="en-US" sz="2200">
              <a:solidFill>
                <a:srgbClr val="0D6CB9"/>
              </a:solidFill>
            </a:endParaRPr>
          </a:p>
          <a:p>
            <a:pPr marL="12700" indent="0">
              <a:lnSpc>
                <a:spcPct val="100000"/>
              </a:lnSpc>
              <a:buSzPct val="69000"/>
              <a:buNone/>
            </a:pPr>
            <a:r>
              <a:rPr lang="en-US" sz="2200">
                <a:solidFill>
                  <a:srgbClr val="0D6CB9"/>
                </a:solidFill>
              </a:rPr>
              <a:t>Note: ET File Download Options – Processed and Canceled. Users should review both options to determine which records were processed and which were canceled.</a:t>
            </a: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40</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2"/>
            <a:ext cx="7572080" cy="5294031"/>
          </a:xfrm>
        </p:spPr>
        <p:txBody>
          <a:bodyPr lIns="75438" tIns="37719" rIns="75438" bIns="37719" anchor="t"/>
          <a:lstStyle/>
          <a:p>
            <a:pPr marL="438150" indent="-438150">
              <a:buNone/>
            </a:pPr>
            <a:r>
              <a:rPr lang="en-US" sz="2300" b="1">
                <a:solidFill>
                  <a:srgbClr val="FF0000"/>
                </a:solidFill>
              </a:rPr>
              <a:t>2.</a:t>
            </a:r>
            <a:r>
              <a:rPr lang="en-US" sz="2300">
                <a:solidFill>
                  <a:srgbClr val="FF0000"/>
                </a:solidFill>
              </a:rPr>
              <a:t>   </a:t>
            </a:r>
            <a:r>
              <a:rPr lang="en-US" sz="2600" b="1"/>
              <a:t>Which of the following are required for each record submitted on an Enrollment Tracking batch file?</a:t>
            </a:r>
            <a:endParaRPr lang="en-US" sz="2600">
              <a:solidFill>
                <a:srgbClr val="0D6CB9"/>
              </a:solidFill>
              <a:cs typeface="Calibri" panose="020F0502020204030204"/>
            </a:endParaRPr>
          </a:p>
          <a:p>
            <a:pPr marL="1215390" lvl="1" indent="-457200">
              <a:buClr>
                <a:srgbClr val="FF0000"/>
              </a:buClr>
              <a:buFont typeface="+mj-lt"/>
              <a:buAutoNum type="alphaUcPeriod"/>
            </a:pPr>
            <a:r>
              <a:rPr lang="en-US" sz="2420">
                <a:solidFill>
                  <a:srgbClr val="0D6CB9"/>
                </a:solidFill>
              </a:rPr>
              <a:t>Basic demographic data for the student, including a UID#,</a:t>
            </a:r>
            <a:endParaRPr lang="en-US" sz="2420">
              <a:solidFill>
                <a:srgbClr val="0D6CB9"/>
              </a:solidFill>
              <a:cs typeface="Calibri" panose="020F0502020204030204"/>
            </a:endParaRPr>
          </a:p>
          <a:p>
            <a:pPr marL="1215390" lvl="1" indent="-457200">
              <a:buClr>
                <a:srgbClr val="FF0000"/>
              </a:buClr>
              <a:buFont typeface="+mj-lt"/>
              <a:buAutoNum type="alphaUcPeriod"/>
            </a:pPr>
            <a:r>
              <a:rPr lang="en-US" sz="2400">
                <a:solidFill>
                  <a:srgbClr val="0D6CB9"/>
                </a:solidFill>
              </a:rPr>
              <a:t>Submission Type and Person Type,</a:t>
            </a:r>
          </a:p>
          <a:p>
            <a:pPr marL="1215390" lvl="1" indent="-457200">
              <a:buClr>
                <a:srgbClr val="FF0000"/>
              </a:buClr>
              <a:buFont typeface="+mj-lt"/>
              <a:buAutoNum type="alphaUcPeriod"/>
            </a:pPr>
            <a:r>
              <a:rPr lang="en-US" sz="2400">
                <a:solidFill>
                  <a:srgbClr val="0D6CB9"/>
                </a:solidFill>
              </a:rPr>
              <a:t>Enroll/Withdraw Date and Enroll/Withdraw Type,</a:t>
            </a:r>
          </a:p>
          <a:p>
            <a:pPr marL="1215390" lvl="1" indent="-457200">
              <a:buClr>
                <a:srgbClr val="FF0000"/>
              </a:buClr>
              <a:buFont typeface="+mj-lt"/>
              <a:buAutoNum type="alphaUcPeriod"/>
            </a:pPr>
            <a:r>
              <a:rPr lang="en-US" sz="2400">
                <a:solidFill>
                  <a:srgbClr val="0D6CB9"/>
                </a:solidFill>
              </a:rPr>
              <a:t>All of the above.</a:t>
            </a:r>
          </a:p>
          <a:p>
            <a:pPr marL="1215390" lvl="1" indent="-457200">
              <a:buClrTx/>
              <a:buFont typeface="+mj-lt"/>
              <a:buAutoNum type="alphaUcPeriod"/>
            </a:pPr>
            <a:endParaRPr lang="en-US" sz="2400">
              <a:solidFill>
                <a:srgbClr val="0D6CB9"/>
              </a:solidFill>
            </a:endParaRPr>
          </a:p>
          <a:p>
            <a:pPr marL="1215390" lvl="1" indent="-457200">
              <a:buClrTx/>
              <a:buFont typeface="+mj-lt"/>
              <a:buAutoNum type="alphaUcPeriod"/>
            </a:pPr>
            <a:endParaRPr lang="en-US" sz="2400">
              <a:solidFill>
                <a:srgbClr val="0D6CB9"/>
              </a:solidFill>
              <a:cs typeface="Calibri"/>
            </a:endParaRPr>
          </a:p>
          <a:p>
            <a:pPr marL="0" lvl="1" indent="0">
              <a:buNone/>
            </a:pPr>
            <a:r>
              <a:rPr lang="en-US" sz="2200">
                <a:solidFill>
                  <a:srgbClr val="0D6CB9"/>
                </a:solidFill>
              </a:rPr>
              <a:t>Note: Every student record on the ET batch file must have a valid UID. The Submission Type must be 002 and the Person Type will be 02. The Enroll/Withdraw date with the Enroll/Withdraw type indicate if it is an Enroll event (01) or a Withdraw event (02) </a:t>
            </a:r>
            <a:endParaRPr lang="en-US" sz="2200">
              <a:solidFill>
                <a:srgbClr val="0D6CB9"/>
              </a:solidFill>
              <a:cs typeface="Calibri"/>
            </a:endParaRPr>
          </a:p>
          <a:p>
            <a:pPr marL="377190" lvl="1" indent="0">
              <a:buNone/>
            </a:pPr>
            <a:endParaRPr lang="en-US">
              <a:solidFill>
                <a:srgbClr val="0D6CB9"/>
              </a:solidFill>
            </a:endParaRPr>
          </a:p>
          <a:p>
            <a:pPr marL="377190" lvl="1" indent="0">
              <a:buClr>
                <a:schemeClr val="accent3"/>
              </a:buClr>
              <a:buNone/>
            </a:pPr>
            <a:endParaRPr lang="en-US">
              <a:solidFill>
                <a:srgbClr val="0D6CB9"/>
              </a:solidFill>
            </a:endParaRP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41</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679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2"/>
            <a:ext cx="7572080" cy="4411903"/>
          </a:xfrm>
        </p:spPr>
        <p:txBody>
          <a:bodyPr lIns="75438" tIns="37719" rIns="75438" bIns="37719" anchor="t"/>
          <a:lstStyle/>
          <a:p>
            <a:pPr marL="378937" indent="-378937">
              <a:buNone/>
            </a:pPr>
            <a:r>
              <a:rPr lang="en-US" b="1">
                <a:solidFill>
                  <a:srgbClr val="FF0000"/>
                </a:solidFill>
              </a:rPr>
              <a:t>3.</a:t>
            </a:r>
            <a:r>
              <a:rPr lang="en-US">
                <a:solidFill>
                  <a:srgbClr val="FF0000"/>
                </a:solidFill>
              </a:rPr>
              <a:t>  </a:t>
            </a:r>
            <a:r>
              <a:rPr lang="en-US" sz="2640" b="1"/>
              <a:t>What is one example of why a record on an ET batch file might be canceled?</a:t>
            </a:r>
            <a:endParaRPr lang="en-US" sz="2640">
              <a:solidFill>
                <a:srgbClr val="0D6CB9"/>
              </a:solidFill>
            </a:endParaRPr>
          </a:p>
          <a:p>
            <a:pPr marL="1005840" lvl="1" indent="-378937">
              <a:buClr>
                <a:srgbClr val="FF0000"/>
              </a:buClr>
              <a:buSzPct val="100000"/>
              <a:buFont typeface="+mj-lt"/>
              <a:buAutoNum type="alphaUcPeriod"/>
              <a:tabLst>
                <a:tab pos="298450" algn="l"/>
              </a:tabLst>
            </a:pPr>
            <a:r>
              <a:rPr lang="en-US" sz="2420">
                <a:solidFill>
                  <a:srgbClr val="0D6CB9"/>
                </a:solidFill>
              </a:rPr>
              <a:t>Prior Enrollment Must Exist for Withdrawal Events.</a:t>
            </a:r>
          </a:p>
          <a:p>
            <a:pPr marL="1005840" lvl="1" indent="-378937">
              <a:buClr>
                <a:srgbClr val="FF0000"/>
              </a:buClr>
              <a:buFont typeface="+mj-lt"/>
              <a:buAutoNum type="alphaUcPeriod"/>
            </a:pPr>
            <a:r>
              <a:rPr lang="en-US" sz="2420">
                <a:solidFill>
                  <a:srgbClr val="0D6CB9"/>
                </a:solidFill>
              </a:rPr>
              <a:t>Valid UID# is required for each record.</a:t>
            </a:r>
          </a:p>
          <a:p>
            <a:pPr marL="1005840" lvl="1" indent="-378937">
              <a:buClr>
                <a:srgbClr val="FF0000"/>
              </a:buClr>
              <a:buFont typeface="+mj-lt"/>
              <a:buAutoNum type="alphaUcPeriod"/>
            </a:pPr>
            <a:r>
              <a:rPr lang="en-US" sz="2420">
                <a:solidFill>
                  <a:srgbClr val="0D6CB9"/>
                </a:solidFill>
              </a:rPr>
              <a:t>The student’s name is misspelled.</a:t>
            </a:r>
          </a:p>
          <a:p>
            <a:pPr marL="1005840" lvl="1" indent="-378937">
              <a:buClr>
                <a:srgbClr val="FF0000"/>
              </a:buClr>
              <a:buFont typeface="+mj-lt"/>
              <a:buAutoNum type="alphaUcPeriod"/>
            </a:pPr>
            <a:r>
              <a:rPr lang="en-US" sz="2420">
                <a:solidFill>
                  <a:srgbClr val="0D6CB9"/>
                </a:solidFill>
              </a:rPr>
              <a:t>Both A and B.</a:t>
            </a:r>
          </a:p>
          <a:p>
            <a:pPr marL="1084103" lvl="1" indent="-457200">
              <a:buClr>
                <a:srgbClr val="0070C0"/>
              </a:buClr>
              <a:buFont typeface="+mj-lt"/>
              <a:buAutoNum type="alphaUcPeriod"/>
            </a:pPr>
            <a:endParaRPr lang="en-US" sz="2420">
              <a:solidFill>
                <a:srgbClr val="0D6CB9"/>
              </a:solidFill>
            </a:endParaRPr>
          </a:p>
          <a:p>
            <a:pPr marL="626903" lvl="1" indent="0">
              <a:buClr>
                <a:srgbClr val="0070C0"/>
              </a:buClr>
              <a:buNone/>
            </a:pPr>
            <a:endParaRPr lang="en-US" sz="2420">
              <a:solidFill>
                <a:srgbClr val="0D6CB9"/>
              </a:solidFill>
            </a:endParaRPr>
          </a:p>
          <a:p>
            <a:pPr marL="0" lvl="1" indent="0">
              <a:buClr>
                <a:srgbClr val="0070C0"/>
              </a:buClr>
              <a:buNone/>
            </a:pPr>
            <a:r>
              <a:rPr lang="en-US" sz="2420">
                <a:solidFill>
                  <a:srgbClr val="0D6CB9"/>
                </a:solidFill>
              </a:rPr>
              <a:t>Note: Users cannot load a withdrawal record if there is not a prior enrollment at same LEA for the student. Every record is required to have a valid UID#. </a:t>
            </a:r>
          </a:p>
          <a:p>
            <a:pPr marL="626903" lvl="1" indent="0">
              <a:buClr>
                <a:srgbClr val="0070C0"/>
              </a:buClr>
              <a:buNone/>
            </a:pPr>
            <a:endParaRPr lang="en-US" sz="2420">
              <a:solidFill>
                <a:srgbClr val="0D6CB9"/>
              </a:solidFill>
            </a:endParaRPr>
          </a:p>
          <a:p>
            <a:pPr marL="834390" lvl="1" indent="-457200">
              <a:buClr>
                <a:srgbClr val="0070C0"/>
              </a:buClr>
              <a:buFont typeface="+mj-lt"/>
              <a:buAutoNum type="alphaUcPeriod"/>
            </a:pPr>
            <a:endParaRPr lang="en-US">
              <a:solidFill>
                <a:srgbClr val="0D6CB9"/>
              </a:solidFill>
            </a:endParaRPr>
          </a:p>
          <a:p>
            <a:pPr marL="834390" lvl="1" indent="-457200">
              <a:buClr>
                <a:srgbClr val="0070C0"/>
              </a:buClr>
              <a:buFont typeface="+mj-lt"/>
              <a:buAutoNum type="alphaUcPeriod"/>
            </a:pPr>
            <a:endParaRPr lang="en-US">
              <a:solidFill>
                <a:srgbClr val="0D6CB9"/>
              </a:solidFill>
            </a:endParaRPr>
          </a:p>
          <a:p>
            <a:pPr marL="834390" lvl="1" indent="-457200">
              <a:buClr>
                <a:srgbClr val="0070C0"/>
              </a:buClr>
              <a:buFont typeface="+mj-lt"/>
              <a:buAutoNum type="alphaUcPeriod"/>
            </a:pPr>
            <a:endParaRPr lang="en-US">
              <a:solidFill>
                <a:srgbClr val="0D6CB9"/>
              </a:solidFill>
              <a:cs typeface="Calibri"/>
            </a:endParaRPr>
          </a:p>
          <a:p>
            <a:pPr marL="834390" lvl="1" indent="-457200">
              <a:buClr>
                <a:srgbClr val="0070C0"/>
              </a:buClr>
              <a:buFont typeface="+mj-lt"/>
              <a:buAutoNum type="alphaUcPeriod"/>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42</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177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3"/>
            <a:ext cx="7572080" cy="3589854"/>
          </a:xfrm>
        </p:spPr>
        <p:txBody>
          <a:bodyPr lIns="75438" tIns="37719" rIns="75438" bIns="37719" anchor="t"/>
          <a:lstStyle/>
          <a:p>
            <a:pPr marL="378937" indent="-378937">
              <a:buNone/>
            </a:pPr>
            <a:r>
              <a:rPr lang="en-US" b="1">
                <a:solidFill>
                  <a:srgbClr val="FF0000"/>
                </a:solidFill>
              </a:rPr>
              <a:t>4.</a:t>
            </a:r>
            <a:r>
              <a:rPr lang="en-US" b="1"/>
              <a:t>  The email feature on the Enrollment tab will allow users to communicate with other LEAs when they find overlapping enroll/withdraw dates to avoid duplicate enrollments.</a:t>
            </a:r>
            <a:endParaRPr lang="en-US" sz="2640">
              <a:solidFill>
                <a:srgbClr val="0D6CB9"/>
              </a:solidFill>
            </a:endParaRPr>
          </a:p>
          <a:p>
            <a:pPr marL="1005840" lvl="1" indent="-378937">
              <a:buClr>
                <a:srgbClr val="FF0000"/>
              </a:buClr>
              <a:buFont typeface="+mj-lt"/>
              <a:buAutoNum type="alphaUcPeriod"/>
            </a:pPr>
            <a:r>
              <a:rPr lang="en-US" sz="2420">
                <a:solidFill>
                  <a:srgbClr val="0D6CB9"/>
                </a:solidFill>
              </a:rPr>
              <a:t>True</a:t>
            </a:r>
          </a:p>
          <a:p>
            <a:pPr marL="1005840" lvl="1" indent="-378937">
              <a:buClr>
                <a:srgbClr val="FF0000"/>
              </a:buClr>
              <a:buFont typeface="+mj-lt"/>
              <a:buAutoNum type="alphaUcPeriod"/>
            </a:pPr>
            <a:r>
              <a:rPr lang="en-US" sz="2640"/>
              <a:t>False</a:t>
            </a:r>
            <a:endParaRPr lang="en-US">
              <a:solidFill>
                <a:srgbClr val="0D6CB9"/>
              </a:solidFill>
            </a:endParaRPr>
          </a:p>
          <a:p>
            <a:pPr marL="377190" lvl="1" indent="0">
              <a:buClr>
                <a:schemeClr val="accent3"/>
              </a:buClr>
              <a:buNone/>
            </a:pPr>
            <a:endParaRPr lang="en-US">
              <a:solidFill>
                <a:srgbClr val="0D6CB9"/>
              </a:solidFill>
            </a:endParaRPr>
          </a:p>
          <a:p>
            <a:pPr marL="377190" lvl="1" indent="0">
              <a:buClr>
                <a:schemeClr val="accent3"/>
              </a:buClr>
              <a:buNone/>
            </a:pPr>
            <a:endParaRPr lang="en-US">
              <a:solidFill>
                <a:srgbClr val="0D6CB9"/>
              </a:solidFill>
              <a:cs typeface="Calibri"/>
            </a:endParaRPr>
          </a:p>
          <a:p>
            <a:pPr marL="37719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43</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dirty="0"/>
              <a:t>KNOWLEDGE CHECK 5</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2003172" y="1687682"/>
            <a:ext cx="7758733" cy="5095083"/>
          </a:xfrm>
        </p:spPr>
        <p:txBody>
          <a:bodyPr lIns="75438" tIns="37719" rIns="75438" bIns="37719" anchor="t"/>
          <a:lstStyle/>
          <a:p>
            <a:pPr marL="438309" indent="-307340">
              <a:buNone/>
            </a:pPr>
            <a:r>
              <a:rPr lang="en-US" b="1" dirty="0">
                <a:solidFill>
                  <a:srgbClr val="FF0000"/>
                </a:solidFill>
              </a:rPr>
              <a:t>5.</a:t>
            </a:r>
            <a:r>
              <a:rPr lang="en-US" dirty="0"/>
              <a:t> </a:t>
            </a:r>
            <a:r>
              <a:rPr lang="en-US" sz="2640" b="1" dirty="0">
                <a:solidFill>
                  <a:srgbClr val="0070C0"/>
                </a:solidFill>
              </a:rPr>
              <a:t>Enrollment Tracking events in UID will have</a:t>
            </a:r>
          </a:p>
          <a:p>
            <a:pPr marL="1005840" lvl="1" indent="-378937">
              <a:buClr>
                <a:srgbClr val="FF0000"/>
              </a:buClr>
              <a:buFont typeface="+mj-lt"/>
              <a:buAutoNum type="alphaUcPeriod"/>
            </a:pPr>
            <a:r>
              <a:rPr lang="en-US" sz="2420" dirty="0"/>
              <a:t>Only student enrollment data.</a:t>
            </a:r>
            <a:endParaRPr lang="en-US" sz="2420" dirty="0">
              <a:solidFill>
                <a:srgbClr val="0D6CB9"/>
              </a:solidFill>
            </a:endParaRPr>
          </a:p>
          <a:p>
            <a:pPr marL="1005840" lvl="1" indent="-378937">
              <a:buClr>
                <a:srgbClr val="FF0000"/>
              </a:buClr>
              <a:buFont typeface="+mj-lt"/>
              <a:buAutoNum type="alphaUcPeriod"/>
            </a:pPr>
            <a:r>
              <a:rPr lang="en-US" sz="2420" dirty="0">
                <a:solidFill>
                  <a:srgbClr val="0D6CB9"/>
                </a:solidFill>
              </a:rPr>
              <a:t>Only student withdrawal data.</a:t>
            </a:r>
          </a:p>
          <a:p>
            <a:pPr marL="1005840" lvl="1" indent="-378937">
              <a:buClr>
                <a:srgbClr val="FF0000"/>
              </a:buClr>
              <a:buFont typeface="+mj-lt"/>
              <a:buAutoNum type="alphaUcPeriod"/>
            </a:pPr>
            <a:r>
              <a:rPr lang="en-US" sz="2420" dirty="0">
                <a:solidFill>
                  <a:srgbClr val="0D6CB9"/>
                </a:solidFill>
              </a:rPr>
              <a:t>Both student enrollment and withdrawal data.</a:t>
            </a:r>
          </a:p>
          <a:p>
            <a:pPr marL="1005840" lvl="1" indent="-378937">
              <a:buClr>
                <a:srgbClr val="FF0000"/>
              </a:buClr>
              <a:buFont typeface="+mj-lt"/>
              <a:buAutoNum type="alphaUcPeriod"/>
            </a:pPr>
            <a:r>
              <a:rPr lang="en-US" sz="2420" dirty="0">
                <a:solidFill>
                  <a:srgbClr val="0D6CB9"/>
                </a:solidFill>
              </a:rPr>
              <a:t>Staff contract begin dates.</a:t>
            </a:r>
          </a:p>
          <a:p>
            <a:pPr marL="626903" lvl="1" indent="0">
              <a:buNone/>
            </a:pPr>
            <a:endParaRPr lang="en-US" sz="2420" dirty="0">
              <a:solidFill>
                <a:srgbClr val="0D6CB9"/>
              </a:solidFill>
            </a:endParaRPr>
          </a:p>
          <a:p>
            <a:pPr marL="115888" lvl="1" indent="0">
              <a:buNone/>
            </a:pPr>
            <a:endParaRPr lang="en-US" sz="2420" dirty="0">
              <a:solidFill>
                <a:srgbClr val="0D6CB9"/>
              </a:solidFill>
            </a:endParaRPr>
          </a:p>
          <a:p>
            <a:pPr marL="626903" lvl="1" indent="0">
              <a:buNone/>
            </a:pPr>
            <a:endParaRPr lang="en-US" sz="2420" dirty="0">
              <a:solidFill>
                <a:srgbClr val="0D6CB9"/>
              </a:solidFill>
            </a:endParaRPr>
          </a:p>
          <a:p>
            <a:pPr marL="377190" lvl="1" indent="0">
              <a:buNone/>
            </a:pPr>
            <a:endParaRPr lang="en-US" dirty="0">
              <a:solidFill>
                <a:srgbClr val="0D6CB9"/>
              </a:solidFill>
            </a:endParaRPr>
          </a:p>
          <a:p>
            <a:pPr marL="377190" lvl="1" indent="0">
              <a:buClr>
                <a:schemeClr val="accent3"/>
              </a:buClr>
              <a:buNone/>
            </a:pPr>
            <a:endParaRPr lang="en-US" dirty="0">
              <a:solidFill>
                <a:srgbClr val="0D6CB9"/>
              </a:solidFill>
            </a:endParaRPr>
          </a:p>
          <a:p>
            <a:pPr marL="377190" lvl="1" indent="0">
              <a:buClr>
                <a:schemeClr val="accent3"/>
              </a:buClr>
              <a:buNone/>
            </a:pPr>
            <a:endParaRPr lang="en-US" dirty="0">
              <a:solidFill>
                <a:srgbClr val="0D6CB9"/>
              </a:solidFill>
              <a:cs typeface="Calibri"/>
            </a:endParaRPr>
          </a:p>
          <a:p>
            <a:pPr marL="377190" lvl="1" indent="0">
              <a:buClr>
                <a:schemeClr val="accent3"/>
              </a:buClr>
              <a:buNone/>
            </a:pPr>
            <a:endParaRPr lang="en-US" dirty="0"/>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754380"/>
            <a:fld id="{69C126A4-BD19-47E2-8A0E-0DE1B9D8C925}" type="slidenum">
              <a:rPr lang="en-US" sz="1100">
                <a:solidFill>
                  <a:srgbClr val="0D6CB9"/>
                </a:solidFill>
                <a:latin typeface="Calibri" panose="020F0502020204030204"/>
              </a:rPr>
              <a:pPr defTabSz="754380"/>
              <a:t>44</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25515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19886" y="114300"/>
            <a:ext cx="10063352" cy="75438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9943" y="5792440"/>
            <a:ext cx="10083238" cy="13384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754380">
              <a:spcBef>
                <a:spcPts val="438"/>
              </a:spcBef>
              <a:defRPr/>
            </a:pPr>
            <a:endParaRPr lang="en-US" sz="396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24838" y="5792440"/>
            <a:ext cx="10058400" cy="1224598"/>
          </a:xfrm>
          <a:prstGeom prst="rect">
            <a:avLst/>
          </a:prstGeom>
        </p:spPr>
        <p:txBody>
          <a:bodyPr vert="horz" wrap="square" lIns="0" tIns="55531" rIns="0" bIns="0" rtlCol="0">
            <a:spAutoFit/>
          </a:bodyPr>
          <a:lstStyle/>
          <a:p>
            <a:pPr algn="ctr" defTabSz="754380">
              <a:spcBef>
                <a:spcPts val="438"/>
              </a:spcBef>
              <a:defRPr/>
            </a:pPr>
            <a:r>
              <a:rPr lang="en-US" sz="4840" b="1" kern="0">
                <a:solidFill>
                  <a:srgbClr val="0070C0"/>
                </a:solidFill>
                <a:latin typeface="Calibri"/>
                <a:cs typeface="Calibri"/>
              </a:rPr>
              <a:t>WRAP UP</a:t>
            </a:r>
          </a:p>
          <a:p>
            <a:pPr algn="ctr" defTabSz="754380">
              <a:spcBef>
                <a:spcPts val="438"/>
              </a:spcBef>
              <a:defRPr/>
            </a:pPr>
            <a:r>
              <a:rPr lang="en-US" sz="2420" kern="0">
                <a:solidFill>
                  <a:srgbClr val="0D6CB8"/>
                </a:solidFill>
                <a:latin typeface="Calibri"/>
                <a:cs typeface="Calibri"/>
              </a:rPr>
              <a:t>Key Takeaways, Resources, and Next Steps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91" y="336587"/>
            <a:ext cx="2834897" cy="876380"/>
          </a:xfrm>
          <a:prstGeom prst="rect">
            <a:avLst/>
          </a:prstGeom>
        </p:spPr>
      </p:pic>
      <p:sp>
        <p:nvSpPr>
          <p:cNvPr id="2" name="Slide Number Placeholder 1">
            <a:extLst>
              <a:ext uri="{FF2B5EF4-FFF2-40B4-BE49-F238E27FC236}">
                <a16:creationId xmlns:a16="http://schemas.microsoft.com/office/drawing/2014/main" id="{78FA8822-1EFD-1A9F-C8A7-08F280E35FBB}"/>
              </a:ext>
            </a:extLst>
          </p:cNvPr>
          <p:cNvSpPr>
            <a:spLocks noGrp="1"/>
          </p:cNvSpPr>
          <p:nvPr>
            <p:ph type="sldNum" sz="quarter" idx="12"/>
          </p:nvPr>
        </p:nvSpPr>
        <p:spPr/>
        <p:txBody>
          <a:bodyPr/>
          <a:lstStyle/>
          <a:p>
            <a:pPr defTabSz="1005840"/>
            <a:fld id="{69C126A4-BD19-47E2-8A0E-0DE1B9D8C925}" type="slidenum">
              <a:rPr lang="en-US" sz="1100">
                <a:solidFill>
                  <a:srgbClr val="0D6CB9"/>
                </a:solidFill>
                <a:latin typeface="Calibri" panose="020F0502020204030204"/>
              </a:rPr>
              <a:pPr defTabSz="1005840"/>
              <a:t>45</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881535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F8971-E508-4964-9A5D-4A76339376E5}"/>
              </a:ext>
              <a:ext uri="{C183D7F6-B498-43B3-948B-1728B52AA6E4}">
                <adec:decorative xmlns:adec="http://schemas.microsoft.com/office/drawing/2017/decorative" val="1"/>
              </a:ext>
            </a:extLst>
          </p:cNvPr>
          <p:cNvSpPr/>
          <p:nvPr/>
        </p:nvSpPr>
        <p:spPr>
          <a:xfrm>
            <a:off x="6357958" y="1785257"/>
            <a:ext cx="3395890" cy="4840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557360" y="380594"/>
            <a:ext cx="8577240" cy="474487"/>
          </a:xfrm>
        </p:spPr>
        <p:txBody>
          <a:bodyPr vert="horz" lIns="75438" tIns="37719" rIns="75438" bIns="37719" rtlCol="0" anchor="ctr">
            <a:noAutofit/>
          </a:bodyPr>
          <a:lstStyle/>
          <a:p>
            <a:pPr algn="ctr"/>
            <a:r>
              <a:rPr lang="en-US" sz="4400"/>
              <a:t>KEY TAKEAWAYS</a:t>
            </a:r>
            <a:endParaRPr lang="en-US" sz="4400">
              <a:solidFill>
                <a:schemeClr val="tx1"/>
              </a:solidFill>
            </a:endParaRPr>
          </a:p>
        </p:txBody>
      </p:sp>
      <p:sp>
        <p:nvSpPr>
          <p:cNvPr id="14"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B0CA719-BA0D-49B8-940C-47939F3453CC}"/>
              </a:ext>
            </a:extLst>
          </p:cNvPr>
          <p:cNvSpPr>
            <a:spLocks noGrp="1"/>
          </p:cNvSpPr>
          <p:nvPr>
            <p:ph type="body" sz="quarter" idx="4294967295"/>
          </p:nvPr>
        </p:nvSpPr>
        <p:spPr>
          <a:xfrm>
            <a:off x="6368371" y="2166342"/>
            <a:ext cx="3375064" cy="4340304"/>
          </a:xfrm>
          <a:prstGeom prst="rect">
            <a:avLst/>
          </a:prstGeom>
        </p:spPr>
        <p:txBody>
          <a:bodyPr>
            <a:normAutofit/>
          </a:bodyPr>
          <a:lstStyle/>
          <a:p>
            <a:pPr marL="0" indent="0" algn="ctr">
              <a:buNone/>
            </a:pPr>
            <a:r>
              <a:rPr lang="en-US" b="1" u="sng">
                <a:hlinkClick r:id="rId3">
                  <a:extLst>
                    <a:ext uri="{A12FA001-AC4F-418D-AE19-62706E023703}">
                      <ahyp:hlinkClr xmlns:ahyp="http://schemas.microsoft.com/office/drawing/2018/hyperlinkcolor" val="tx"/>
                    </a:ext>
                  </a:extLst>
                </a:hlinkClick>
              </a:rPr>
              <a:t>TRAINING </a:t>
            </a:r>
            <a:r>
              <a:rPr lang="en-US" b="1" u="sng"/>
              <a:t>RESOURCES</a:t>
            </a:r>
            <a:endParaRPr lang="en-US" sz="1650" b="1" u="sng"/>
          </a:p>
          <a:p>
            <a:endParaRPr lang="en-US" sz="1980">
              <a:solidFill>
                <a:schemeClr val="accent2"/>
              </a:solidFill>
            </a:endParaRPr>
          </a:p>
          <a:p>
            <a:pPr marL="1324094" lvl="4" indent="-242293"/>
            <a:r>
              <a:rPr lang="en-US" sz="1980">
                <a:hlinkClick r:id="rId4">
                  <a:extLst>
                    <a:ext uri="{A12FA001-AC4F-418D-AE19-62706E023703}">
                      <ahyp:hlinkClr xmlns:ahyp="http://schemas.microsoft.com/office/drawing/2018/hyperlinkcolor" val="tx"/>
                    </a:ext>
                  </a:extLst>
                </a:hlinkClick>
              </a:rPr>
              <a:t>Key Terms and Definitions</a:t>
            </a:r>
            <a:endParaRPr lang="en-US" sz="1980"/>
          </a:p>
          <a:p>
            <a:pPr marL="1081801" lvl="4" indent="0">
              <a:buNone/>
            </a:pPr>
            <a:endParaRPr lang="en-US" sz="1980">
              <a:solidFill>
                <a:schemeClr val="accent2"/>
              </a:solidFill>
              <a:highlight>
                <a:srgbClr val="FFFF00"/>
              </a:highlight>
            </a:endParaRPr>
          </a:p>
          <a:p>
            <a:pPr marL="1324094" lvl="4" indent="-242293"/>
            <a:r>
              <a:rPr lang="en-US" sz="1980">
                <a:hlinkClick r:id="rId5">
                  <a:extLst>
                    <a:ext uri="{A12FA001-AC4F-418D-AE19-62706E023703}">
                      <ahyp:hlinkClr xmlns:ahyp="http://schemas.microsoft.com/office/drawing/2018/hyperlinkcolor" val="tx"/>
                    </a:ext>
                  </a:extLst>
                </a:hlinkClick>
              </a:rPr>
              <a:t>Enrollment Tracking Reference Guide</a:t>
            </a:r>
            <a:endParaRPr lang="en-US" sz="1980"/>
          </a:p>
          <a:p>
            <a:pPr marL="1320165" lvl="4" indent="0">
              <a:buNone/>
            </a:pPr>
            <a:endParaRPr lang="en-US" sz="1155"/>
          </a:p>
          <a:p>
            <a:pPr marL="1081801" lvl="4" indent="0">
              <a:buNone/>
            </a:pPr>
            <a:endParaRPr lang="en-US" sz="1980">
              <a:solidFill>
                <a:schemeClr val="accent2"/>
              </a:solidFill>
              <a:highlight>
                <a:srgbClr val="FFFF00"/>
              </a:highlight>
            </a:endParaRPr>
          </a:p>
          <a:p>
            <a:pPr marL="1320165" lvl="4" indent="0">
              <a:buNone/>
            </a:pPr>
            <a:endParaRPr lang="en-US" sz="1155"/>
          </a:p>
          <a:p>
            <a:pPr marL="565785" lvl="2" indent="0">
              <a:buNone/>
            </a:pPr>
            <a:endParaRPr lang="en-US" sz="1320"/>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96394723"/>
              </p:ext>
            </p:extLst>
          </p:nvPr>
        </p:nvGraphicFramePr>
        <p:xfrm>
          <a:off x="1753497" y="1785257"/>
          <a:ext cx="4462986" cy="48405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Graphic 3" descr="Internet with solid fill">
            <a:extLst>
              <a:ext uri="{FF2B5EF4-FFF2-40B4-BE49-F238E27FC236}">
                <a16:creationId xmlns:a16="http://schemas.microsoft.com/office/drawing/2014/main" id="{F8A52097-A430-022F-3022-6E6BE85C75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91010" y="2875624"/>
            <a:ext cx="610583" cy="610583"/>
          </a:xfrm>
          <a:prstGeom prst="rect">
            <a:avLst/>
          </a:prstGeom>
        </p:spPr>
      </p:pic>
      <p:pic>
        <p:nvPicPr>
          <p:cNvPr id="2" name="Graphic 1" descr="Internet with solid fill">
            <a:extLst>
              <a:ext uri="{FF2B5EF4-FFF2-40B4-BE49-F238E27FC236}">
                <a16:creationId xmlns:a16="http://schemas.microsoft.com/office/drawing/2014/main" id="{4EE26F9F-BFB5-7775-2C49-DA41E6F0C8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8938" y="3734058"/>
            <a:ext cx="610583" cy="610583"/>
          </a:xfrm>
          <a:prstGeom prst="rect">
            <a:avLst/>
          </a:prstGeom>
        </p:spPr>
      </p:pic>
      <p:sp>
        <p:nvSpPr>
          <p:cNvPr id="5" name="Slide Number Placeholder 2">
            <a:extLst>
              <a:ext uri="{FF2B5EF4-FFF2-40B4-BE49-F238E27FC236}">
                <a16:creationId xmlns:a16="http://schemas.microsoft.com/office/drawing/2014/main" id="{21564121-BF9F-8846-5978-E3747F73B21E}"/>
              </a:ext>
            </a:extLst>
          </p:cNvPr>
          <p:cNvSpPr>
            <a:spLocks noGrp="1"/>
          </p:cNvSpPr>
          <p:nvPr>
            <p:ph type="sldNum" sz="quarter" idx="12"/>
          </p:nvPr>
        </p:nvSpPr>
        <p:spPr>
          <a:xfrm>
            <a:off x="7647264" y="7391806"/>
            <a:ext cx="2263140" cy="301228"/>
          </a:xfrm>
        </p:spPr>
        <p:txBody>
          <a:bodyPr/>
          <a:lstStyle/>
          <a:p>
            <a:pPr defTabSz="754380">
              <a:defRPr/>
            </a:pPr>
            <a:fld id="{69C126A4-BD19-47E2-8A0E-0DE1B9D8C925}" type="slidenum">
              <a:rPr lang="en-US" sz="1155">
                <a:solidFill>
                  <a:srgbClr val="0D6CB9"/>
                </a:solidFill>
                <a:latin typeface="Calibri" panose="020F0502020204030204"/>
              </a:rPr>
              <a:pPr defTabSz="754380">
                <a:defRPr/>
              </a:pPr>
              <a:t>46</a:t>
            </a:fld>
            <a:endParaRPr lang="en-US" sz="1155" dirty="0">
              <a:solidFill>
                <a:srgbClr val="0D6CB9"/>
              </a:solidFill>
              <a:latin typeface="Calibri" panose="020F0502020204030204"/>
            </a:endParaRPr>
          </a:p>
        </p:txBody>
      </p:sp>
    </p:spTree>
    <p:extLst>
      <p:ext uri="{BB962C8B-B14F-4D97-AF65-F5344CB8AC3E}">
        <p14:creationId xmlns:p14="http://schemas.microsoft.com/office/powerpoint/2010/main" val="1764577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defTabSz="1005840">
              <a:defRPr/>
            </a:pPr>
            <a:fld id="{25037DA4-2335-4A87-8586-64B2BAB08211}" type="slidenum">
              <a:rPr lang="en-US" sz="1100">
                <a:solidFill>
                  <a:srgbClr val="0070C0"/>
                </a:solidFill>
                <a:latin typeface="Calibri" panose="020F0502020204030204"/>
              </a:rPr>
              <a:pPr defTabSz="1005840">
                <a:defRPr/>
              </a:pPr>
              <a:t>47</a:t>
            </a:fld>
            <a:endParaRPr lang="en-US" sz="1100">
              <a:solidFill>
                <a:srgbClr val="0070C0"/>
              </a:solidFill>
              <a:latin typeface="Calibri" panose="020F0502020204030204"/>
            </a:endParaRPr>
          </a:p>
        </p:txBody>
      </p:sp>
      <p:sp>
        <p:nvSpPr>
          <p:cNvPr id="4" name="Title 3"/>
          <p:cNvSpPr>
            <a:spLocks noGrp="1"/>
          </p:cNvSpPr>
          <p:nvPr>
            <p:ph type="title"/>
          </p:nvPr>
        </p:nvSpPr>
        <p:spPr>
          <a:xfrm>
            <a:off x="1671773" y="212301"/>
            <a:ext cx="7945386" cy="826485"/>
          </a:xfrm>
          <a:prstGeom prst="rect">
            <a:avLst/>
          </a:prstGeom>
        </p:spPr>
        <p:txBody>
          <a:bodyPr>
            <a:noAutofit/>
          </a:bodyPr>
          <a:lstStyle/>
          <a:p>
            <a:pPr algn="ctr"/>
            <a:r>
              <a:rPr lang="en-US" sz="4840">
                <a:solidFill>
                  <a:schemeClr val="accent1">
                    <a:lumMod val="75000"/>
                  </a:schemeClr>
                </a:solidFill>
              </a:rPr>
              <a:t> </a:t>
            </a:r>
            <a:r>
              <a:rPr lang="en-US" sz="4840">
                <a:solidFill>
                  <a:srgbClr val="0070C0"/>
                </a:solidFill>
              </a:rPr>
              <a:t> </a:t>
            </a:r>
            <a:r>
              <a:rPr lang="en-US" sz="4400">
                <a:solidFill>
                  <a:srgbClr val="0070C0"/>
                </a:solidFill>
              </a:rPr>
              <a:t>ADDITIONAL</a:t>
            </a:r>
            <a:r>
              <a:rPr lang="en-US" sz="4840">
                <a:solidFill>
                  <a:srgbClr val="0070C0"/>
                </a:solidFill>
              </a:rPr>
              <a:t> </a:t>
            </a:r>
            <a:r>
              <a:rPr lang="en-US" sz="4400">
                <a:solidFill>
                  <a:srgbClr val="0070C0"/>
                </a:solidFill>
              </a:rPr>
              <a:t>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671773" y="1451248"/>
            <a:ext cx="8298180" cy="5410007"/>
          </a:xfrm>
          <a:prstGeom prst="rect">
            <a:avLst/>
          </a:prstGeom>
        </p:spPr>
        <p:txBody>
          <a:bodyPr wrap="square" lIns="100584" tIns="50292" rIns="100584" bIns="50292" anchor="t">
            <a:spAutoFit/>
          </a:bodyPr>
          <a:lstStyle/>
          <a:p>
            <a:pPr defTabSz="1005840">
              <a:lnSpc>
                <a:spcPct val="106000"/>
              </a:lnSpc>
              <a:spcBef>
                <a:spcPts val="660"/>
              </a:spcBef>
              <a:spcAft>
                <a:spcPts val="330"/>
              </a:spcAft>
              <a:buClr>
                <a:srgbClr val="C5EEF3">
                  <a:lumMod val="50000"/>
                </a:srgbClr>
              </a:buClr>
              <a:buSzPct val="100000"/>
              <a:defRPr/>
            </a:pPr>
            <a:r>
              <a:rPr lang="en-US" sz="2860" b="1">
                <a:solidFill>
                  <a:srgbClr val="0070C0"/>
                </a:solidFill>
                <a:latin typeface="Calibri" panose="020F0502020204030204"/>
                <a:cs typeface="Arial" pitchFamily="34" charset="0"/>
              </a:rPr>
              <a:t>TSDS Unique ID Information</a:t>
            </a:r>
            <a:endParaRPr lang="en-US" sz="2860" b="1">
              <a:solidFill>
                <a:srgbClr val="0070C0"/>
              </a:solidFill>
              <a:latin typeface="Calibri" panose="020F0502020204030204"/>
              <a:cs typeface="Arial" pitchFamily="34" charset="0"/>
              <a:hlinkClick r:id="rId4">
                <a:extLst>
                  <a:ext uri="{A12FA001-AC4F-418D-AE19-62706E023703}">
                    <ahyp:hlinkClr xmlns:ahyp="http://schemas.microsoft.com/office/drawing/2018/hyperlinkcolor" val="tx"/>
                  </a:ext>
                </a:extLst>
              </a:hlinkClick>
            </a:endParaRPr>
          </a:p>
          <a:p>
            <a:pPr marL="927100" indent="-457200">
              <a:lnSpc>
                <a:spcPct val="100000"/>
              </a:lnSpc>
              <a:buClr>
                <a:schemeClr val="accent2"/>
              </a:buClr>
              <a:buSzPct val="70000"/>
              <a:buFont typeface="Wingdings" panose="05000000000000000000" pitchFamily="2" charset="2"/>
              <a:buChar char="§"/>
              <a:tabLst>
                <a:tab pos="755650" algn="l"/>
              </a:tabLst>
            </a:pPr>
            <a:r>
              <a:rPr lang="en-US" sz="2800" u="heavy">
                <a:solidFill>
                  <a:srgbClr val="0070C0"/>
                </a:solidFill>
                <a:latin typeface="Tw Cen MT"/>
                <a:cs typeface="Tw Cen MT"/>
                <a:hlinkClick r:id="rId5">
                  <a:extLst>
                    <a:ext uri="{A12FA001-AC4F-418D-AE19-62706E023703}">
                      <ahyp:hlinkClr xmlns:ahyp="http://schemas.microsoft.com/office/drawing/2018/hyperlinkcolor" val="tx"/>
                    </a:ext>
                  </a:extLst>
                </a:hlinkClick>
              </a:rPr>
              <a:t>Unique ID User Guide </a:t>
            </a:r>
            <a:endParaRPr lang="en-US" sz="2800" u="heavy">
              <a:solidFill>
                <a:srgbClr val="0070C0"/>
              </a:solidFill>
              <a:latin typeface="Tw Cen MT"/>
              <a:cs typeface="Tw Cen MT"/>
            </a:endParaRPr>
          </a:p>
          <a:p>
            <a:pPr marL="927100" indent="-457200">
              <a:lnSpc>
                <a:spcPct val="100000"/>
              </a:lnSpc>
              <a:buClr>
                <a:schemeClr val="accent2"/>
              </a:buClr>
              <a:buSzPct val="70000"/>
              <a:buFont typeface="Wingdings" panose="05000000000000000000" pitchFamily="2" charset="2"/>
              <a:buChar char="§"/>
              <a:tabLst>
                <a:tab pos="755650" algn="l"/>
              </a:tabLst>
            </a:pPr>
            <a:r>
              <a:rPr lang="en-US" sz="2800" spc="-5">
                <a:solidFill>
                  <a:srgbClr val="0070C0"/>
                </a:solidFill>
                <a:latin typeface="Tw Cen MT" panose="020B0602020104020603" pitchFamily="34" charset="0"/>
                <a:cs typeface="Tw Cen MT"/>
                <a:hlinkClick r:id="rId6">
                  <a:extLst>
                    <a:ext uri="{A12FA001-AC4F-418D-AE19-62706E023703}">
                      <ahyp:hlinkClr xmlns:ahyp="http://schemas.microsoft.com/office/drawing/2018/hyperlinkcolor" val="tx"/>
                    </a:ext>
                  </a:extLst>
                </a:hlinkClick>
              </a:rPr>
              <a:t>T</a:t>
            </a:r>
            <a:r>
              <a:rPr lang="en-US" sz="2800">
                <a:solidFill>
                  <a:srgbClr val="0070C0"/>
                </a:solidFill>
                <a:latin typeface="Tw Cen MT" panose="020B0602020104020603" pitchFamily="34" charset="0"/>
                <a:cs typeface="Tw Cen MT"/>
                <a:hlinkClick r:id="rId6">
                  <a:extLst>
                    <a:ext uri="{A12FA001-AC4F-418D-AE19-62706E023703}">
                      <ahyp:hlinkClr xmlns:ahyp="http://schemas.microsoft.com/office/drawing/2018/hyperlinkcolor" val="tx"/>
                    </a:ext>
                  </a:extLst>
                </a:hlinkClick>
              </a:rPr>
              <a:t>SDS Unique ID Specifications</a:t>
            </a:r>
            <a:endParaRPr lang="en-US" sz="2800" u="heavy">
              <a:solidFill>
                <a:srgbClr val="0070C0"/>
              </a:solidFill>
              <a:latin typeface="Tw Cen MT"/>
              <a:cs typeface="Tw Cen MT"/>
            </a:endParaRPr>
          </a:p>
          <a:p>
            <a:pPr marL="469900">
              <a:lnSpc>
                <a:spcPct val="100000"/>
              </a:lnSpc>
              <a:buClr>
                <a:schemeClr val="accent2"/>
              </a:buClr>
              <a:buSzPct val="100000"/>
              <a:tabLst>
                <a:tab pos="755650" algn="l"/>
              </a:tabLst>
            </a:pPr>
            <a:endParaRPr lang="en-US" sz="2800">
              <a:solidFill>
                <a:schemeClr val="accent1">
                  <a:lumMod val="75000"/>
                </a:schemeClr>
              </a:solidFill>
              <a:latin typeface="Tw Cen MT"/>
              <a:cs typeface="Tw Cen MT"/>
            </a:endParaRPr>
          </a:p>
          <a:p>
            <a:pPr marL="0" lvl="2" defTabSz="1005840">
              <a:lnSpc>
                <a:spcPct val="106000"/>
              </a:lnSpc>
              <a:spcBef>
                <a:spcPts val="660"/>
              </a:spcBef>
              <a:spcAft>
                <a:spcPts val="330"/>
              </a:spcAft>
              <a:buClr>
                <a:srgbClr val="0D6CB9">
                  <a:lumMod val="75000"/>
                </a:srgbClr>
              </a:buClr>
              <a:buSzPct val="70000"/>
              <a:defRPr/>
            </a:pPr>
            <a:r>
              <a:rPr lang="en-US" sz="2860" b="1">
                <a:solidFill>
                  <a:srgbClr val="0070C0"/>
                </a:solidFill>
                <a:latin typeface="Calibri" panose="020F0502020204030204"/>
                <a:cs typeface="Arial" pitchFamily="34" charset="0"/>
              </a:rPr>
              <a:t>Support Resources</a:t>
            </a:r>
          </a:p>
          <a:p>
            <a:pPr marL="880110" lvl="2" indent="-377190" defTabSz="1005840">
              <a:lnSpc>
                <a:spcPct val="106000"/>
              </a:lnSpc>
              <a:buClr>
                <a:srgbClr val="F16038"/>
              </a:buClr>
              <a:buSzPct val="70000"/>
              <a:buFont typeface="Wingdings" panose="05000000000000000000" pitchFamily="2" charset="2"/>
              <a:buChar char="§"/>
              <a:defRPr/>
            </a:pPr>
            <a:r>
              <a:rPr lang="en-US" sz="2420">
                <a:solidFill>
                  <a:srgbClr val="0070C0"/>
                </a:solidFill>
                <a:latin typeface="Calibri" panose="020F0502020204030204"/>
                <a:cs typeface="Arial" pitchFamily="34" charset="0"/>
              </a:rPr>
              <a:t>KB Articles</a:t>
            </a:r>
          </a:p>
          <a:p>
            <a:pPr marL="1463040" lvl="3" indent="-457200" defTabSz="1005840">
              <a:lnSpc>
                <a:spcPct val="106000"/>
              </a:lnSpc>
              <a:buClr>
                <a:srgbClr val="F16038"/>
              </a:buClr>
              <a:buSzPct val="70000"/>
              <a:buFont typeface="+mj-lt"/>
              <a:buAutoNum type="arabicPeriod"/>
              <a:defRPr/>
            </a:pPr>
            <a:r>
              <a:rPr lang="en-US" sz="1980">
                <a:solidFill>
                  <a:srgbClr val="0070C0"/>
                </a:solidFill>
                <a:latin typeface="Calibri" panose="020F0502020204030204"/>
                <a:cs typeface="Arial" pitchFamily="34" charset="0"/>
                <a:hlinkClick r:id="rId7"/>
              </a:rPr>
              <a:t>TSDSKB-278</a:t>
            </a:r>
            <a:r>
              <a:rPr lang="en-US" sz="1980">
                <a:solidFill>
                  <a:srgbClr val="0070C0"/>
                </a:solidFill>
                <a:latin typeface="Calibri" panose="020F0502020204030204"/>
                <a:cs typeface="Arial" pitchFamily="34" charset="0"/>
              </a:rPr>
              <a:t> – Retire Unique ID</a:t>
            </a:r>
          </a:p>
          <a:p>
            <a:pPr marL="1463040" lvl="3" indent="-457200" defTabSz="1005840">
              <a:lnSpc>
                <a:spcPct val="106000"/>
              </a:lnSpc>
              <a:buClr>
                <a:srgbClr val="F16038"/>
              </a:buClr>
              <a:buSzPct val="70000"/>
              <a:buFont typeface="+mj-lt"/>
              <a:buAutoNum type="arabicPeriod"/>
              <a:defRPr/>
            </a:pPr>
            <a:r>
              <a:rPr lang="en-US" sz="1950">
                <a:solidFill>
                  <a:srgbClr val="0070C0"/>
                </a:solidFill>
                <a:latin typeface="Calibri" panose="020F0502020204030204"/>
                <a:cs typeface="Arial"/>
                <a:hlinkClick r:id="rId8">
                  <a:extLst>
                    <a:ext uri="{A12FA001-AC4F-418D-AE19-62706E023703}">
                      <ahyp:hlinkClr xmlns:ahyp="http://schemas.microsoft.com/office/drawing/2018/hyperlinkcolor" val="tx"/>
                    </a:ext>
                  </a:extLst>
                </a:hlinkClick>
              </a:rPr>
              <a:t>TSDSKB-557</a:t>
            </a:r>
            <a:r>
              <a:rPr lang="en-US" sz="1950">
                <a:solidFill>
                  <a:srgbClr val="0070C0"/>
                </a:solidFill>
                <a:latin typeface="Calibri" panose="020F0502020204030204"/>
                <a:cs typeface="Arial"/>
              </a:rPr>
              <a:t> – UID Review Canceled Record Comment</a:t>
            </a:r>
          </a:p>
          <a:p>
            <a:pPr marL="863600" lvl="3" indent="-342900" defTabSz="1005840">
              <a:lnSpc>
                <a:spcPct val="106000"/>
              </a:lnSpc>
              <a:buClr>
                <a:srgbClr val="F16038"/>
              </a:buClr>
              <a:buSzPct val="70000"/>
              <a:buFont typeface="Wingdings" panose="05000000000000000000" pitchFamily="2" charset="2"/>
              <a:buChar char="§"/>
              <a:defRPr/>
            </a:pPr>
            <a:r>
              <a:rPr lang="en-US" sz="2400" u="heavy" spc="-5">
                <a:solidFill>
                  <a:srgbClr val="0070C0"/>
                </a:solidFill>
                <a:hlinkClick r:id="rId9">
                  <a:extLst>
                    <a:ext uri="{A12FA001-AC4F-418D-AE19-62706E023703}">
                      <ahyp:hlinkClr xmlns:ahyp="http://schemas.microsoft.com/office/drawing/2018/hyperlinkcolor" val="tx"/>
                    </a:ext>
                  </a:extLst>
                </a:hlinkClick>
              </a:rPr>
              <a:t>Introduction to UID Video</a:t>
            </a:r>
            <a:endParaRPr lang="en-US" sz="2400" u="heavy" spc="-5">
              <a:solidFill>
                <a:srgbClr val="0070C0"/>
              </a:solidFill>
            </a:endParaRPr>
          </a:p>
          <a:p>
            <a:pPr marL="863600" lvl="3" indent="-342900" defTabSz="1005840">
              <a:lnSpc>
                <a:spcPct val="106000"/>
              </a:lnSpc>
              <a:buClr>
                <a:srgbClr val="F16038"/>
              </a:buClr>
              <a:buSzPct val="70000"/>
              <a:buFont typeface="Wingdings" panose="05000000000000000000" pitchFamily="2" charset="2"/>
              <a:buChar char="§"/>
              <a:defRPr/>
            </a:pPr>
            <a:r>
              <a:rPr lang="en-US" sz="2400" u="heavy" spc="-5">
                <a:solidFill>
                  <a:srgbClr val="0070C0"/>
                </a:solidFill>
                <a:cs typeface="Tw Cen MT"/>
                <a:hlinkClick r:id="rId10">
                  <a:extLst>
                    <a:ext uri="{A12FA001-AC4F-418D-AE19-62706E023703}">
                      <ahyp:hlinkClr xmlns:ahyp="http://schemas.microsoft.com/office/drawing/2018/hyperlinkcolor" val="tx"/>
                    </a:ext>
                  </a:extLst>
                </a:hlinkClick>
              </a:rPr>
              <a:t>UID Near Match Resolution</a:t>
            </a:r>
            <a:endParaRPr lang="en-US" sz="2400" u="heavy" spc="-5">
              <a:solidFill>
                <a:srgbClr val="0070C0"/>
              </a:solidFill>
              <a:cs typeface="Tw Cen MT"/>
            </a:endParaRPr>
          </a:p>
          <a:p>
            <a:pPr marL="520700" lvl="3" defTabSz="1005840">
              <a:lnSpc>
                <a:spcPct val="106000"/>
              </a:lnSpc>
              <a:buClr>
                <a:srgbClr val="F16038"/>
              </a:buClr>
              <a:buSzPct val="100000"/>
              <a:defRPr/>
            </a:pPr>
            <a:endParaRPr lang="en-US" sz="2400">
              <a:solidFill>
                <a:srgbClr val="0070C0"/>
              </a:solidFill>
              <a:cs typeface="Tw Cen MT"/>
            </a:endParaRPr>
          </a:p>
          <a:p>
            <a:pPr marL="520700" lvl="3" defTabSz="1005840">
              <a:lnSpc>
                <a:spcPct val="106000"/>
              </a:lnSpc>
              <a:buClr>
                <a:srgbClr val="F16038"/>
              </a:buClr>
              <a:buSzPct val="70000"/>
              <a:defRPr/>
            </a:pPr>
            <a:endParaRPr lang="en-US" sz="2400">
              <a:solidFill>
                <a:srgbClr val="0070C0"/>
              </a:solidFill>
              <a:latin typeface="Calibri" panose="020F0502020204030204"/>
              <a:cs typeface="Arial" pitchFamily="34" charset="0"/>
            </a:endParaRPr>
          </a:p>
          <a:p>
            <a:pPr marL="883603" lvl="3" indent="-375444" defTabSz="1005840">
              <a:lnSpc>
                <a:spcPct val="106000"/>
              </a:lnSpc>
              <a:buClr>
                <a:srgbClr val="F16038"/>
              </a:buClr>
              <a:buSzPct val="70000"/>
              <a:buFont typeface="Wingdings" panose="05000000000000000000" pitchFamily="2" charset="2"/>
              <a:buChar char="§"/>
              <a:defRPr/>
            </a:pPr>
            <a:endParaRPr lang="en-US" sz="1980">
              <a:solidFill>
                <a:srgbClr val="0070C0"/>
              </a:solidFill>
              <a:latin typeface="Calibri" panose="020F0502020204030204"/>
              <a:cs typeface="Arial" pitchFamily="34" charset="0"/>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705205" y="378771"/>
            <a:ext cx="7945386" cy="619864"/>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705205" y="1812181"/>
            <a:ext cx="8165820" cy="4870287"/>
          </a:xfrm>
        </p:spPr>
        <p:txBody>
          <a:bodyPr lIns="75438" tIns="37719" rIns="75438" bIns="37719" anchor="t"/>
          <a:lstStyle/>
          <a:p>
            <a:pPr marL="130968" indent="0">
              <a:buNone/>
            </a:pPr>
            <a:endParaRPr lang="en-US" sz="880" dirty="0">
              <a:ea typeface="Calibri" panose="020F0502020204030204"/>
              <a:cs typeface="Calibri" panose="020F0502020204030204"/>
            </a:endParaRPr>
          </a:p>
          <a:p>
            <a:pPr marL="130969" lvl="1" indent="0">
              <a:buSzPct val="70000"/>
              <a:buNone/>
            </a:pPr>
            <a:endParaRPr lang="en-US" sz="2640" dirty="0">
              <a:cs typeface="Calibri"/>
            </a:endParaRPr>
          </a:p>
          <a:p>
            <a:pPr marL="588169" lvl="1" indent="-457200">
              <a:buSzPct val="70000"/>
            </a:pPr>
            <a:r>
              <a:rPr lang="en-US" sz="2640" dirty="0">
                <a:cs typeface="Calibri"/>
              </a:rPr>
              <a:t>Complete a Teach Back Exercise</a:t>
            </a:r>
          </a:p>
          <a:p>
            <a:pPr marL="302419" lvl="1" indent="-171450">
              <a:buSzPct val="70000"/>
            </a:pPr>
            <a:endParaRPr lang="en-US" sz="880" dirty="0">
              <a:cs typeface="Calibri"/>
            </a:endParaRPr>
          </a:p>
          <a:p>
            <a:pPr marL="588169" lvl="1" indent="-457200">
              <a:buSzPct val="70000"/>
            </a:pPr>
            <a:r>
              <a:rPr lang="en-US" sz="2640" dirty="0">
                <a:cs typeface="Calibri"/>
              </a:rPr>
              <a:t>Complete Unique ID Certification Test</a:t>
            </a:r>
            <a:endParaRPr lang="en-US" sz="880" dirty="0">
              <a:cs typeface="Calibri"/>
            </a:endParaRPr>
          </a:p>
          <a:p>
            <a:pPr marL="438309" indent="-307340">
              <a:buSzPct val="70000"/>
            </a:pPr>
            <a:endParaRPr lang="en-US" sz="800" dirty="0">
              <a:cs typeface="Calibri"/>
            </a:endParaRPr>
          </a:p>
          <a:p>
            <a:pPr marL="588169" indent="-457200">
              <a:buSzPct val="70000"/>
            </a:pPr>
            <a:r>
              <a:rPr lang="en-US" sz="2640" dirty="0">
                <a:cs typeface="Calibri"/>
              </a:rPr>
              <a:t>Attend TSDS Continuing Education Trainings (CET)</a:t>
            </a:r>
          </a:p>
          <a:p>
            <a:pPr marL="302419" indent="-171450">
              <a:buSzPct val="70000"/>
            </a:pPr>
            <a:endParaRPr lang="en-US" sz="880" dirty="0">
              <a:cs typeface="Calibri"/>
            </a:endParaRPr>
          </a:p>
          <a:p>
            <a:pPr marL="588169" indent="-457200">
              <a:buSzPct val="70000"/>
            </a:pPr>
            <a:r>
              <a:rPr lang="en-US" sz="2640" dirty="0">
                <a:cs typeface="Calibri"/>
              </a:rPr>
              <a:t>Participate in TSDS Just-in-Time Trainings (JIT)</a:t>
            </a:r>
          </a:p>
          <a:p>
            <a:pPr marL="302419" indent="-171450">
              <a:buSzPct val="70000"/>
            </a:pPr>
            <a:endParaRPr lang="en-US" sz="880" dirty="0">
              <a:cs typeface="Calibri"/>
            </a:endParaRPr>
          </a:p>
          <a:p>
            <a:pPr marL="588169" indent="-457200">
              <a:buSzPct val="70000"/>
            </a:pPr>
            <a:r>
              <a:rPr lang="en-US" sz="2640" dirty="0">
                <a:cs typeface="Calibri"/>
              </a:rPr>
              <a:t>Attend Field Coordination Network (FCN) webinars for new updates and changes</a:t>
            </a:r>
          </a:p>
          <a:p>
            <a:pPr marL="438309" indent="-307340"/>
            <a:endParaRPr lang="en-US" sz="2640" b="1" dirty="0">
              <a:cs typeface="Calibri"/>
            </a:endParaRPr>
          </a:p>
          <a:p>
            <a:pPr marL="130969" indent="0">
              <a:buNone/>
            </a:pPr>
            <a:endParaRPr lang="en-US" sz="2640" b="1" dirty="0">
              <a:cs typeface="Calibri"/>
            </a:endParaRPr>
          </a:p>
        </p:txBody>
      </p:sp>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754380">
              <a:defRPr/>
            </a:pPr>
            <a:fld id="{69C126A4-BD19-47E2-8A0E-0DE1B9D8C925}" type="slidenum">
              <a:rPr lang="en-US" sz="1100" dirty="0">
                <a:solidFill>
                  <a:srgbClr val="0D6CB9"/>
                </a:solidFill>
                <a:latin typeface="Calibri" panose="020F0502020204030204"/>
              </a:rPr>
              <a:pPr defTabSz="754380">
                <a:defRPr/>
              </a:pPr>
              <a:t>48</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734249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86033" y="1362607"/>
            <a:ext cx="7945386" cy="5283736"/>
          </a:xfrm>
        </p:spPr>
        <p:txBody>
          <a:bodyPr lIns="75438" tIns="37719" rIns="75438" bIns="37719" anchor="t"/>
          <a:lstStyle/>
          <a:p>
            <a:pPr marL="0" lvl="1" indent="0">
              <a:buNone/>
            </a:pPr>
            <a:r>
              <a:rPr lang="en-US" sz="3080" b="1" dirty="0">
                <a:solidFill>
                  <a:srgbClr val="0070C0"/>
                </a:solidFill>
              </a:rPr>
              <a:t>In this training we talked about:</a:t>
            </a:r>
          </a:p>
          <a:p>
            <a:pPr marL="0" lvl="1" indent="0">
              <a:buNone/>
            </a:pPr>
            <a:endParaRPr lang="en-US" sz="2640" b="1" dirty="0"/>
          </a:p>
          <a:p>
            <a:pPr marL="1005840" lvl="1" indent="-601980">
              <a:lnSpc>
                <a:spcPct val="106000"/>
              </a:lnSpc>
              <a:spcBef>
                <a:spcPts val="660"/>
              </a:spcBef>
              <a:spcAft>
                <a:spcPts val="330"/>
              </a:spcAft>
            </a:pPr>
            <a:r>
              <a:rPr lang="en-US" sz="2800" dirty="0">
                <a:solidFill>
                  <a:srgbClr val="0070C0"/>
                </a:solidFill>
                <a:highlight>
                  <a:srgbClr val="FFFFFF"/>
                </a:highlight>
              </a:rPr>
              <a:t>How UID Enrollment Tracking fits into the overall TSDS Architecture.</a:t>
            </a:r>
            <a:endParaRPr lang="en-US" sz="2800" dirty="0">
              <a:solidFill>
                <a:srgbClr val="0070C0"/>
              </a:solidFill>
              <a:highlight>
                <a:srgbClr val="FFFFFF"/>
              </a:highlight>
              <a:ea typeface="Calibri"/>
              <a:cs typeface="Calibri"/>
            </a:endParaRPr>
          </a:p>
          <a:p>
            <a:pPr marL="403860" lvl="1" indent="0">
              <a:lnSpc>
                <a:spcPct val="106000"/>
              </a:lnSpc>
              <a:spcBef>
                <a:spcPts val="660"/>
              </a:spcBef>
              <a:spcAft>
                <a:spcPts val="330"/>
              </a:spcAft>
              <a:buNone/>
            </a:pPr>
            <a:endParaRPr lang="en-US" sz="1050" dirty="0">
              <a:solidFill>
                <a:srgbClr val="0070C0"/>
              </a:solidFill>
              <a:highlight>
                <a:srgbClr val="FFFFFF"/>
              </a:highlight>
              <a:ea typeface="Calibri"/>
              <a:cs typeface="Calibri"/>
            </a:endParaRPr>
          </a:p>
          <a:p>
            <a:pPr marL="1005840" lvl="1" indent="-601980">
              <a:lnSpc>
                <a:spcPct val="106000"/>
              </a:lnSpc>
              <a:spcBef>
                <a:spcPts val="660"/>
              </a:spcBef>
              <a:spcAft>
                <a:spcPts val="330"/>
              </a:spcAft>
            </a:pPr>
            <a:r>
              <a:rPr lang="en-US" sz="2800" dirty="0">
                <a:solidFill>
                  <a:srgbClr val="0070C0"/>
                </a:solidFill>
                <a:highlight>
                  <a:srgbClr val="FFFFFF"/>
                </a:highlight>
                <a:ea typeface="Calibri"/>
                <a:cs typeface="Calibri"/>
              </a:rPr>
              <a:t>How UID Enrollment Tracking fits into the Data Collection Process.</a:t>
            </a:r>
          </a:p>
          <a:p>
            <a:pPr marL="403225" lvl="1" indent="0">
              <a:lnSpc>
                <a:spcPct val="106000"/>
              </a:lnSpc>
              <a:spcBef>
                <a:spcPts val="660"/>
              </a:spcBef>
              <a:spcAft>
                <a:spcPts val="330"/>
              </a:spcAft>
              <a:buNone/>
            </a:pPr>
            <a:endParaRPr lang="en-US" sz="1050" dirty="0">
              <a:solidFill>
                <a:srgbClr val="0070C0"/>
              </a:solidFill>
              <a:highlight>
                <a:srgbClr val="FFFFFF"/>
              </a:highlight>
              <a:ea typeface="Calibri" panose="020F0502020204030204"/>
              <a:cs typeface="Calibri" panose="020F0502020204030204"/>
            </a:endParaRPr>
          </a:p>
          <a:p>
            <a:pPr marL="1005840" lvl="1" indent="-601980">
              <a:lnSpc>
                <a:spcPct val="106000"/>
              </a:lnSpc>
              <a:spcBef>
                <a:spcPts val="660"/>
              </a:spcBef>
              <a:spcAft>
                <a:spcPts val="330"/>
              </a:spcAft>
            </a:pPr>
            <a:r>
              <a:rPr lang="en-US" sz="2800" dirty="0">
                <a:solidFill>
                  <a:srgbClr val="0070C0"/>
                </a:solidFill>
                <a:highlight>
                  <a:srgbClr val="FFFFFF"/>
                </a:highlight>
              </a:rPr>
              <a:t>The UID Enrollment Tracking (ET) process.</a:t>
            </a:r>
          </a:p>
          <a:p>
            <a:pPr marL="403383" lvl="1" indent="0" defTabSz="1005840">
              <a:lnSpc>
                <a:spcPct val="106000"/>
              </a:lnSpc>
              <a:spcBef>
                <a:spcPts val="660"/>
              </a:spcBef>
              <a:spcAft>
                <a:spcPts val="330"/>
              </a:spcAft>
              <a:buSzPct val="100000"/>
              <a:buNone/>
              <a:defRPr/>
            </a:pPr>
            <a:endParaRPr lang="en-US" sz="1320" dirty="0">
              <a:solidFill>
                <a:schemeClr val="accent1">
                  <a:lumMod val="75000"/>
                </a:schemeClr>
              </a:solidFill>
              <a:highlight>
                <a:srgbClr val="FFFFFF"/>
              </a:highlight>
              <a:cs typeface="Arial" pitchFamily="34" charset="0"/>
            </a:endParaRPr>
          </a:p>
        </p:txBody>
      </p:sp>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pPr defTabSz="1005840"/>
            <a:fld id="{69C126A4-BD19-47E2-8A0E-0DE1B9D8C925}" type="slidenum">
              <a:rPr lang="en-US" sz="1100">
                <a:solidFill>
                  <a:srgbClr val="0D6CB9"/>
                </a:solidFill>
                <a:latin typeface="Calibri" panose="020F0502020204030204"/>
              </a:rPr>
              <a:pPr defTabSz="1005840"/>
              <a:t>49</a:t>
            </a:fld>
            <a:endParaRPr lang="en-US" sz="1100">
              <a:solidFill>
                <a:srgbClr val="0D6CB9"/>
              </a:solidFill>
              <a:latin typeface="Calibri" panose="020F0502020204030204"/>
            </a:endParaRPr>
          </a:p>
        </p:txBody>
      </p:sp>
    </p:spTree>
    <p:extLst>
      <p:ext uri="{BB962C8B-B14F-4D97-AF65-F5344CB8AC3E}">
        <p14:creationId xmlns:p14="http://schemas.microsoft.com/office/powerpoint/2010/main" val="90120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909415" y="4315463"/>
            <a:ext cx="4149200" cy="105388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 sz="2600" b="1">
                <a:solidFill>
                  <a:prstClr val="white"/>
                </a:solidFill>
                <a:latin typeface="Calibri"/>
              </a:rPr>
              <a:t>Training Activity</a:t>
            </a:r>
          </a:p>
          <a:p>
            <a:pPr defTabSz="754380">
              <a:defRPr/>
            </a:pPr>
            <a:r>
              <a:rPr lang="en-US" sz="1400">
                <a:solidFill>
                  <a:prstClr val="white"/>
                </a:solidFill>
                <a:latin typeface="Calibri"/>
                <a:cs typeface="Calibri"/>
              </a:rPr>
              <a:t>Practice, Troubleshooting, and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909416" y="3218133"/>
            <a:ext cx="4149199" cy="105388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 sz="2640" b="1">
                <a:solidFill>
                  <a:prstClr val="white"/>
                </a:solidFill>
                <a:latin typeface="Calibri"/>
              </a:rPr>
              <a:t>Key Concepts</a:t>
            </a:r>
          </a:p>
          <a:p>
            <a:pPr defTabSz="754380">
              <a:defRPr/>
            </a:pPr>
            <a:r>
              <a:rPr lang="en-US" sz="1400">
                <a:solidFill>
                  <a:prstClr val="white"/>
                </a:solidFill>
                <a:latin typeface="Calibri"/>
              </a:rPr>
              <a:t>Enrollment Tracking</a:t>
            </a:r>
            <a:endParaRPr lang="en-US" sz="1400">
              <a:solidFill>
                <a:prstClr val="white"/>
              </a:solidFill>
              <a:latin typeface="Calibri"/>
              <a:cs typeface="Calibri"/>
            </a:endParaRP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909416" y="2095086"/>
            <a:ext cx="4149199" cy="1053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 sz="2600" b="1">
                <a:solidFill>
                  <a:prstClr val="white"/>
                </a:solidFill>
                <a:latin typeface="Calibri"/>
              </a:rPr>
              <a:t>Getting Started</a:t>
            </a:r>
          </a:p>
          <a:p>
            <a:pPr defTabSz="754380">
              <a:defRPr/>
            </a:pPr>
            <a:r>
              <a:rPr lang="en-US" sz="1400">
                <a:solidFill>
                  <a:prstClr val="white"/>
                </a:solidFill>
                <a:latin typeface="Calibri"/>
              </a:rPr>
              <a:t>TSDS  Architecture , TEAL Roles, and Demo</a:t>
            </a:r>
            <a:endParaRPr lang="en-US" sz="1400">
              <a:solidFill>
                <a:prstClr val="white"/>
              </a:solidFill>
              <a:latin typeface="Calibri"/>
              <a:cs typeface="Calibri"/>
            </a:endParaRP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6366698" y="2963259"/>
            <a:ext cx="3312698" cy="2035919"/>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933082" y="5438510"/>
            <a:ext cx="4149199" cy="105388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tIns="37719" rIns="75438" bIns="37719" rtlCol="0" anchor="ctr"/>
          <a:lstStyle/>
          <a:p>
            <a:pPr defTabSz="754380">
              <a:defRPr/>
            </a:pPr>
            <a:r>
              <a:rPr lang="en-US" sz="2600" b="1">
                <a:solidFill>
                  <a:prstClr val="white"/>
                </a:solidFill>
                <a:latin typeface="Calibri"/>
              </a:rPr>
              <a:t>Wrap</a:t>
            </a:r>
            <a:r>
              <a:rPr lang="en" sz="2600" b="1">
                <a:solidFill>
                  <a:prstClr val="white"/>
                </a:solidFill>
                <a:latin typeface="Calibri"/>
              </a:rPr>
              <a:t> Up</a:t>
            </a:r>
          </a:p>
          <a:p>
            <a:pPr defTabSz="754380">
              <a:defRPr/>
            </a:pPr>
            <a:r>
              <a:rPr lang="en-US" sz="1400">
                <a:solidFill>
                  <a:prstClr val="white"/>
                </a:solidFill>
                <a:latin typeface="Calibri"/>
              </a:rPr>
              <a:t>Key Takeaways, Resources, and Next Steps</a:t>
            </a:r>
            <a:endParaRPr lang="en-US" sz="1400">
              <a:solidFill>
                <a:prstClr val="white"/>
              </a:solidFill>
              <a:latin typeface="Calibri"/>
              <a:cs typeface="Calibri"/>
            </a:endParaRPr>
          </a:p>
        </p:txBody>
      </p:sp>
      <p:sp>
        <p:nvSpPr>
          <p:cNvPr id="3" name="Slide Number Placeholder 2">
            <a:extLst>
              <a:ext uri="{FF2B5EF4-FFF2-40B4-BE49-F238E27FC236}">
                <a16:creationId xmlns:a16="http://schemas.microsoft.com/office/drawing/2014/main" id="{277E7510-1856-94A6-DD6C-65CA1B6BC53B}"/>
              </a:ext>
            </a:extLst>
          </p:cNvPr>
          <p:cNvSpPr>
            <a:spLocks noGrp="1"/>
          </p:cNvSpPr>
          <p:nvPr>
            <p:ph type="sldNum" sz="quarter" idx="12"/>
          </p:nvPr>
        </p:nvSpPr>
        <p:spPr/>
        <p:txBody>
          <a:bodyPr/>
          <a:lstStyle/>
          <a:p>
            <a:fld id="{25037DA4-2335-4A87-8586-64B2BAB08211}" type="slidenum">
              <a:rPr lang="en-US" sz="1000" smtClean="0"/>
              <a:pPr/>
              <a:t>5</a:t>
            </a:fld>
            <a:endParaRPr lang="en-US" sz="1000" dirty="0"/>
          </a:p>
        </p:txBody>
      </p:sp>
    </p:spTree>
    <p:extLst>
      <p:ext uri="{BB962C8B-B14F-4D97-AF65-F5344CB8AC3E}">
        <p14:creationId xmlns:p14="http://schemas.microsoft.com/office/powerpoint/2010/main" val="3654762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153" y="3484420"/>
            <a:ext cx="7264051" cy="1077218"/>
          </a:xfrm>
          <a:prstGeom prst="rect">
            <a:avLst/>
          </a:prstGeom>
        </p:spPr>
        <p:txBody>
          <a:bodyPr vert="horz" wrap="square" lIns="0" tIns="0" rIns="0" bIns="0" rtlCol="0">
            <a:spAutoFit/>
          </a:bodyPr>
          <a:lstStyle/>
          <a:p>
            <a:pPr algn="ctr" defTabSz="754380">
              <a:lnSpc>
                <a:spcPts val="3675"/>
              </a:lnSpc>
              <a:defRPr/>
            </a:pPr>
            <a:r>
              <a:rPr sz="4125" b="1" kern="0">
                <a:solidFill>
                  <a:srgbClr val="3B6DBD"/>
                </a:solidFill>
                <a:latin typeface="Calibri"/>
                <a:cs typeface="Calibri"/>
              </a:rPr>
              <a:t>TITLE</a:t>
            </a:r>
            <a:r>
              <a:rPr sz="4125" b="1" kern="0" spc="-25">
                <a:solidFill>
                  <a:srgbClr val="3B6DBD"/>
                </a:solidFill>
                <a:latin typeface="Calibri"/>
                <a:cs typeface="Calibri"/>
              </a:rPr>
              <a:t> </a:t>
            </a:r>
            <a:r>
              <a:rPr sz="4125" b="1" kern="0">
                <a:solidFill>
                  <a:srgbClr val="3B6DBD"/>
                </a:solidFill>
                <a:latin typeface="Calibri"/>
                <a:cs typeface="Calibri"/>
              </a:rPr>
              <a:t>SLIDE:</a:t>
            </a:r>
            <a:r>
              <a:rPr sz="4125" b="1" kern="0" spc="-29">
                <a:solidFill>
                  <a:srgbClr val="3B6DBD"/>
                </a:solidFill>
                <a:latin typeface="Calibri"/>
                <a:cs typeface="Calibri"/>
              </a:rPr>
              <a:t> </a:t>
            </a:r>
            <a:r>
              <a:rPr sz="4125" b="1" kern="0">
                <a:solidFill>
                  <a:srgbClr val="3B6DBD"/>
                </a:solidFill>
                <a:latin typeface="Calibri"/>
                <a:cs typeface="Calibri"/>
              </a:rPr>
              <a:t>TSDS</a:t>
            </a:r>
            <a:r>
              <a:rPr sz="4125" b="1" kern="0" spc="-33">
                <a:solidFill>
                  <a:srgbClr val="3B6DBD"/>
                </a:solidFill>
                <a:latin typeface="Calibri"/>
                <a:cs typeface="Calibri"/>
              </a:rPr>
              <a:t> </a:t>
            </a:r>
            <a:r>
              <a:rPr sz="4125" b="1" kern="0">
                <a:solidFill>
                  <a:srgbClr val="3B6DBD"/>
                </a:solidFill>
                <a:latin typeface="Calibri"/>
                <a:cs typeface="Calibri"/>
              </a:rPr>
              <a:t>ODS</a:t>
            </a:r>
            <a:r>
              <a:rPr sz="4125" b="1" kern="0" spc="-21">
                <a:solidFill>
                  <a:srgbClr val="3B6DBD"/>
                </a:solidFill>
                <a:latin typeface="Calibri"/>
                <a:cs typeface="Calibri"/>
              </a:rPr>
              <a:t> </a:t>
            </a:r>
            <a:r>
              <a:rPr sz="4125" b="1" kern="0">
                <a:solidFill>
                  <a:srgbClr val="3B6DBD"/>
                </a:solidFill>
                <a:latin typeface="Calibri"/>
                <a:cs typeface="Calibri"/>
              </a:rPr>
              <a:t>3.x</a:t>
            </a:r>
            <a:r>
              <a:rPr sz="4125" b="1" kern="0" spc="-17">
                <a:solidFill>
                  <a:srgbClr val="3B6DBD"/>
                </a:solidFill>
                <a:latin typeface="Calibri"/>
                <a:cs typeface="Calibri"/>
              </a:rPr>
              <a:t> </a:t>
            </a:r>
            <a:r>
              <a:rPr sz="4125" b="1" kern="0" spc="-9">
                <a:solidFill>
                  <a:srgbClr val="3B6DBD"/>
                </a:solidFill>
                <a:latin typeface="Calibri"/>
                <a:cs typeface="Calibri"/>
              </a:rPr>
              <a:t>Project</a:t>
            </a:r>
            <a:endParaRPr sz="4125" kern="0">
              <a:solidFill>
                <a:sysClr val="windowText" lastClr="000000"/>
              </a:solidFill>
              <a:latin typeface="Calibri"/>
              <a:cs typeface="Calibri"/>
            </a:endParaRPr>
          </a:p>
          <a:p>
            <a:pPr marL="1048" algn="ctr" defTabSz="754380">
              <a:lnSpc>
                <a:spcPts val="4703"/>
              </a:lnSpc>
              <a:defRPr/>
            </a:pPr>
            <a:r>
              <a:rPr sz="4125" b="1" kern="0" spc="-9">
                <a:solidFill>
                  <a:srgbClr val="3B6DBD"/>
                </a:solidFill>
                <a:latin typeface="Calibri"/>
                <a:cs typeface="Calibri"/>
              </a:rPr>
              <a:t>Updates</a:t>
            </a:r>
            <a:endParaRPr sz="4125" kern="0">
              <a:solidFill>
                <a:sysClr val="windowText" lastClr="000000"/>
              </a:solidFill>
              <a:latin typeface="Calibri"/>
              <a:cs typeface="Calibri"/>
            </a:endParaRPr>
          </a:p>
        </p:txBody>
      </p:sp>
      <p:pic>
        <p:nvPicPr>
          <p:cNvPr id="4" name="object 4"/>
          <p:cNvPicPr/>
          <p:nvPr/>
        </p:nvPicPr>
        <p:blipFill rotWithShape="1">
          <a:blip r:embed="rId3">
            <a:extLst>
              <a:ext uri="{28A0092B-C50C-407E-A947-70E740481C1C}">
                <a14:useLocalDpi xmlns:a14="http://schemas.microsoft.com/office/drawing/2010/main" val="0"/>
              </a:ext>
            </a:extLst>
          </a:blip>
          <a:srcRect l="31442" t="7187" r="12927" b="54185"/>
          <a:stretch/>
        </p:blipFill>
        <p:spPr>
          <a:xfrm>
            <a:off x="1561062" y="1830654"/>
            <a:ext cx="8462596" cy="4656133"/>
          </a:xfrm>
          <a:prstGeom prst="rect">
            <a:avLst/>
          </a:prstGeom>
        </p:spPr>
      </p:pic>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spTree>
    <p:extLst>
      <p:ext uri="{BB962C8B-B14F-4D97-AF65-F5344CB8AC3E}">
        <p14:creationId xmlns:p14="http://schemas.microsoft.com/office/powerpoint/2010/main" val="5470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0" y="-1"/>
            <a:ext cx="10064610" cy="7772399"/>
            <a:chOff x="0" y="-103910"/>
            <a:chExt cx="12199526" cy="7065817"/>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3" cstate="print">
              <a:alphaModFix amt="85000"/>
              <a:extLst>
                <a:ext uri="{28A0092B-C50C-407E-A947-70E740481C1C}">
                  <a14:useLocalDpi xmlns:a14="http://schemas.microsoft.com/office/drawing/2010/main" val="0"/>
                </a:ext>
              </a:extLst>
            </a:blip>
            <a:srcRect t="11316" b="4414"/>
            <a:stretch/>
          </p:blipFill>
          <p:spPr>
            <a:xfrm>
              <a:off x="0" y="-103910"/>
              <a:ext cx="12199526" cy="7065817"/>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754380">
                <a:defRPr/>
              </a:pPr>
              <a:endParaRPr sz="1485" kern="0">
                <a:solidFill>
                  <a:sysClr val="windowText" lastClr="000000"/>
                </a:solidFill>
                <a:latin typeface="Calibri" panose="020F0502020204030204"/>
              </a:endParaRPr>
            </a:p>
          </p:txBody>
        </p:sp>
      </p:grpSp>
      <p:sp>
        <p:nvSpPr>
          <p:cNvPr id="6" name="object 6"/>
          <p:cNvSpPr txBox="1"/>
          <p:nvPr/>
        </p:nvSpPr>
        <p:spPr>
          <a:xfrm>
            <a:off x="9315" y="5880072"/>
            <a:ext cx="10058400" cy="1360020"/>
          </a:xfrm>
          <a:prstGeom prst="rect">
            <a:avLst/>
          </a:prstGeom>
        </p:spPr>
        <p:txBody>
          <a:bodyPr vert="horz" wrap="square" lIns="0" tIns="55531" rIns="0" bIns="0" rtlCol="0" anchor="t">
            <a:spAutoFit/>
          </a:bodyPr>
          <a:lstStyle/>
          <a:p>
            <a:pPr algn="ctr" defTabSz="754380">
              <a:spcBef>
                <a:spcPts val="438"/>
              </a:spcBef>
              <a:defRPr/>
            </a:pPr>
            <a:r>
              <a:rPr lang="en-US" sz="4800" b="1" kern="0">
                <a:solidFill>
                  <a:srgbClr val="0D6CB8"/>
                </a:solidFill>
                <a:latin typeface="Calibri"/>
                <a:cs typeface="Calibri"/>
              </a:rPr>
              <a:t>GETTING STARTED</a:t>
            </a:r>
          </a:p>
          <a:p>
            <a:pPr algn="ctr" defTabSz="754380">
              <a:spcBef>
                <a:spcPts val="438"/>
              </a:spcBef>
              <a:defRPr/>
            </a:pPr>
            <a:r>
              <a:rPr lang="en-US" sz="3300" kern="0">
                <a:solidFill>
                  <a:srgbClr val="0D6CB8"/>
                </a:solidFill>
                <a:latin typeface="Calibri"/>
                <a:cs typeface="Calibri"/>
              </a:rPr>
              <a:t>TSDS Architecture, TEAL Roles, and Demo</a:t>
            </a:r>
          </a:p>
        </p:txBody>
      </p:sp>
      <p:pic>
        <p:nvPicPr>
          <p:cNvPr id="3" name="Picture 2" descr="A picture containing logo&#10;&#10;Description automatically generated">
            <a:extLst>
              <a:ext uri="{FF2B5EF4-FFF2-40B4-BE49-F238E27FC236}">
                <a16:creationId xmlns:a16="http://schemas.microsoft.com/office/drawing/2014/main" id="{2D53F140-B2BD-E438-A6F4-357A25AC3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7050" y="94118"/>
            <a:ext cx="2834897" cy="876380"/>
          </a:xfrm>
          <a:prstGeom prst="rect">
            <a:avLst/>
          </a:prstGeom>
        </p:spPr>
      </p:pic>
      <p:sp>
        <p:nvSpPr>
          <p:cNvPr id="2" name="Slide Number Placeholder 1">
            <a:extLst>
              <a:ext uri="{FF2B5EF4-FFF2-40B4-BE49-F238E27FC236}">
                <a16:creationId xmlns:a16="http://schemas.microsoft.com/office/drawing/2014/main" id="{1A5D7C93-EF2E-F09C-CC89-D6A707D77A61}"/>
              </a:ext>
            </a:extLst>
          </p:cNvPr>
          <p:cNvSpPr>
            <a:spLocks noGrp="1"/>
          </p:cNvSpPr>
          <p:nvPr>
            <p:ph type="sldNum" sz="quarter" idx="12"/>
          </p:nvPr>
        </p:nvSpPr>
        <p:spPr/>
        <p:txBody>
          <a:bodyPr/>
          <a:lstStyle/>
          <a:p>
            <a:fld id="{69C126A4-BD19-47E2-8A0E-0DE1B9D8C925}" type="slidenum">
              <a:rPr lang="en-US" sz="1000" smtClean="0"/>
              <a:pPr/>
              <a:t>6</a:t>
            </a:fld>
            <a:endParaRPr lang="en-US" sz="1000"/>
          </a:p>
        </p:txBody>
      </p:sp>
    </p:spTree>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265DC-D757-6984-EB05-0C4B7539B628}"/>
              </a:ext>
            </a:extLst>
          </p:cNvPr>
          <p:cNvSpPr>
            <a:spLocks noGrp="1"/>
          </p:cNvSpPr>
          <p:nvPr>
            <p:ph type="title"/>
          </p:nvPr>
        </p:nvSpPr>
        <p:spPr/>
        <p:txBody>
          <a:bodyPr>
            <a:normAutofit/>
          </a:bodyPr>
          <a:lstStyle/>
          <a:p>
            <a:pPr algn="ctr"/>
            <a:r>
              <a:rPr lang="en-US" sz="4400"/>
              <a:t>HIGH-LEVEL ARCHITECTURE</a:t>
            </a:r>
          </a:p>
        </p:txBody>
      </p:sp>
      <p:pic>
        <p:nvPicPr>
          <p:cNvPr id="6" name="Picture 5" descr="Image of the TSDS High-Level Architecture diagram.">
            <a:extLst>
              <a:ext uri="{FF2B5EF4-FFF2-40B4-BE49-F238E27FC236}">
                <a16:creationId xmlns:a16="http://schemas.microsoft.com/office/drawing/2014/main" id="{8D25AB0B-D1FE-A356-EAF7-D125349E421F}"/>
              </a:ext>
            </a:extLst>
          </p:cNvPr>
          <p:cNvPicPr>
            <a:picLocks noChangeAspect="1"/>
          </p:cNvPicPr>
          <p:nvPr/>
        </p:nvPicPr>
        <p:blipFill>
          <a:blip r:embed="rId3"/>
          <a:stretch>
            <a:fillRect/>
          </a:stretch>
        </p:blipFill>
        <p:spPr>
          <a:xfrm>
            <a:off x="1534885" y="1041108"/>
            <a:ext cx="8109821" cy="6393649"/>
          </a:xfrm>
          <a:prstGeom prst="rect">
            <a:avLst/>
          </a:prstGeom>
        </p:spPr>
      </p:pic>
      <p:sp>
        <p:nvSpPr>
          <p:cNvPr id="2" name="Slide Number Placeholder 2">
            <a:extLst>
              <a:ext uri="{FF2B5EF4-FFF2-40B4-BE49-F238E27FC236}">
                <a16:creationId xmlns:a16="http://schemas.microsoft.com/office/drawing/2014/main" id="{12F2FCC8-AAB1-A3EB-89CB-66A0F3921AE1}"/>
              </a:ext>
            </a:extLst>
          </p:cNvPr>
          <p:cNvSpPr>
            <a:spLocks noGrp="1"/>
          </p:cNvSpPr>
          <p:nvPr>
            <p:ph type="sldNum" sz="quarter" idx="12"/>
          </p:nvPr>
        </p:nvSpPr>
        <p:spPr>
          <a:xfrm>
            <a:off x="7679537" y="7432208"/>
            <a:ext cx="2263140" cy="301228"/>
          </a:xfrm>
        </p:spPr>
        <p:txBody>
          <a:bodyPr/>
          <a:lstStyle/>
          <a:p>
            <a:pPr defTabSz="754380">
              <a:defRPr/>
            </a:pPr>
            <a:fld id="{69C126A4-BD19-47E2-8A0E-0DE1B9D8C925}" type="slidenum">
              <a:rPr lang="en-US" sz="1155">
                <a:solidFill>
                  <a:srgbClr val="0D6CB9"/>
                </a:solidFill>
                <a:latin typeface="Calibri" panose="020F0502020204030204"/>
              </a:rPr>
              <a:pPr defTabSz="754380">
                <a:defRPr/>
              </a:pPr>
              <a:t>7</a:t>
            </a:fld>
            <a:endParaRPr lang="en-US" sz="1155" dirty="0">
              <a:solidFill>
                <a:srgbClr val="0D6CB9"/>
              </a:solidFill>
              <a:latin typeface="Calibri" panose="020F0502020204030204"/>
            </a:endParaRPr>
          </a:p>
        </p:txBody>
      </p:sp>
    </p:spTree>
    <p:extLst>
      <p:ext uri="{BB962C8B-B14F-4D97-AF65-F5344CB8AC3E}">
        <p14:creationId xmlns:p14="http://schemas.microsoft.com/office/powerpoint/2010/main" val="53346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582" y="381186"/>
            <a:ext cx="8030151" cy="632650"/>
          </a:xfrm>
          <a:prstGeom prst="rect">
            <a:avLst/>
          </a:prstGeom>
        </p:spPr>
        <p:txBody>
          <a:bodyPr>
            <a:noAutofit/>
          </a:bodyPr>
          <a:lstStyle/>
          <a:p>
            <a:pPr algn="ctr"/>
            <a:r>
              <a:rPr lang="en-US" sz="4400">
                <a:solidFill>
                  <a:srgbClr val="0070C0"/>
                </a:solidFill>
              </a:rPr>
              <a:t>LEA TEAL ROLES – UNIQUE ID</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defTabSz="1005840">
              <a:defRPr/>
            </a:pPr>
            <a:fld id="{25037DA4-2335-4A87-8586-64B2BAB08211}" type="slidenum">
              <a:rPr lang="en-US" sz="1000">
                <a:solidFill>
                  <a:srgbClr val="0070C0"/>
                </a:solidFill>
                <a:latin typeface="Calibri" panose="020F0502020204030204"/>
              </a:rPr>
              <a:pPr defTabSz="1005840">
                <a:defRPr/>
              </a:pPr>
              <a:t>8</a:t>
            </a:fld>
            <a:endParaRPr lang="en-US" sz="1000">
              <a:solidFill>
                <a:srgbClr val="0070C0"/>
              </a:solidFill>
              <a:latin typeface="Calibri" panose="020F0502020204030204"/>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06614" y="1827088"/>
            <a:ext cx="3681095" cy="2354622"/>
          </a:xfrm>
          <a:prstGeom prst="rect">
            <a:avLst/>
          </a:prstGeom>
          <a:solidFill>
            <a:srgbClr val="FFA953"/>
          </a:solidFill>
        </p:spPr>
        <p:txBody>
          <a:bodyPr/>
          <a:lstStyle/>
          <a:p>
            <a:pPr marL="0" indent="0">
              <a:buNone/>
            </a:pPr>
            <a:r>
              <a:rPr lang="en-US" sz="2800">
                <a:solidFill>
                  <a:schemeClr val="tx1"/>
                </a:solidFill>
              </a:rPr>
              <a:t>Unique ID LEA</a:t>
            </a:r>
          </a:p>
          <a:p>
            <a:pPr marL="0" indent="0">
              <a:buNone/>
            </a:pPr>
            <a:endParaRPr lang="en-US" sz="1100">
              <a:solidFill>
                <a:schemeClr val="accent1">
                  <a:lumMod val="75000"/>
                </a:schemeClr>
              </a:solidFill>
              <a:latin typeface="Tw Cen MT" panose="020B0602020104020603" pitchFamily="34" charset="0"/>
            </a:endParaRPr>
          </a:p>
          <a:p>
            <a:pPr marL="251460" indent="0">
              <a:buNone/>
            </a:pPr>
            <a:r>
              <a:rPr lang="en-US" sz="2200">
                <a:solidFill>
                  <a:schemeClr val="bg2">
                    <a:lumMod val="10000"/>
                  </a:schemeClr>
                </a:solidFill>
              </a:rPr>
              <a:t>This role gives the user the ability to search, update, and edit information in the UID for the LEA.</a:t>
            </a:r>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4116414" y="4768001"/>
            <a:ext cx="3681095" cy="2100885"/>
          </a:xfrm>
          <a:prstGeom prst="rect">
            <a:avLst/>
          </a:prstGeom>
          <a:solidFill>
            <a:srgbClr val="00BFD7"/>
          </a:solidFill>
        </p:spPr>
        <p:txBody>
          <a:bodyPr/>
          <a:lstStyle/>
          <a:p>
            <a:pPr marL="0" indent="0">
              <a:buNone/>
            </a:pPr>
            <a:r>
              <a:rPr lang="en-US" sz="2800">
                <a:solidFill>
                  <a:schemeClr val="tx1"/>
                </a:solidFill>
              </a:rPr>
              <a:t>Unique ID Search</a:t>
            </a:r>
          </a:p>
          <a:p>
            <a:pPr marL="0" indent="0">
              <a:buNone/>
            </a:pPr>
            <a:endParaRPr lang="en-US" sz="880">
              <a:solidFill>
                <a:schemeClr val="accent1">
                  <a:lumMod val="75000"/>
                </a:schemeClr>
              </a:solidFill>
              <a:latin typeface="Tw Cen MT" panose="020B0602020104020603" pitchFamily="34" charset="0"/>
            </a:endParaRPr>
          </a:p>
          <a:p>
            <a:pPr marL="282893" lvl="1" indent="0">
              <a:buClr>
                <a:schemeClr val="accent2">
                  <a:lumMod val="50000"/>
                </a:schemeClr>
              </a:buClr>
              <a:buSzPct val="70000"/>
              <a:buNone/>
            </a:pPr>
            <a:r>
              <a:rPr lang="en-US" sz="2200">
                <a:solidFill>
                  <a:schemeClr val="bg2">
                    <a:lumMod val="10000"/>
                  </a:schemeClr>
                </a:solidFill>
              </a:rPr>
              <a:t>This role gives the user the ability only to search and view information in UID.</a:t>
            </a:r>
          </a:p>
          <a:p>
            <a:pPr marL="0" indent="0">
              <a:buNone/>
            </a:pPr>
            <a:endParaRPr lang="en-US"/>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6180852" y="1827088"/>
            <a:ext cx="3681095" cy="2354623"/>
          </a:xfrm>
          <a:prstGeom prst="rect">
            <a:avLst/>
          </a:prstGeom>
          <a:solidFill>
            <a:srgbClr val="75CBA6"/>
          </a:solidFill>
        </p:spPr>
        <p:txBody>
          <a:bodyPr/>
          <a:lstStyle/>
          <a:p>
            <a:pPr marL="0" indent="0">
              <a:buNone/>
            </a:pPr>
            <a:r>
              <a:rPr lang="en-US" sz="2800">
                <a:solidFill>
                  <a:schemeClr val="tx1"/>
                </a:solidFill>
              </a:rPr>
              <a:t>Unique ID Campus</a:t>
            </a:r>
          </a:p>
          <a:p>
            <a:pPr marL="0" indent="0">
              <a:buNone/>
            </a:pPr>
            <a:endParaRPr lang="en-US" sz="880">
              <a:solidFill>
                <a:schemeClr val="accent1">
                  <a:lumMod val="75000"/>
                </a:schemeClr>
              </a:solidFill>
            </a:endParaRPr>
          </a:p>
          <a:p>
            <a:pPr marL="282893" lvl="1" indent="0">
              <a:buClr>
                <a:schemeClr val="accent2">
                  <a:lumMod val="50000"/>
                </a:schemeClr>
              </a:buClr>
              <a:buSzPct val="70000"/>
              <a:buNone/>
            </a:pPr>
            <a:r>
              <a:rPr lang="en-US" sz="2200">
                <a:solidFill>
                  <a:schemeClr val="bg2">
                    <a:lumMod val="10000"/>
                  </a:schemeClr>
                </a:solidFill>
              </a:rPr>
              <a:t>This role allows the user to search, update, and edit information in the UID for a specific campus.</a:t>
            </a:r>
          </a:p>
          <a:p>
            <a:pPr marL="0" indent="0">
              <a:buNone/>
            </a:pPr>
            <a:endParaRPr lang="en-US"/>
          </a:p>
        </p:txBody>
      </p:sp>
      <p:sp>
        <p:nvSpPr>
          <p:cNvPr id="6" name="Thought Bubble: Cloud 5">
            <a:extLst>
              <a:ext uri="{FF2B5EF4-FFF2-40B4-BE49-F238E27FC236}">
                <a16:creationId xmlns:a16="http://schemas.microsoft.com/office/drawing/2014/main" id="{68D6BBDC-31E9-F659-AE54-46FD18646525}"/>
              </a:ext>
            </a:extLst>
          </p:cNvPr>
          <p:cNvSpPr/>
          <p:nvPr/>
        </p:nvSpPr>
        <p:spPr>
          <a:xfrm>
            <a:off x="7797509" y="4852319"/>
            <a:ext cx="1808623" cy="1451661"/>
          </a:xfrm>
          <a:prstGeom prst="cloudCallou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70C0"/>
                </a:solidFill>
              </a:rPr>
              <a:t>More details covered in the Introduction to UID Video.</a:t>
            </a:r>
          </a:p>
        </p:txBody>
      </p:sp>
    </p:spTree>
    <p:custDataLst>
      <p:tags r:id="rId1"/>
    </p:custDataLst>
    <p:extLst>
      <p:ext uri="{BB962C8B-B14F-4D97-AF65-F5344CB8AC3E}">
        <p14:creationId xmlns:p14="http://schemas.microsoft.com/office/powerpoint/2010/main" val="101949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a:xfrm>
            <a:off x="1613833" y="316895"/>
            <a:ext cx="8407457" cy="619864"/>
          </a:xfrm>
        </p:spPr>
        <p:txBody>
          <a:bodyPr>
            <a:noAutofit/>
          </a:bodyPr>
          <a:lstStyle/>
          <a:p>
            <a:pPr algn="ctr"/>
            <a:r>
              <a:rPr lang="en-US" sz="4400"/>
              <a:t>TEAL ROLES FOR UID</a:t>
            </a: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1893609" y="1832229"/>
            <a:ext cx="3681825" cy="3589854"/>
          </a:xfrm>
        </p:spPr>
        <p:txBody>
          <a:bodyPr/>
          <a:lstStyle/>
          <a:p>
            <a:pPr marL="0" indent="0">
              <a:buNone/>
            </a:pPr>
            <a:r>
              <a:rPr lang="en-US" sz="2400"/>
              <a:t>Log into </a:t>
            </a:r>
            <a:r>
              <a:rPr lang="en-US" sz="2400" b="1">
                <a:hlinkClick r:id="rId3"/>
              </a:rPr>
              <a:t>TEAL</a:t>
            </a:r>
            <a:r>
              <a:rPr lang="en-US" sz="2400"/>
              <a:t> with your username and password. </a:t>
            </a:r>
          </a:p>
        </p:txBody>
      </p:sp>
      <p:sp>
        <p:nvSpPr>
          <p:cNvPr id="6" name="Content Placeholder 5">
            <a:extLst>
              <a:ext uri="{FF2B5EF4-FFF2-40B4-BE49-F238E27FC236}">
                <a16:creationId xmlns:a16="http://schemas.microsoft.com/office/drawing/2014/main" id="{D81DEFA9-0087-86DA-B90D-235A8B74712B}"/>
              </a:ext>
            </a:extLst>
          </p:cNvPr>
          <p:cNvSpPr>
            <a:spLocks noGrp="1"/>
          </p:cNvSpPr>
          <p:nvPr>
            <p:ph idx="13"/>
          </p:nvPr>
        </p:nvSpPr>
        <p:spPr>
          <a:xfrm>
            <a:off x="5838051" y="1832229"/>
            <a:ext cx="4220349" cy="3589854"/>
          </a:xfrm>
        </p:spPr>
        <p:txBody>
          <a:bodyPr/>
          <a:lstStyle/>
          <a:p>
            <a:pPr marL="0" indent="0">
              <a:buNone/>
            </a:pPr>
            <a:r>
              <a:rPr lang="en-US" sz="2400"/>
              <a:t>Click</a:t>
            </a:r>
            <a:r>
              <a:rPr lang="en-US" sz="2400" b="1"/>
              <a:t> Add/Modify Access </a:t>
            </a:r>
            <a:r>
              <a:rPr lang="en-US" sz="2400"/>
              <a:t>in the Texas Student Data System Portal.</a:t>
            </a:r>
          </a:p>
        </p:txBody>
      </p:sp>
      <p:pic>
        <p:nvPicPr>
          <p:cNvPr id="8" name="Picture 7" descr="Screenshot showing the TEAL login screen.">
            <a:extLst>
              <a:ext uri="{FF2B5EF4-FFF2-40B4-BE49-F238E27FC236}">
                <a16:creationId xmlns:a16="http://schemas.microsoft.com/office/drawing/2014/main" id="{75140AED-E27B-2F74-DC39-FD05B54C6713}"/>
              </a:ext>
            </a:extLst>
          </p:cNvPr>
          <p:cNvPicPr>
            <a:picLocks noChangeAspect="1"/>
          </p:cNvPicPr>
          <p:nvPr/>
        </p:nvPicPr>
        <p:blipFill rotWithShape="1">
          <a:blip r:embed="rId4"/>
          <a:srcRect t="23550"/>
          <a:stretch/>
        </p:blipFill>
        <p:spPr>
          <a:xfrm>
            <a:off x="1853009" y="3656370"/>
            <a:ext cx="3607277" cy="2014120"/>
          </a:xfrm>
          <a:prstGeom prst="rect">
            <a:avLst/>
          </a:prstGeom>
        </p:spPr>
      </p:pic>
      <p:pic>
        <p:nvPicPr>
          <p:cNvPr id="20" name="Picture 19">
            <a:extLst>
              <a:ext uri="{FF2B5EF4-FFF2-40B4-BE49-F238E27FC236}">
                <a16:creationId xmlns:a16="http://schemas.microsoft.com/office/drawing/2014/main" id="{1A9C691A-F116-72EA-FEF3-F110FDE817D2}"/>
              </a:ext>
            </a:extLst>
          </p:cNvPr>
          <p:cNvPicPr>
            <a:picLocks noChangeAspect="1"/>
          </p:cNvPicPr>
          <p:nvPr/>
        </p:nvPicPr>
        <p:blipFill rotWithShape="1">
          <a:blip r:embed="rId5"/>
          <a:srcRect t="6738" r="38593" b="39274"/>
          <a:stretch/>
        </p:blipFill>
        <p:spPr>
          <a:xfrm>
            <a:off x="5838589" y="3724008"/>
            <a:ext cx="3435716" cy="254548"/>
          </a:xfrm>
          <a:prstGeom prst="rect">
            <a:avLst/>
          </a:prstGeom>
        </p:spPr>
      </p:pic>
      <p:sp>
        <p:nvSpPr>
          <p:cNvPr id="2" name="Rectangle 1">
            <a:extLst>
              <a:ext uri="{FF2B5EF4-FFF2-40B4-BE49-F238E27FC236}">
                <a16:creationId xmlns:a16="http://schemas.microsoft.com/office/drawing/2014/main" id="{2847D35C-E6B4-9EF6-C0FD-31C918D677A8}"/>
              </a:ext>
            </a:extLst>
          </p:cNvPr>
          <p:cNvSpPr/>
          <p:nvPr/>
        </p:nvSpPr>
        <p:spPr>
          <a:xfrm>
            <a:off x="1651481" y="3633778"/>
            <a:ext cx="4034569" cy="28152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3" name="Rectangle 2">
            <a:extLst>
              <a:ext uri="{FF2B5EF4-FFF2-40B4-BE49-F238E27FC236}">
                <a16:creationId xmlns:a16="http://schemas.microsoft.com/office/drawing/2014/main" id="{940AB811-D47B-F3A1-24AE-E585D3FC4A66}"/>
              </a:ext>
            </a:extLst>
          </p:cNvPr>
          <p:cNvSpPr/>
          <p:nvPr/>
        </p:nvSpPr>
        <p:spPr>
          <a:xfrm>
            <a:off x="5817562" y="4074795"/>
            <a:ext cx="4126318" cy="2374281"/>
          </a:xfrm>
          <a:prstGeom prst="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9" name="Slide Number Placeholder 8">
            <a:extLst>
              <a:ext uri="{FF2B5EF4-FFF2-40B4-BE49-F238E27FC236}">
                <a16:creationId xmlns:a16="http://schemas.microsoft.com/office/drawing/2014/main" id="{53515E9C-FD4B-19B4-3DDE-FB1CE93B0BCB}"/>
              </a:ext>
            </a:extLst>
          </p:cNvPr>
          <p:cNvSpPr>
            <a:spLocks noGrp="1"/>
          </p:cNvSpPr>
          <p:nvPr>
            <p:ph type="sldNum" sz="quarter" idx="12"/>
          </p:nvPr>
        </p:nvSpPr>
        <p:spPr/>
        <p:txBody>
          <a:bodyPr/>
          <a:lstStyle/>
          <a:p>
            <a:pPr defTabSz="754380"/>
            <a:fld id="{69C126A4-BD19-47E2-8A0E-0DE1B9D8C925}" type="slidenum">
              <a:rPr lang="en-US" sz="1100">
                <a:solidFill>
                  <a:srgbClr val="0070C0"/>
                </a:solidFill>
                <a:latin typeface="Calibri" panose="020F0502020204030204"/>
              </a:rPr>
              <a:pPr defTabSz="754380"/>
              <a:t>9</a:t>
            </a:fld>
            <a:endParaRPr lang="en-US" sz="1100">
              <a:solidFill>
                <a:srgbClr val="0070C0"/>
              </a:solidFill>
              <a:latin typeface="Calibri" panose="020F0502020204030204"/>
            </a:endParaRPr>
          </a:p>
        </p:txBody>
      </p:sp>
      <p:sp>
        <p:nvSpPr>
          <p:cNvPr id="11" name="Rectangle 10">
            <a:extLst>
              <a:ext uri="{FF2B5EF4-FFF2-40B4-BE49-F238E27FC236}">
                <a16:creationId xmlns:a16="http://schemas.microsoft.com/office/drawing/2014/main" id="{1949D3A3-AA10-F0C2-BBC8-95C9921E5FFE}"/>
              </a:ext>
            </a:extLst>
          </p:cNvPr>
          <p:cNvSpPr/>
          <p:nvPr/>
        </p:nvSpPr>
        <p:spPr>
          <a:xfrm>
            <a:off x="1671339" y="2281259"/>
            <a:ext cx="8070809" cy="45704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13" name="Rectangle 12">
            <a:extLst>
              <a:ext uri="{FF2B5EF4-FFF2-40B4-BE49-F238E27FC236}">
                <a16:creationId xmlns:a16="http://schemas.microsoft.com/office/drawing/2014/main" id="{2FDF29BF-8998-D970-85A1-BE0D1C552E75}"/>
              </a:ext>
            </a:extLst>
          </p:cNvPr>
          <p:cNvSpPr/>
          <p:nvPr/>
        </p:nvSpPr>
        <p:spPr>
          <a:xfrm>
            <a:off x="1791923" y="3391202"/>
            <a:ext cx="3729451" cy="24925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16" name="Rectangle 15">
            <a:extLst>
              <a:ext uri="{FF2B5EF4-FFF2-40B4-BE49-F238E27FC236}">
                <a16:creationId xmlns:a16="http://schemas.microsoft.com/office/drawing/2014/main" id="{8D815E41-F564-BD7F-1EA4-8D065B62ED41}"/>
              </a:ext>
            </a:extLst>
          </p:cNvPr>
          <p:cNvSpPr/>
          <p:nvPr/>
        </p:nvSpPr>
        <p:spPr>
          <a:xfrm>
            <a:off x="5677120" y="3373611"/>
            <a:ext cx="4220349" cy="252769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pic>
        <p:nvPicPr>
          <p:cNvPr id="22" name="Picture 21">
            <a:extLst>
              <a:ext uri="{FF2B5EF4-FFF2-40B4-BE49-F238E27FC236}">
                <a16:creationId xmlns:a16="http://schemas.microsoft.com/office/drawing/2014/main" id="{C6A8A74F-7FDD-95D6-2E1E-CE971CE85A97}"/>
              </a:ext>
            </a:extLst>
          </p:cNvPr>
          <p:cNvPicPr>
            <a:picLocks noChangeAspect="1"/>
          </p:cNvPicPr>
          <p:nvPr/>
        </p:nvPicPr>
        <p:blipFill>
          <a:blip r:embed="rId6"/>
          <a:stretch>
            <a:fillRect/>
          </a:stretch>
        </p:blipFill>
        <p:spPr>
          <a:xfrm>
            <a:off x="5817561" y="4030701"/>
            <a:ext cx="3821638" cy="857370"/>
          </a:xfrm>
          <a:prstGeom prst="rect">
            <a:avLst/>
          </a:prstGeom>
        </p:spPr>
      </p:pic>
      <p:pic>
        <p:nvPicPr>
          <p:cNvPr id="25" name="Picture 24">
            <a:extLst>
              <a:ext uri="{FF2B5EF4-FFF2-40B4-BE49-F238E27FC236}">
                <a16:creationId xmlns:a16="http://schemas.microsoft.com/office/drawing/2014/main" id="{E71F4E8A-B042-3F65-475D-4029660AD015}"/>
              </a:ext>
            </a:extLst>
          </p:cNvPr>
          <p:cNvPicPr>
            <a:picLocks noChangeAspect="1"/>
          </p:cNvPicPr>
          <p:nvPr/>
        </p:nvPicPr>
        <p:blipFill>
          <a:blip r:embed="rId7"/>
          <a:stretch>
            <a:fillRect/>
          </a:stretch>
        </p:blipFill>
        <p:spPr>
          <a:xfrm>
            <a:off x="8353146" y="5041427"/>
            <a:ext cx="1286054" cy="276264"/>
          </a:xfrm>
          <a:prstGeom prst="rect">
            <a:avLst/>
          </a:prstGeom>
        </p:spPr>
      </p:pic>
      <p:cxnSp>
        <p:nvCxnSpPr>
          <p:cNvPr id="7" name="Straight Arrow Connector 6">
            <a:extLst>
              <a:ext uri="{FF2B5EF4-FFF2-40B4-BE49-F238E27FC236}">
                <a16:creationId xmlns:a16="http://schemas.microsoft.com/office/drawing/2014/main" id="{4CFBAFA7-0CAA-1933-987D-1309EECE290D}"/>
              </a:ext>
            </a:extLst>
          </p:cNvPr>
          <p:cNvCxnSpPr>
            <a:cxnSpLocks/>
          </p:cNvCxnSpPr>
          <p:nvPr/>
        </p:nvCxnSpPr>
        <p:spPr>
          <a:xfrm flipH="1">
            <a:off x="9443239" y="4193268"/>
            <a:ext cx="232205" cy="34168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025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147192AD-4BCE-4C0B-9F4F-A6E62FC6F169}&quot;/&gt;&lt;isInvalidForFieldText val=&quot;0&quot;/&gt;&lt;Image&gt;&lt;filename val=&quot;C:\Users\ddeberry\AppData\Local\Temp\CP29624872796812Session\CPTrustFolder29624872796812\PPTImport29624885925765\data\asimages\{147192AD-4BCE-4C0B-9F4F-A6E62FC6F169}_18.png&quot;/&gt;&lt;left val=&quot;135&quot;/&gt;&lt;top val=&quot;88&quot;/&gt;&lt;width val=&quot;898&quot;/&gt;&lt;height val=&quot;51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1&quot;/&gt;&lt;/TableIndex&gt;&lt;/ShapeTextInfo&gt;"/>
  <p:tag name="HTML_SHAPEINFO" val="&lt;ThreeDShapeInfo&gt;&lt;uuid val=&quot;{7A7E772C-A351-4143-A866-A363ED45CFD7}&quot;/&gt;&lt;isInvalidForFieldText val=&quot;0&quot;/&gt;&lt;Image&gt;&lt;filename val=&quot;C:\Users\ddeberry\AppData\Local\Temp\CP29624872796812Session\CPTrustFolder29624872796812\PPTImport29624885925765\data\asimages\{7A7E772C-A351-4143-A866-A363ED45CFD7}_2.png&quot;/&gt;&lt;left val=&quot;336&quot;/&gt;&lt;top val=&quot;755&quot;/&gt;&lt;width val=&quot;410&quot;/&gt;&lt;height val=&quot;4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3&quot;/&gt;&lt;lineCharCount val=&quot;11&quot;/&gt;&lt;lineCharCount val=&quot;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7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9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2" ma:contentTypeDescription="Create a new document." ma:contentTypeScope="" ma:versionID="f4dc0e8cfe0f95618b779cf5d7a55891">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1bb6e1f35ccb6e436c72b4353d527594"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81A5BC-345E-40E0-B372-34B5299258C3}">
  <ds:schemaRefs>
    <ds:schemaRef ds:uri="http://schemas.microsoft.com/sharepoint/v3/contenttype/forms"/>
  </ds:schemaRefs>
</ds:datastoreItem>
</file>

<file path=customXml/itemProps2.xml><?xml version="1.0" encoding="utf-8"?>
<ds:datastoreItem xmlns:ds="http://schemas.openxmlformats.org/officeDocument/2006/customXml" ds:itemID="{908E0BB8-6E2C-4A4D-8DE1-808F87CF2BC8}">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D0FF39-D434-4101-9820-BD82A83BA468}">
  <ds:schemaRefs>
    <ds:schemaRef ds:uri="35f781a9-e71b-49c6-8106-b7c75ed6bd41"/>
    <ds:schemaRef ds:uri="87e2d1a1-bc46-4a2e-9183-f6cd61635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111</TotalTime>
  <Words>4758</Words>
  <Application>Microsoft Office PowerPoint</Application>
  <PresentationFormat>Custom</PresentationFormat>
  <Paragraphs>561</Paragraphs>
  <Slides>50</Slides>
  <Notes>50</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50</vt:i4>
      </vt:variant>
    </vt:vector>
  </HeadingPairs>
  <TitlesOfParts>
    <vt:vector size="68" baseType="lpstr">
      <vt:lpstr>ＭＳ Ｐゴシック</vt:lpstr>
      <vt:lpstr>Arial</vt:lpstr>
      <vt:lpstr>Calibri</vt:lpstr>
      <vt:lpstr>Calibri Light</vt:lpstr>
      <vt:lpstr>Courier New</vt:lpstr>
      <vt:lpstr>Times New Roman</vt:lpstr>
      <vt:lpstr>Tw Cen MT</vt:lpstr>
      <vt:lpstr>Wingdings</vt:lpstr>
      <vt:lpstr>2_Office Theme</vt:lpstr>
      <vt:lpstr>4_Office Theme</vt:lpstr>
      <vt:lpstr>3_Office Theme</vt:lpstr>
      <vt:lpstr>6_Office Theme</vt:lpstr>
      <vt:lpstr>1_Office Theme</vt:lpstr>
      <vt:lpstr>8_Office Theme</vt:lpstr>
      <vt:lpstr>5_Office Theme</vt:lpstr>
      <vt:lpstr>9_Office Theme</vt:lpstr>
      <vt:lpstr>10_Office Theme</vt:lpstr>
      <vt:lpstr>7_Office Theme</vt:lpstr>
      <vt:lpstr>PowerPoint Presentation</vt:lpstr>
      <vt:lpstr>KEY TERMS</vt:lpstr>
      <vt:lpstr>LEARNING OBJECTIVES</vt:lpstr>
      <vt:lpstr>WHY IS THIS COURSE IMPORTANT</vt:lpstr>
      <vt:lpstr>COURSE AGENDA</vt:lpstr>
      <vt:lpstr>PowerPoint Presentation</vt:lpstr>
      <vt:lpstr>HIGH-LEVEL ARCHITECTURE</vt:lpstr>
      <vt:lpstr>LEA TEAL ROLES – UNIQUE ID</vt:lpstr>
      <vt:lpstr>TEAL ROLES FOR UID</vt:lpstr>
      <vt:lpstr>UID TEAL ROLE AND PRIVILEGE</vt:lpstr>
      <vt:lpstr> DEMO </vt:lpstr>
      <vt:lpstr>PowerPoint Presentation</vt:lpstr>
      <vt:lpstr>KEY TERMS FOR ENROLLMENT TRACKING</vt:lpstr>
      <vt:lpstr>ENROLLMENT TRACKING</vt:lpstr>
      <vt:lpstr>VALIDATION INDICATOR #6 &amp; #7</vt:lpstr>
      <vt:lpstr>ENROLLMENT TRACKING FILE NAME</vt:lpstr>
      <vt:lpstr>FIELDS FOR ET BATCH FILE</vt:lpstr>
      <vt:lpstr>ET EVENT FILE FORMAT</vt:lpstr>
      <vt:lpstr>ET EVENT FILE LOADING</vt:lpstr>
      <vt:lpstr>UID ET DASHBOARD</vt:lpstr>
      <vt:lpstr>ET FILE DOWNLOADS</vt:lpstr>
      <vt:lpstr>PROCESSED RECORDS</vt:lpstr>
      <vt:lpstr>PROCESSED FILE COMMENTS</vt:lpstr>
      <vt:lpstr>CANCELED RECORDS</vt:lpstr>
      <vt:lpstr>CANCELED FILE COMMENTS</vt:lpstr>
      <vt:lpstr>ENROLLMENT TRACKING</vt:lpstr>
      <vt:lpstr>ENROLLMENT TAB IN UID</vt:lpstr>
      <vt:lpstr>EMAIL LINK ON ENROLLMENT</vt:lpstr>
      <vt:lpstr>UID SAMPLE EMAIL</vt:lpstr>
      <vt:lpstr>EMAIL SETUP FOR UID ET</vt:lpstr>
      <vt:lpstr>EMAIL FEATURE IN UID</vt:lpstr>
      <vt:lpstr>ET EMAIL SETUP IN ASKTED</vt:lpstr>
      <vt:lpstr>ENROLLMENT TRACKING REPORTS</vt:lpstr>
      <vt:lpstr>ET REPORTS IN UID</vt:lpstr>
      <vt:lpstr>UNIQUE ID ET REPORTS</vt:lpstr>
      <vt:lpstr>PowerPoint Presentation</vt:lpstr>
      <vt:lpstr>PRACTICE EXERCISE</vt:lpstr>
      <vt:lpstr>TROUBLESHOOTING 1</vt:lpstr>
      <vt:lpstr>TROUBLESHOOTING 2</vt:lpstr>
      <vt:lpstr>KNOWLEDGE CHECK 1</vt:lpstr>
      <vt:lpstr>KNOWLEDGE CHECK 2</vt:lpstr>
      <vt:lpstr>KNOWLEDGE CHECK 3</vt:lpstr>
      <vt:lpstr>KNOWLEDGE CHECK 4</vt:lpstr>
      <vt:lpstr>KNOWLEDGE CHECK 5</vt:lpstr>
      <vt:lpstr>PowerPoint Presentation</vt:lpstr>
      <vt:lpstr>KEY TAKEAWAYS</vt:lpstr>
      <vt:lpstr>  ADDITIONAL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TSDS_Unique_ID_Instructor_Materials.pptx</dc:title>
  <dc:creator>ddeberry</dc:creator>
  <cp:lastModifiedBy>Deberry, Deborah</cp:lastModifiedBy>
  <cp:revision>3</cp:revision>
  <cp:lastPrinted>2022-02-09T15:51:53Z</cp:lastPrinted>
  <dcterms:created xsi:type="dcterms:W3CDTF">2018-08-16T07:37:43Z</dcterms:created>
  <dcterms:modified xsi:type="dcterms:W3CDTF">2025-08-05T20:43:11Z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2018-08-16T00:00:00Z</vt:filetime>
  </property>
  <property fmtid="{D5CDD505-2E9C-101B-9397-08002B2CF9AE}" pid="3" name="Creator">
    <vt:lpwstr>PScript5.dll Version 5.2.2</vt:lpwstr>
  </property>
  <property fmtid="{D5CDD505-2E9C-101B-9397-08002B2CF9AE}" pid="4" name="LastSaved">
    <vt:filetime>2018-08-16T00:00:00Z</vt:filetime>
  </property>
  <property fmtid="{D5CDD505-2E9C-101B-9397-08002B2CF9AE}" pid="5" name="ContentTypeId">
    <vt:lpwstr>0x010100032C63937BB2F94EBD997F10CCE1947C</vt:lpwstr>
  </property>
</Properties>
</file>