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3.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4.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5.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6.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7.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8.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 id="2147483739" r:id="rId6"/>
    <p:sldMasterId id="2147483778" r:id="rId7"/>
    <p:sldMasterId id="2147483785" r:id="rId8"/>
    <p:sldMasterId id="2147483887" r:id="rId9"/>
    <p:sldMasterId id="2147484164" r:id="rId10"/>
    <p:sldMasterId id="2147484194" r:id="rId11"/>
    <p:sldMasterId id="2147484294" r:id="rId12"/>
  </p:sldMasterIdLst>
  <p:notesMasterIdLst>
    <p:notesMasterId r:id="rId66"/>
  </p:notesMasterIdLst>
  <p:sldIdLst>
    <p:sldId id="2145707039" r:id="rId13"/>
    <p:sldId id="2145707398" r:id="rId14"/>
    <p:sldId id="2145707035" r:id="rId15"/>
    <p:sldId id="2145707321" r:id="rId16"/>
    <p:sldId id="2145707413" r:id="rId17"/>
    <p:sldId id="2145707037" r:id="rId18"/>
    <p:sldId id="2145707417" r:id="rId19"/>
    <p:sldId id="2145707416" r:id="rId20"/>
    <p:sldId id="1170" r:id="rId21"/>
    <p:sldId id="2145707388" r:id="rId22"/>
    <p:sldId id="2145707389" r:id="rId23"/>
    <p:sldId id="2145707390" r:id="rId24"/>
    <p:sldId id="2145707399" r:id="rId25"/>
    <p:sldId id="2145707397" r:id="rId26"/>
    <p:sldId id="2145707318" r:id="rId27"/>
    <p:sldId id="2145707429" r:id="rId28"/>
    <p:sldId id="2147478600" r:id="rId29"/>
    <p:sldId id="2145707306" r:id="rId30"/>
    <p:sldId id="2145707380" r:id="rId31"/>
    <p:sldId id="2145707338" r:id="rId32"/>
    <p:sldId id="2145707443" r:id="rId33"/>
    <p:sldId id="2145707406" r:id="rId34"/>
    <p:sldId id="853" r:id="rId35"/>
    <p:sldId id="2145707408" r:id="rId36"/>
    <p:sldId id="2147478596" r:id="rId37"/>
    <p:sldId id="2147478595" r:id="rId38"/>
    <p:sldId id="2147478597" r:id="rId39"/>
    <p:sldId id="2147478598" r:id="rId40"/>
    <p:sldId id="2147478599" r:id="rId41"/>
    <p:sldId id="1166" r:id="rId42"/>
    <p:sldId id="2147478605" r:id="rId43"/>
    <p:sldId id="2145707329" r:id="rId44"/>
    <p:sldId id="2147478602" r:id="rId45"/>
    <p:sldId id="2147478609" r:id="rId46"/>
    <p:sldId id="2147478603" r:id="rId47"/>
    <p:sldId id="2147478604" r:id="rId48"/>
    <p:sldId id="2145707309" r:id="rId49"/>
    <p:sldId id="2145707419" r:id="rId50"/>
    <p:sldId id="2145707426" r:id="rId51"/>
    <p:sldId id="2147478606" r:id="rId52"/>
    <p:sldId id="2145707424" r:id="rId53"/>
    <p:sldId id="2145707313" r:id="rId54"/>
    <p:sldId id="2145707314" r:id="rId55"/>
    <p:sldId id="2145707334" r:id="rId56"/>
    <p:sldId id="2145707335" r:id="rId57"/>
    <p:sldId id="2147478607" r:id="rId58"/>
    <p:sldId id="2147478608" r:id="rId59"/>
    <p:sldId id="2145707307" r:id="rId60"/>
    <p:sldId id="2145707316" r:id="rId61"/>
    <p:sldId id="1163" r:id="rId62"/>
    <p:sldId id="2145707304" r:id="rId63"/>
    <p:sldId id="2145707264" r:id="rId64"/>
    <p:sldId id="2145707056"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D4214-1674-A13C-E000-284B90853438}" name="Adaky, Kathy" initials="KA" userId="S::Kathy.Adaky@tea.texas.gov::8c2da59b-9e4a-4960-a749-115f3818b707" providerId="AD"/>
  <p188:author id="{B1191B19-2472-382F-EA3F-CBF579031473}" name="Hanson, Terri" initials="TH" userId="S::Terri.Hanson@tea.texas.gov::a02fd813-d4f3-43fd-83dd-7393041517de" providerId="AD"/>
  <p188:author id="{C9518D25-69F9-9526-63B2-C15EB6E068CC}" name="David Butler" initials="DB" userId="S::David.Butler@tea.texas.gov::e5831356-7759-43f3-884a-24eb754c7293" providerId="AD"/>
  <p188:author id="{0BF03642-40D0-8925-3165-BB2A01A463DD}" name="Witcher, Melissa" initials="WM" userId="S::Melissa.Witcher@tea.texas.gov::83c372d9-3955-43b0-8907-d58184af896d" providerId="AD"/>
  <p188:author id="{A582DA48-7D9E-31AD-F8C7-11F055059304}" name="DeSantis, Candice" initials="CD" userId="S::Candice.DeSantis@tea.texas.gov::ebf7425b-4c1c-4725-9788-d1206430aedf" providerId="AD"/>
  <p188:author id="{CE9B4954-21C3-B375-C3F7-3D361BE7A56A}" name="Momin, Shabana" initials="MS" userId="S::Shabana.Momin@tea.texas.gov::3fcd5f48-006f-4521-992d-30a906b0c166" providerId="AD"/>
  <p188:author id="{94E8E657-BE84-5DCD-0B20-67E8B1793911}" name="Johnson, Scott" initials="SJ" userId="S::Scott.Johnson@tea.texas.gov::bec97677-f0c6-4bfb-b610-83dc74061801" providerId="AD"/>
  <p188:author id="{04816165-A551-92C0-EA48-4DFCE1FE46A9}" name="Simons, Leanne" initials="SL" userId="S::leanne.simons@tea.texas.gov::f0b41770-584b-4844-b5c5-b29dec998724" providerId="AD"/>
  <p188:author id="{75C39684-A2E0-4441-55C6-B434B8001700}" name="Witcher, Melissa" initials="WM" userId="S::melissa.witcher@tea.texas.gov::83c372d9-3955-43b0-8907-d58184af896d" providerId="AD"/>
  <p188:author id="{0EDAE688-48AF-04B4-4C1B-0C171595B470}" name="Butler, David" initials="BD" userId="S::david.butler@tea.texas.gov::e5831356-7759-43f3-884a-24eb754c7293" providerId="AD"/>
  <p188:author id="{91CA0CA0-791E-12ED-F694-A5AA85FAF380}" name="Curry, Wayne" initials="CW" userId="S::wayne.curry@tea.texas.gov::7d2a708c-cace-4799-97cf-16338870386f" providerId="AD"/>
  <p188:author id="{46BB7FB4-2251-68ED-A192-9C1748E8C194}" name="Deberry, Deborah" initials="DD" userId="S::Deborah.Deberry@tea.texas.gov::ac2d9e4d-2345-459f-a982-32e1430dfa5e" providerId="AD"/>
  <p188:author id="{4EBD65BB-B861-01DA-6CDF-1ED07EF23F16}" name="Connor Briggs" initials="CB" userId="Connor Briggs" providerId="None"/>
  <p188:author id="{8A196ACA-1377-3FE6-8C2F-70991DF090D2}" name="Deberry, Deborah" initials="DD" userId="S::deborah.deberry@tea.texas.gov::ac2d9e4d-2345-459f-a982-32e1430dfa5e" providerId="AD"/>
  <p188:author id="{6897FCDA-01EB-DE9D-17B6-F91E92C05028}" name="Davis, Naomi" initials="DN" userId="S::naomi.davis@tea.texas.gov::66ba321c-8f1b-49ff-8f82-24302dcc360a" providerId="AD"/>
  <p188:author id="{A9065AF7-46C9-0673-C014-D4FF12DA83ED}" name="Salinas, Alfredo" initials="SA" userId="S::alfredo.salinas@tea.texas.gov::8eb031a1-f34f-4bd0-8b04-be67c643340a" providerId="AD"/>
  <p188:author id="{32AFC3F8-8B36-A4EC-7D85-A5E1829FA2FF}" name="Curry, Wayne" initials="" userId="S::Wayne.Curry@tea.texas.gov::7d2a708c-cace-4799-97cf-1633887038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CE"/>
    <a:srgbClr val="F9A451"/>
    <a:srgbClr val="72C6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91C15-5F5E-4FDB-802B-4C8ABE46B825}" v="1" dt="2025-10-06T20:07:04.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18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9.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erry, Deborah" userId="ac2d9e4d-2345-459f-a982-32e1430dfa5e" providerId="ADAL" clId="{C11E2661-2D05-47AA-A87F-72B54A85764B}"/>
    <pc:docChg chg="custSel modSld">
      <pc:chgData name="Deberry, Deborah" userId="ac2d9e4d-2345-459f-a982-32e1430dfa5e" providerId="ADAL" clId="{C11E2661-2D05-47AA-A87F-72B54A85764B}" dt="2025-09-17T13:23:57.939" v="37"/>
      <pc:docMkLst>
        <pc:docMk/>
      </pc:docMkLst>
      <pc:sldChg chg="modAnim">
        <pc:chgData name="Deberry, Deborah" userId="ac2d9e4d-2345-459f-a982-32e1430dfa5e" providerId="ADAL" clId="{C11E2661-2D05-47AA-A87F-72B54A85764B}" dt="2025-09-17T13:22:16.931" v="29"/>
        <pc:sldMkLst>
          <pc:docMk/>
          <pc:sldMk cId="3150743449" sldId="853"/>
        </pc:sldMkLst>
      </pc:sldChg>
      <pc:sldChg chg="modSp mod modCm">
        <pc:chgData name="Deberry, Deborah" userId="ac2d9e4d-2345-459f-a982-32e1430dfa5e" providerId="ADAL" clId="{C11E2661-2D05-47AA-A87F-72B54A85764B}" dt="2025-09-17T13:16:08.988" v="4" actId="1076"/>
        <pc:sldMkLst>
          <pc:docMk/>
          <pc:sldMk cId="1664335175" sldId="1163"/>
        </pc:sldMkLst>
        <pc:spChg chg="mod">
          <ac:chgData name="Deberry, Deborah" userId="ac2d9e4d-2345-459f-a982-32e1430dfa5e" providerId="ADAL" clId="{C11E2661-2D05-47AA-A87F-72B54A85764B}" dt="2025-09-17T13:16:08.988" v="4" actId="1076"/>
          <ac:spMkLst>
            <pc:docMk/>
            <pc:sldMk cId="1664335175" sldId="1163"/>
            <ac:spMk id="5" creationId="{125F9FA8-8F36-4C62-97BC-737367A8B7E5}"/>
          </ac:spMkLst>
        </pc:spChg>
        <pc:extLst>
          <p:ext xmlns:p="http://schemas.openxmlformats.org/presentationml/2006/main" uri="{D6D511B9-2390-475A-947B-AFAB55BFBCF1}">
            <pc226:cmChg xmlns:pc226="http://schemas.microsoft.com/office/powerpoint/2022/06/main/command" chg="mod">
              <pc226:chgData name="Deberry, Deborah" userId="ac2d9e4d-2345-459f-a982-32e1430dfa5e" providerId="ADAL" clId="{C11E2661-2D05-47AA-A87F-72B54A85764B}" dt="2025-09-17T13:15:33.872" v="3" actId="6549"/>
              <pc2:cmMkLst xmlns:pc2="http://schemas.microsoft.com/office/powerpoint/2019/9/main/command">
                <pc:docMk/>
                <pc:sldMk cId="1664335175" sldId="1163"/>
                <pc2:cmMk id="{99124902-AB1F-470C-8DDA-4697E43981C6}"/>
              </pc2:cmMkLst>
            </pc226:cmChg>
            <pc226:cmChg xmlns:pc226="http://schemas.microsoft.com/office/powerpoint/2022/06/main/command" chg="mod">
              <pc226:chgData name="Deberry, Deborah" userId="ac2d9e4d-2345-459f-a982-32e1430dfa5e" providerId="ADAL" clId="{C11E2661-2D05-47AA-A87F-72B54A85764B}" dt="2025-09-17T13:13:57.931" v="1" actId="6549"/>
              <pc2:cmMkLst xmlns:pc2="http://schemas.microsoft.com/office/powerpoint/2019/9/main/command">
                <pc:docMk/>
                <pc:sldMk cId="1664335175" sldId="1163"/>
                <pc2:cmMk id="{FCBE5432-6E8A-4728-9744-5FB370FB084C}"/>
              </pc2:cmMkLst>
            </pc226:cmChg>
          </p:ext>
        </pc:extLst>
      </pc:sldChg>
      <pc:sldChg chg="addSp delSp modSp mod modAnim">
        <pc:chgData name="Deberry, Deborah" userId="ac2d9e4d-2345-459f-a982-32e1430dfa5e" providerId="ADAL" clId="{C11E2661-2D05-47AA-A87F-72B54A85764B}" dt="2025-09-17T13:23:06.835" v="35" actId="1076"/>
        <pc:sldMkLst>
          <pc:docMk/>
          <pc:sldMk cId="3764104701" sldId="2145707329"/>
        </pc:sldMkLst>
        <pc:cxnChg chg="add mod">
          <ac:chgData name="Deberry, Deborah" userId="ac2d9e4d-2345-459f-a982-32e1430dfa5e" providerId="ADAL" clId="{C11E2661-2D05-47AA-A87F-72B54A85764B}" dt="2025-09-17T13:23:06.835" v="35" actId="1076"/>
          <ac:cxnSpMkLst>
            <pc:docMk/>
            <pc:sldMk cId="3764104701" sldId="2145707329"/>
            <ac:cxnSpMk id="3" creationId="{2492EFD1-BFFE-2354-3C23-B398F6B00CCE}"/>
          </ac:cxnSpMkLst>
        </pc:cxnChg>
      </pc:sldChg>
      <pc:sldChg chg="delSp mod delAnim">
        <pc:chgData name="Deberry, Deborah" userId="ac2d9e4d-2345-459f-a982-32e1430dfa5e" providerId="ADAL" clId="{C11E2661-2D05-47AA-A87F-72B54A85764B}" dt="2025-09-17T13:09:48.658" v="0" actId="478"/>
        <pc:sldMkLst>
          <pc:docMk/>
          <pc:sldMk cId="2886254795" sldId="2147478595"/>
        </pc:sldMkLst>
      </pc:sldChg>
      <pc:sldChg chg="modAnim">
        <pc:chgData name="Deberry, Deborah" userId="ac2d9e4d-2345-459f-a982-32e1430dfa5e" providerId="ADAL" clId="{C11E2661-2D05-47AA-A87F-72B54A85764B}" dt="2025-09-17T13:23:57.939" v="37"/>
        <pc:sldMkLst>
          <pc:docMk/>
          <pc:sldMk cId="1890674979" sldId="2147478609"/>
        </pc:sldMkLst>
      </pc:sldChg>
    </pc:docChg>
  </pc:docChgLst>
  <pc:docChgLst>
    <pc:chgData name="Deberry, Deborah" userId="ac2d9e4d-2345-459f-a982-32e1430dfa5e" providerId="ADAL" clId="{EF091C15-5F5E-4FDB-802B-4C8ABE46B825}"/>
    <pc:docChg chg="custSel addSld delSld modSld">
      <pc:chgData name="Deberry, Deborah" userId="ac2d9e4d-2345-459f-a982-32e1430dfa5e" providerId="ADAL" clId="{EF091C15-5F5E-4FDB-802B-4C8ABE46B825}" dt="2025-10-07T17:06:41.951" v="297" actId="1076"/>
      <pc:docMkLst>
        <pc:docMk/>
      </pc:docMkLst>
      <pc:sldChg chg="modAnim">
        <pc:chgData name="Deberry, Deborah" userId="ac2d9e4d-2345-459f-a982-32e1430dfa5e" providerId="ADAL" clId="{EF091C15-5F5E-4FDB-802B-4C8ABE46B825}" dt="2025-09-22T13:09:24.862" v="15"/>
        <pc:sldMkLst>
          <pc:docMk/>
          <pc:sldMk cId="3150743449" sldId="853"/>
        </pc:sldMkLst>
      </pc:sldChg>
      <pc:sldChg chg="modNotesTx">
        <pc:chgData name="Deberry, Deborah" userId="ac2d9e4d-2345-459f-a982-32e1430dfa5e" providerId="ADAL" clId="{EF091C15-5F5E-4FDB-802B-4C8ABE46B825}" dt="2025-09-21T17:49:08.400" v="2" actId="6549"/>
        <pc:sldMkLst>
          <pc:docMk/>
          <pc:sldMk cId="398829130" sldId="1170"/>
        </pc:sldMkLst>
      </pc:sldChg>
      <pc:sldChg chg="del">
        <pc:chgData name="Deberry, Deborah" userId="ac2d9e4d-2345-459f-a982-32e1430dfa5e" providerId="ADAL" clId="{EF091C15-5F5E-4FDB-802B-4C8ABE46B825}" dt="2025-10-06T20:07:10.222" v="166" actId="47"/>
        <pc:sldMkLst>
          <pc:docMk/>
          <pc:sldMk cId="2602880267" sldId="2145707382"/>
        </pc:sldMkLst>
      </pc:sldChg>
      <pc:sldChg chg="modSp mod">
        <pc:chgData name="Deberry, Deborah" userId="ac2d9e4d-2345-459f-a982-32e1430dfa5e" providerId="ADAL" clId="{EF091C15-5F5E-4FDB-802B-4C8ABE46B825}" dt="2025-09-22T13:04:39.511" v="4" actId="13926"/>
        <pc:sldMkLst>
          <pc:docMk/>
          <pc:sldMk cId="1308041765" sldId="2145707389"/>
        </pc:sldMkLst>
        <pc:spChg chg="mod">
          <ac:chgData name="Deberry, Deborah" userId="ac2d9e4d-2345-459f-a982-32e1430dfa5e" providerId="ADAL" clId="{EF091C15-5F5E-4FDB-802B-4C8ABE46B825}" dt="2025-09-22T13:04:39.511" v="4" actId="13926"/>
          <ac:spMkLst>
            <pc:docMk/>
            <pc:sldMk cId="1308041765" sldId="2145707389"/>
            <ac:spMk id="4" creationId="{021AAD27-2638-6590-439E-1BE5E5D275DD}"/>
          </ac:spMkLst>
        </pc:spChg>
      </pc:sldChg>
      <pc:sldChg chg="modSp mod">
        <pc:chgData name="Deberry, Deborah" userId="ac2d9e4d-2345-459f-a982-32e1430dfa5e" providerId="ADAL" clId="{EF091C15-5F5E-4FDB-802B-4C8ABE46B825}" dt="2025-09-19T16:48:29.866" v="0" actId="20577"/>
        <pc:sldMkLst>
          <pc:docMk/>
          <pc:sldMk cId="2147514593" sldId="2145707397"/>
        </pc:sldMkLst>
        <pc:spChg chg="mod">
          <ac:chgData name="Deberry, Deborah" userId="ac2d9e4d-2345-459f-a982-32e1430dfa5e" providerId="ADAL" clId="{EF091C15-5F5E-4FDB-802B-4C8ABE46B825}" dt="2025-09-19T16:48:29.866" v="0" actId="20577"/>
          <ac:spMkLst>
            <pc:docMk/>
            <pc:sldMk cId="2147514593" sldId="2145707397"/>
            <ac:spMk id="16" creationId="{872E3F8E-D151-AA13-8F4B-5608FABA1685}"/>
          </ac:spMkLst>
        </pc:spChg>
      </pc:sldChg>
      <pc:sldChg chg="modSp add mod">
        <pc:chgData name="Deberry, Deborah" userId="ac2d9e4d-2345-459f-a982-32e1430dfa5e" providerId="ADAL" clId="{EF091C15-5F5E-4FDB-802B-4C8ABE46B825}" dt="2025-10-07T17:06:41.951" v="297" actId="1076"/>
        <pc:sldMkLst>
          <pc:docMk/>
          <pc:sldMk cId="3037301131" sldId="2145707398"/>
        </pc:sldMkLst>
        <pc:spChg chg="mod">
          <ac:chgData name="Deberry, Deborah" userId="ac2d9e4d-2345-459f-a982-32e1430dfa5e" providerId="ADAL" clId="{EF091C15-5F5E-4FDB-802B-4C8ABE46B825}" dt="2025-10-07T17:06:41.951" v="297" actId="1076"/>
          <ac:spMkLst>
            <pc:docMk/>
            <pc:sldMk cId="3037301131" sldId="2145707398"/>
            <ac:spMk id="5" creationId="{71C03615-1A71-DA47-4883-BE24FCE099D7}"/>
          </ac:spMkLst>
        </pc:spChg>
      </pc:sldChg>
      <pc:sldChg chg="modSp mod">
        <pc:chgData name="Deberry, Deborah" userId="ac2d9e4d-2345-459f-a982-32e1430dfa5e" providerId="ADAL" clId="{EF091C15-5F5E-4FDB-802B-4C8ABE46B825}" dt="2025-09-22T13:04:22.615" v="3" actId="13926"/>
        <pc:sldMkLst>
          <pc:docMk/>
          <pc:sldMk cId="829196030" sldId="2145707429"/>
        </pc:sldMkLst>
        <pc:spChg chg="mod">
          <ac:chgData name="Deberry, Deborah" userId="ac2d9e4d-2345-459f-a982-32e1430dfa5e" providerId="ADAL" clId="{EF091C15-5F5E-4FDB-802B-4C8ABE46B825}" dt="2025-09-22T13:04:22.615" v="3" actId="13926"/>
          <ac:spMkLst>
            <pc:docMk/>
            <pc:sldMk cId="829196030" sldId="2145707429"/>
            <ac:spMk id="6" creationId="{A5EAB22A-9B0A-3B31-8736-280127C73172}"/>
          </ac:spMkLst>
        </pc:spChg>
      </pc:sldChg>
      <pc:sldChg chg="modNotesTx">
        <pc:chgData name="Deberry, Deborah" userId="ac2d9e4d-2345-459f-a982-32e1430dfa5e" providerId="ADAL" clId="{EF091C15-5F5E-4FDB-802B-4C8ABE46B825}" dt="2025-09-22T13:16:37.784" v="164" actId="20577"/>
        <pc:sldMkLst>
          <pc:docMk/>
          <pc:sldMk cId="2857886024" sldId="2147478596"/>
        </pc:sldMkLst>
      </pc:sldChg>
    </pc:docChg>
  </pc:docChgLst>
  <pc:docChgLst>
    <pc:chgData name="Johnson, Scott" userId="bec97677-f0c6-4bfb-b610-83dc74061801" providerId="ADAL" clId="{6365DAC3-B62F-4624-B77B-76F8AF92B323}"/>
    <pc:docChg chg="modSld">
      <pc:chgData name="Johnson, Scott" userId="bec97677-f0c6-4bfb-b610-83dc74061801" providerId="ADAL" clId="{6365DAC3-B62F-4624-B77B-76F8AF92B323}" dt="2025-09-24T13:49:14.512" v="0" actId="255"/>
      <pc:docMkLst>
        <pc:docMk/>
      </pc:docMkLst>
      <pc:sldChg chg="modSp mod">
        <pc:chgData name="Johnson, Scott" userId="bec97677-f0c6-4bfb-b610-83dc74061801" providerId="ADAL" clId="{6365DAC3-B62F-4624-B77B-76F8AF92B323}" dt="2025-09-24T13:49:14.512" v="0" actId="255"/>
        <pc:sldMkLst>
          <pc:docMk/>
          <pc:sldMk cId="251074668" sldId="2145707321"/>
        </pc:sldMkLst>
        <pc:spChg chg="mod">
          <ac:chgData name="Johnson, Scott" userId="bec97677-f0c6-4bfb-b610-83dc74061801" providerId="ADAL" clId="{6365DAC3-B62F-4624-B77B-76F8AF92B323}" dt="2025-09-24T13:49:14.512" v="0" actId="255"/>
          <ac:spMkLst>
            <pc:docMk/>
            <pc:sldMk cId="251074668" sldId="2145707321"/>
            <ac:spMk id="6" creationId="{16A0B000-256C-0E9B-4F69-0EF0B8C186E0}"/>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image" Target="../media/image54.png"/><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 Id="rId9" Type="http://schemas.openxmlformats.org/officeDocument/2006/relationships/image" Target="../media/image6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image" Target="../media/image54.png"/><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 Id="rId9" Type="http://schemas.openxmlformats.org/officeDocument/2006/relationships/image" Target="../media/image6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81CDF-9DB1-48E0-AA1F-8B93586ED3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4D0B7B-3354-4228-85A4-CAB6402A175F}">
      <dgm:prSet phldrT="[Text]" custT="1"/>
      <dgm:spPr>
        <a:solidFill>
          <a:srgbClr val="E89A50"/>
        </a:solidFill>
      </dgm:spPr>
      <dgm:t>
        <a:bodyPr/>
        <a:lstStyle/>
        <a:p>
          <a:pPr algn="ctr">
            <a:lnSpc>
              <a:spcPct val="100000"/>
            </a:lnSpc>
            <a:spcAft>
              <a:spcPts val="0"/>
            </a:spcAft>
          </a:pPr>
          <a:r>
            <a:rPr lang="en-US" sz="1600">
              <a:solidFill>
                <a:schemeClr val="tx1"/>
              </a:solidFill>
            </a:rPr>
            <a:t>LEVEL 1 </a:t>
          </a:r>
        </a:p>
        <a:p>
          <a:pPr algn="ctr">
            <a:lnSpc>
              <a:spcPct val="100000"/>
            </a:lnSpc>
            <a:spcAft>
              <a:spcPts val="0"/>
            </a:spcAft>
          </a:pPr>
          <a:r>
            <a:rPr lang="en-US" sz="1400">
              <a:solidFill>
                <a:schemeClr val="tx1"/>
              </a:solidFill>
            </a:rPr>
            <a:t>(Vendor Source System)</a:t>
          </a:r>
        </a:p>
        <a:p>
          <a:pPr algn="ctr">
            <a:lnSpc>
              <a:spcPct val="100000"/>
            </a:lnSpc>
            <a:spcAft>
              <a:spcPts val="0"/>
            </a:spcAft>
          </a:pPr>
          <a:endParaRPr lang="en-US" sz="1400">
            <a:solidFill>
              <a:schemeClr val="tx1"/>
            </a:solidFill>
          </a:endParaRPr>
        </a:p>
        <a:p>
          <a:pPr algn="l" rtl="0">
            <a:lnSpc>
              <a:spcPct val="90000"/>
            </a:lnSpc>
            <a:spcAft>
              <a:spcPct val="35000"/>
            </a:spcAft>
          </a:pPr>
          <a:r>
            <a:rPr lang="en-US" sz="13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gm:t>
    </dgm:pt>
    <dgm:pt modelId="{C9943B71-8049-48A4-ADEC-D53F2FAE7381}" type="parTrans" cxnId="{7A93F8D5-A911-4216-9970-D67E1E7A180F}">
      <dgm:prSet/>
      <dgm:spPr/>
      <dgm:t>
        <a:bodyPr/>
        <a:lstStyle/>
        <a:p>
          <a:endParaRPr lang="en-US"/>
        </a:p>
      </dgm:t>
    </dgm:pt>
    <dgm:pt modelId="{AA229899-3ED5-45D4-BCCA-7B0481574C54}" type="sibTrans" cxnId="{7A93F8D5-A911-4216-9970-D67E1E7A180F}">
      <dgm:prSet/>
      <dgm:spPr/>
      <dgm:t>
        <a:bodyPr/>
        <a:lstStyle/>
        <a:p>
          <a:endParaRPr lang="en-US"/>
        </a:p>
      </dgm:t>
    </dgm:pt>
    <dgm:pt modelId="{2176DE02-50B4-4D17-B0DD-01AD97991D80}">
      <dgm:prSet phldrT="[Text]" custT="1"/>
      <dgm:spPr>
        <a:solidFill>
          <a:srgbClr val="0082C8"/>
        </a:solidFill>
      </dgm:spPr>
      <dgm:t>
        <a:bodyPr/>
        <a:lstStyle/>
        <a:p>
          <a:pPr algn="ctr">
            <a:spcAft>
              <a:spcPts val="0"/>
            </a:spcAft>
          </a:pPr>
          <a:r>
            <a:rPr lang="en-US" sz="1600" kern="1200">
              <a:solidFill>
                <a:schemeClr val="tx1"/>
              </a:solidFill>
              <a:latin typeface="Calibri" panose="020F0502020204030204"/>
              <a:ea typeface="+mn-ea"/>
              <a:cs typeface="+mn-cs"/>
            </a:rPr>
            <a:t>LEVEL 1.5</a:t>
          </a:r>
          <a:endParaRPr lang="en-US" sz="1600" kern="1200">
            <a:solidFill>
              <a:schemeClr val="tx1"/>
            </a:solidFill>
          </a:endParaRPr>
        </a:p>
        <a:p>
          <a:pPr algn="ctr">
            <a:spcAft>
              <a:spcPts val="0"/>
            </a:spcAft>
          </a:pPr>
          <a:r>
            <a:rPr lang="en-US" sz="1600" kern="1200">
              <a:solidFill>
                <a:schemeClr val="tx1"/>
              </a:solidFill>
              <a:latin typeface="Calibri" panose="020F0502020204030204"/>
              <a:ea typeface="+mn-ea"/>
              <a:cs typeface="+mn-cs"/>
            </a:rPr>
            <a:t>(DMC: DMC Data Monitor)</a:t>
          </a:r>
        </a:p>
        <a:p>
          <a:pPr algn="ctr">
            <a:spcAft>
              <a:spcPts val="0"/>
            </a:spcAft>
          </a:pPr>
          <a:endParaRPr lang="en-US" sz="1100" kern="1200">
            <a:solidFill>
              <a:schemeClr val="tx1"/>
            </a:solidFill>
            <a:latin typeface="Calibri" panose="020F0502020204030204"/>
            <a:ea typeface="+mn-ea"/>
            <a:cs typeface="+mn-cs"/>
          </a:endParaRPr>
        </a:p>
        <a:p>
          <a:pPr algn="l">
            <a:spcAft>
              <a:spcPct val="35000"/>
            </a:spcAft>
          </a:pPr>
          <a:r>
            <a:rPr lang="en-US" sz="1300" kern="1200">
              <a:solidFill>
                <a:schemeClr val="tx1"/>
              </a:solidFill>
            </a:rPr>
            <a:t>Includes filters that prevent invalid or non-TSDS data from being loaded into TSDS. These filters include Unique ID checks, descriptor value checks, Do Not Report flag checks, and Course ID checks. </a:t>
          </a:r>
        </a:p>
      </dgm:t>
    </dgm:pt>
    <dgm:pt modelId="{F07DD48B-FA4C-42F8-AE32-BCD5BB46CA09}" type="parTrans" cxnId="{0E9251D8-6E5E-46F5-BD49-06DC5A1BEEA1}">
      <dgm:prSet/>
      <dgm:spPr/>
      <dgm:t>
        <a:bodyPr/>
        <a:lstStyle/>
        <a:p>
          <a:endParaRPr lang="en-US"/>
        </a:p>
      </dgm:t>
    </dgm:pt>
    <dgm:pt modelId="{4EA0E681-E7B5-4C6D-A5EC-2735083E3AFC}" type="sibTrans" cxnId="{0E9251D8-6E5E-46F5-BD49-06DC5A1BEEA1}">
      <dgm:prSet/>
      <dgm:spPr/>
      <dgm:t>
        <a:bodyPr/>
        <a:lstStyle/>
        <a:p>
          <a:endParaRPr lang="en-US"/>
        </a:p>
      </dgm:t>
    </dgm:pt>
    <dgm:pt modelId="{DE66A6CA-1727-409F-B78B-DF20F1F2077B}">
      <dgm:prSet phldrT="[Text]" custT="1"/>
      <dgm:spPr>
        <a:solidFill>
          <a:srgbClr val="00B5CA"/>
        </a:solidFill>
      </dgm:spPr>
      <dgm:t>
        <a:bodyPr/>
        <a:lstStyle/>
        <a:p>
          <a:pPr algn="ctr">
            <a:spcAft>
              <a:spcPts val="0"/>
            </a:spcAft>
          </a:pPr>
          <a:r>
            <a:rPr lang="en-US" sz="1600" kern="1200">
              <a:solidFill>
                <a:schemeClr val="tx1"/>
              </a:solidFill>
              <a:latin typeface="Calibri" panose="020F0502020204030204"/>
              <a:ea typeface="+mn-ea"/>
              <a:cs typeface="+mn-cs"/>
            </a:rPr>
            <a:t>LEVEL 3 </a:t>
          </a:r>
        </a:p>
        <a:p>
          <a:pPr algn="ctr">
            <a:spcAft>
              <a:spcPts val="0"/>
            </a:spcAft>
          </a:pPr>
          <a:r>
            <a:rPr lang="en-US" sz="1600" kern="1200">
              <a:solidFill>
                <a:schemeClr val="tx1"/>
              </a:solidFill>
              <a:latin typeface="Calibri" panose="020F0502020204030204"/>
              <a:ea typeface="+mn-ea"/>
              <a:cs typeface="+mn-cs"/>
            </a:rPr>
            <a:t>(PEIMS/Core: Existing TEAL Roles)</a:t>
          </a:r>
        </a:p>
        <a:p>
          <a:pPr algn="ctr">
            <a:spcAft>
              <a:spcPts val="0"/>
            </a:spcAft>
          </a:pPr>
          <a:endParaRPr lang="en-US" sz="1000" kern="1200">
            <a:solidFill>
              <a:schemeClr val="tx1"/>
            </a:solidFill>
            <a:latin typeface="Calibri" panose="020F0502020204030204"/>
            <a:ea typeface="+mn-ea"/>
            <a:cs typeface="+mn-cs"/>
          </a:endParaRPr>
        </a:p>
        <a:p>
          <a:pPr algn="l">
            <a:spcAft>
              <a:spcPts val="1200"/>
            </a:spcAft>
          </a:pPr>
          <a:r>
            <a:rPr lang="en-US" sz="1300" kern="120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gm:t>
    </dgm:pt>
    <dgm:pt modelId="{53764883-DDB8-48A2-B7CD-684A5DB6CFFB}" type="parTrans" cxnId="{B5D7C5C6-AA26-4E14-B072-86BA1AFC3B0F}">
      <dgm:prSet/>
      <dgm:spPr/>
      <dgm:t>
        <a:bodyPr/>
        <a:lstStyle/>
        <a:p>
          <a:endParaRPr lang="en-US"/>
        </a:p>
      </dgm:t>
    </dgm:pt>
    <dgm:pt modelId="{C33C2066-8E76-46AD-A26D-366EF5CF3B66}" type="sibTrans" cxnId="{B5D7C5C6-AA26-4E14-B072-86BA1AFC3B0F}">
      <dgm:prSet/>
      <dgm:spPr/>
      <dgm:t>
        <a:bodyPr/>
        <a:lstStyle/>
        <a:p>
          <a:endParaRPr lang="en-US"/>
        </a:p>
      </dgm:t>
    </dgm:pt>
    <dgm:pt modelId="{C65F44F4-8E6B-4D98-B9E7-91CD55BA9B18}">
      <dgm:prSet phldrT="[Text]" custT="1"/>
      <dgm:spPr>
        <a:solidFill>
          <a:srgbClr val="73C6A2"/>
        </a:solidFill>
      </dgm:spPr>
      <dgm:t>
        <a:bodyPr/>
        <a:lstStyle/>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a:solidFill>
              <a:schemeClr val="tx1"/>
            </a:solidFill>
          </a:endParaRPr>
        </a:p>
      </dgm:t>
    </dgm:pt>
    <dgm:pt modelId="{B673BC88-B513-4468-8842-6729D92F684C}" type="sibTrans" cxnId="{2DBF732E-09DF-4E3F-B172-9E937F62FF8D}">
      <dgm:prSet/>
      <dgm:spPr/>
      <dgm:t>
        <a:bodyPr/>
        <a:lstStyle/>
        <a:p>
          <a:endParaRPr lang="en-US"/>
        </a:p>
      </dgm:t>
    </dgm:pt>
    <dgm:pt modelId="{44D6598C-2500-42D3-8CFB-21172CF7990B}" type="parTrans" cxnId="{2DBF732E-09DF-4E3F-B172-9E937F62FF8D}">
      <dgm:prSet/>
      <dgm:spPr/>
      <dgm:t>
        <a:bodyPr/>
        <a:lstStyle/>
        <a:p>
          <a:endParaRPr lang="en-US"/>
        </a:p>
      </dgm:t>
    </dgm:pt>
    <dgm:pt modelId="{5FDB7D2B-11A3-4253-888A-BEC58DA55301}" type="pres">
      <dgm:prSet presAssocID="{C2E81CDF-9DB1-48E0-AA1F-8B93586ED3BE}" presName="diagram" presStyleCnt="0">
        <dgm:presLayoutVars>
          <dgm:dir/>
          <dgm:resizeHandles val="exact"/>
        </dgm:presLayoutVars>
      </dgm:prSet>
      <dgm:spPr/>
    </dgm:pt>
    <dgm:pt modelId="{1BA6D669-F8AE-4063-99B4-C60C1ADA3FF4}" type="pres">
      <dgm:prSet presAssocID="{094D0B7B-3354-4228-85A4-CAB6402A175F}" presName="node" presStyleLbl="node1" presStyleIdx="0" presStyleCnt="4" custLinFactNeighborY="-6929">
        <dgm:presLayoutVars>
          <dgm:bulletEnabled val="1"/>
        </dgm:presLayoutVars>
      </dgm:prSet>
      <dgm:spPr/>
    </dgm:pt>
    <dgm:pt modelId="{6F122F09-B743-460E-9C2B-7839FC6EC1E6}" type="pres">
      <dgm:prSet presAssocID="{AA229899-3ED5-45D4-BCCA-7B0481574C54}" presName="sibTrans" presStyleCnt="0"/>
      <dgm:spPr/>
    </dgm:pt>
    <dgm:pt modelId="{EB25C29A-D47F-46FC-AFFD-D352D7DECC37}" type="pres">
      <dgm:prSet presAssocID="{2176DE02-50B4-4D17-B0DD-01AD97991D80}" presName="node" presStyleLbl="node1" presStyleIdx="1" presStyleCnt="4" custLinFactNeighborY="-6929">
        <dgm:presLayoutVars>
          <dgm:bulletEnabled val="1"/>
        </dgm:presLayoutVars>
      </dgm:prSet>
      <dgm:spPr/>
    </dgm:pt>
    <dgm:pt modelId="{16DB6AC7-1541-4428-AAAE-EE1CBDB6D0B5}" type="pres">
      <dgm:prSet presAssocID="{4EA0E681-E7B5-4C6D-A5EC-2735083E3AFC}" presName="sibTrans" presStyleCnt="0"/>
      <dgm:spPr/>
    </dgm:pt>
    <dgm:pt modelId="{C09ACF61-DD36-4F93-A22B-373ADC4C5467}" type="pres">
      <dgm:prSet presAssocID="{C65F44F4-8E6B-4D98-B9E7-91CD55BA9B18}" presName="node" presStyleLbl="node1" presStyleIdx="2" presStyleCnt="4" custLinFactNeighborY="-5863">
        <dgm:presLayoutVars>
          <dgm:bulletEnabled val="1"/>
        </dgm:presLayoutVars>
      </dgm:prSet>
      <dgm:spPr/>
    </dgm:pt>
    <dgm:pt modelId="{88300204-9B16-4860-9984-57D29EB39EA1}" type="pres">
      <dgm:prSet presAssocID="{B673BC88-B513-4468-8842-6729D92F684C}" presName="sibTrans" presStyleCnt="0"/>
      <dgm:spPr/>
    </dgm:pt>
    <dgm:pt modelId="{6AE4E75B-9CC3-41A3-BEB8-297D800EFEDB}" type="pres">
      <dgm:prSet presAssocID="{DE66A6CA-1727-409F-B78B-DF20F1F2077B}" presName="node" presStyleLbl="node1" presStyleIdx="3" presStyleCnt="4" custLinFactNeighborY="-5863">
        <dgm:presLayoutVars>
          <dgm:bulletEnabled val="1"/>
        </dgm:presLayoutVars>
      </dgm:prSet>
      <dgm:spPr/>
    </dgm:pt>
  </dgm:ptLst>
  <dgm:cxnLst>
    <dgm:cxn modelId="{9E381C0F-6A70-451A-9A9E-811292548728}" type="presOf" srcId="{C2E81CDF-9DB1-48E0-AA1F-8B93586ED3BE}" destId="{5FDB7D2B-11A3-4253-888A-BEC58DA55301}" srcOrd="0" destOrd="0" presId="urn:microsoft.com/office/officeart/2005/8/layout/default"/>
    <dgm:cxn modelId="{2DBF732E-09DF-4E3F-B172-9E937F62FF8D}" srcId="{C2E81CDF-9DB1-48E0-AA1F-8B93586ED3BE}" destId="{C65F44F4-8E6B-4D98-B9E7-91CD55BA9B18}" srcOrd="2" destOrd="0" parTransId="{44D6598C-2500-42D3-8CFB-21172CF7990B}" sibTransId="{B673BC88-B513-4468-8842-6729D92F684C}"/>
    <dgm:cxn modelId="{68AC2C5C-6891-4E89-9209-99EF2C0C226E}" type="presOf" srcId="{094D0B7B-3354-4228-85A4-CAB6402A175F}" destId="{1BA6D669-F8AE-4063-99B4-C60C1ADA3FF4}" srcOrd="0" destOrd="0" presId="urn:microsoft.com/office/officeart/2005/8/layout/default"/>
    <dgm:cxn modelId="{475F6D4F-DF1E-4E1B-AAEB-24186C1C495C}" type="presOf" srcId="{DE66A6CA-1727-409F-B78B-DF20F1F2077B}" destId="{6AE4E75B-9CC3-41A3-BEB8-297D800EFEDB}" srcOrd="0" destOrd="0" presId="urn:microsoft.com/office/officeart/2005/8/layout/default"/>
    <dgm:cxn modelId="{4E680C84-6267-43F8-B6B5-8C87FCB73952}" type="presOf" srcId="{C65F44F4-8E6B-4D98-B9E7-91CD55BA9B18}" destId="{C09ACF61-DD36-4F93-A22B-373ADC4C5467}" srcOrd="0" destOrd="0" presId="urn:microsoft.com/office/officeart/2005/8/layout/default"/>
    <dgm:cxn modelId="{B5D7C5C6-AA26-4E14-B072-86BA1AFC3B0F}" srcId="{C2E81CDF-9DB1-48E0-AA1F-8B93586ED3BE}" destId="{DE66A6CA-1727-409F-B78B-DF20F1F2077B}" srcOrd="3" destOrd="0" parTransId="{53764883-DDB8-48A2-B7CD-684A5DB6CFFB}" sibTransId="{C33C2066-8E76-46AD-A26D-366EF5CF3B66}"/>
    <dgm:cxn modelId="{7A93F8D5-A911-4216-9970-D67E1E7A180F}" srcId="{C2E81CDF-9DB1-48E0-AA1F-8B93586ED3BE}" destId="{094D0B7B-3354-4228-85A4-CAB6402A175F}" srcOrd="0" destOrd="0" parTransId="{C9943B71-8049-48A4-ADEC-D53F2FAE7381}" sibTransId="{AA229899-3ED5-45D4-BCCA-7B0481574C54}"/>
    <dgm:cxn modelId="{15E7FED5-E8D5-46FD-8916-28DF47B422E3}" type="presOf" srcId="{2176DE02-50B4-4D17-B0DD-01AD97991D80}" destId="{EB25C29A-D47F-46FC-AFFD-D352D7DECC37}" srcOrd="0" destOrd="0" presId="urn:microsoft.com/office/officeart/2005/8/layout/default"/>
    <dgm:cxn modelId="{0E9251D8-6E5E-46F5-BD49-06DC5A1BEEA1}" srcId="{C2E81CDF-9DB1-48E0-AA1F-8B93586ED3BE}" destId="{2176DE02-50B4-4D17-B0DD-01AD97991D80}" srcOrd="1" destOrd="0" parTransId="{F07DD48B-FA4C-42F8-AE32-BCD5BB46CA09}" sibTransId="{4EA0E681-E7B5-4C6D-A5EC-2735083E3AFC}"/>
    <dgm:cxn modelId="{32A5F773-ABE0-4A52-9FAC-6CA6E74BDD33}" type="presParOf" srcId="{5FDB7D2B-11A3-4253-888A-BEC58DA55301}" destId="{1BA6D669-F8AE-4063-99B4-C60C1ADA3FF4}" srcOrd="0" destOrd="0" presId="urn:microsoft.com/office/officeart/2005/8/layout/default"/>
    <dgm:cxn modelId="{887BDD84-9121-4984-82A6-A1AC62530676}" type="presParOf" srcId="{5FDB7D2B-11A3-4253-888A-BEC58DA55301}" destId="{6F122F09-B743-460E-9C2B-7839FC6EC1E6}" srcOrd="1" destOrd="0" presId="urn:microsoft.com/office/officeart/2005/8/layout/default"/>
    <dgm:cxn modelId="{020904C6-181C-48CA-BA31-6B08BA781F56}" type="presParOf" srcId="{5FDB7D2B-11A3-4253-888A-BEC58DA55301}" destId="{EB25C29A-D47F-46FC-AFFD-D352D7DECC37}" srcOrd="2" destOrd="0" presId="urn:microsoft.com/office/officeart/2005/8/layout/default"/>
    <dgm:cxn modelId="{0BF92280-6F9D-4607-B600-A908F5904C53}" type="presParOf" srcId="{5FDB7D2B-11A3-4253-888A-BEC58DA55301}" destId="{16DB6AC7-1541-4428-AAAE-EE1CBDB6D0B5}" srcOrd="3" destOrd="0" presId="urn:microsoft.com/office/officeart/2005/8/layout/default"/>
    <dgm:cxn modelId="{D78654FF-5FD4-4389-B8E8-F4E662B979C9}" type="presParOf" srcId="{5FDB7D2B-11A3-4253-888A-BEC58DA55301}" destId="{C09ACF61-DD36-4F93-A22B-373ADC4C5467}" srcOrd="4" destOrd="0" presId="urn:microsoft.com/office/officeart/2005/8/layout/default"/>
    <dgm:cxn modelId="{FC0AD703-8A97-4980-ACD4-200EF2B45FD4}" type="presParOf" srcId="{5FDB7D2B-11A3-4253-888A-BEC58DA55301}" destId="{88300204-9B16-4860-9984-57D29EB39EA1}" srcOrd="5" destOrd="0" presId="urn:microsoft.com/office/officeart/2005/8/layout/default"/>
    <dgm:cxn modelId="{470A90B4-8AEF-405D-9837-960DE87CC50E}" type="presParOf" srcId="{5FDB7D2B-11A3-4253-888A-BEC58DA55301}" destId="{6AE4E75B-9CC3-41A3-BEB8-297D800EFED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7220E3-5E96-4DC6-82F6-1BC33C8373C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3CAAFF7-5B08-4405-8D03-7FAB1D264721}">
      <dgm:prSet phldrT="[Text]"/>
      <dgm:spPr>
        <a:solidFill>
          <a:srgbClr val="00B4CB"/>
        </a:solidFill>
        <a:ln w="57150">
          <a:solidFill>
            <a:schemeClr val="accent2"/>
          </a:solidFill>
        </a:ln>
      </dgm:spPr>
      <dgm:t>
        <a:bodyPr/>
        <a:lstStyle/>
        <a:p>
          <a:r>
            <a:rPr lang="en-US">
              <a:solidFill>
                <a:schemeClr val="tx1"/>
              </a:solidFill>
            </a:rPr>
            <a:t>Ready</a:t>
          </a:r>
        </a:p>
      </dgm:t>
    </dgm:pt>
    <dgm:pt modelId="{BE92F702-1882-4941-B412-75BA4ACF472E}" type="parTrans" cxnId="{A6637C23-FDB5-4D40-9994-2700CD83B9BA}">
      <dgm:prSet/>
      <dgm:spPr/>
      <dgm:t>
        <a:bodyPr/>
        <a:lstStyle/>
        <a:p>
          <a:endParaRPr lang="en-US"/>
        </a:p>
      </dgm:t>
    </dgm:pt>
    <dgm:pt modelId="{9F18C544-562D-4040-913A-9B88F2E08B0D}" type="sibTrans" cxnId="{A6637C23-FDB5-4D40-9994-2700CD83B9BA}">
      <dgm:prSet/>
      <dgm:spPr>
        <a:solidFill>
          <a:schemeClr val="bg1">
            <a:lumMod val="65000"/>
            <a:alpha val="90000"/>
          </a:schemeClr>
        </a:solidFill>
      </dgm:spPr>
      <dgm:t>
        <a:bodyPr/>
        <a:lstStyle/>
        <a:p>
          <a:endParaRPr lang="en-US"/>
        </a:p>
      </dgm:t>
    </dgm:pt>
    <dgm:pt modelId="{23CC0934-7BAE-4C06-8316-17D1D31186FE}">
      <dgm:prSet phldrT="[Text]"/>
      <dgm:spPr>
        <a:solidFill>
          <a:srgbClr val="FFC000"/>
        </a:solidFill>
        <a:ln w="57150">
          <a:solidFill>
            <a:schemeClr val="accent2"/>
          </a:solidFill>
        </a:ln>
      </dgm:spPr>
      <dgm:t>
        <a:bodyPr/>
        <a:lstStyle/>
        <a:p>
          <a:r>
            <a:rPr lang="en-US">
              <a:solidFill>
                <a:schemeClr val="tx1"/>
              </a:solidFill>
            </a:rPr>
            <a:t>Set</a:t>
          </a:r>
        </a:p>
      </dgm:t>
    </dgm:pt>
    <dgm:pt modelId="{4985863F-C8FA-4C32-8C11-ABC1F668F711}" type="parTrans" cxnId="{05C7C363-8573-4050-AB94-DE81319C2CFA}">
      <dgm:prSet/>
      <dgm:spPr/>
      <dgm:t>
        <a:bodyPr/>
        <a:lstStyle/>
        <a:p>
          <a:endParaRPr lang="en-US"/>
        </a:p>
      </dgm:t>
    </dgm:pt>
    <dgm:pt modelId="{CF89BD6B-6756-4ADE-8238-DF1B8A08D90F}" type="sibTrans" cxnId="{05C7C363-8573-4050-AB94-DE81319C2CFA}">
      <dgm:prSet/>
      <dgm:spPr>
        <a:solidFill>
          <a:schemeClr val="bg1">
            <a:lumMod val="65000"/>
            <a:alpha val="90000"/>
          </a:schemeClr>
        </a:solidFill>
      </dgm:spPr>
      <dgm:t>
        <a:bodyPr/>
        <a:lstStyle/>
        <a:p>
          <a:endParaRPr lang="en-US"/>
        </a:p>
      </dgm:t>
    </dgm:pt>
    <dgm:pt modelId="{7FBFE300-EAD7-45CE-A0FA-66D5FEF63A0C}">
      <dgm:prSet phldrT="[Text]"/>
      <dgm:spPr>
        <a:solidFill>
          <a:srgbClr val="0082C8"/>
        </a:solidFill>
        <a:ln w="57150">
          <a:solidFill>
            <a:schemeClr val="accent2"/>
          </a:solidFill>
        </a:ln>
      </dgm:spPr>
      <dgm:t>
        <a:bodyPr/>
        <a:lstStyle/>
        <a:p>
          <a:r>
            <a:rPr lang="en-US">
              <a:solidFill>
                <a:schemeClr val="tx1"/>
              </a:solidFill>
            </a:rPr>
            <a:t>Go</a:t>
          </a:r>
        </a:p>
      </dgm:t>
    </dgm:pt>
    <dgm:pt modelId="{DF61F6EB-E542-4FFB-95C5-C5D02073A358}" type="parTrans" cxnId="{1D95B194-8D4E-4110-8AA6-5E592D8EF97A}">
      <dgm:prSet/>
      <dgm:spPr/>
      <dgm:t>
        <a:bodyPr/>
        <a:lstStyle/>
        <a:p>
          <a:endParaRPr lang="en-US"/>
        </a:p>
      </dgm:t>
    </dgm:pt>
    <dgm:pt modelId="{78BB7454-8CAD-48B2-AD45-332A78B7C1D1}" type="sibTrans" cxnId="{1D95B194-8D4E-4110-8AA6-5E592D8EF97A}">
      <dgm:prSet/>
      <dgm:spPr/>
      <dgm:t>
        <a:bodyPr/>
        <a:lstStyle/>
        <a:p>
          <a:endParaRPr lang="en-US"/>
        </a:p>
      </dgm:t>
    </dgm:pt>
    <dgm:pt modelId="{0590917E-A1C4-4D93-BDCA-93A5479D7F34}" type="pres">
      <dgm:prSet presAssocID="{937220E3-5E96-4DC6-82F6-1BC33C8373CF}" presName="outerComposite" presStyleCnt="0">
        <dgm:presLayoutVars>
          <dgm:chMax val="5"/>
          <dgm:dir/>
          <dgm:resizeHandles val="exact"/>
        </dgm:presLayoutVars>
      </dgm:prSet>
      <dgm:spPr/>
    </dgm:pt>
    <dgm:pt modelId="{719C042F-613A-45FC-BBE6-FD67B65D86A1}" type="pres">
      <dgm:prSet presAssocID="{937220E3-5E96-4DC6-82F6-1BC33C8373CF}" presName="dummyMaxCanvas" presStyleCnt="0">
        <dgm:presLayoutVars/>
      </dgm:prSet>
      <dgm:spPr/>
    </dgm:pt>
    <dgm:pt modelId="{BAA7237E-621D-4FB7-8991-CF38C0A6358A}" type="pres">
      <dgm:prSet presAssocID="{937220E3-5E96-4DC6-82F6-1BC33C8373CF}" presName="ThreeNodes_1" presStyleLbl="node1" presStyleIdx="0" presStyleCnt="3">
        <dgm:presLayoutVars>
          <dgm:bulletEnabled val="1"/>
        </dgm:presLayoutVars>
      </dgm:prSet>
      <dgm:spPr/>
    </dgm:pt>
    <dgm:pt modelId="{13C106B1-4CAA-452F-AA66-E5E8F85BAFB5}" type="pres">
      <dgm:prSet presAssocID="{937220E3-5E96-4DC6-82F6-1BC33C8373CF}" presName="ThreeNodes_2" presStyleLbl="node1" presStyleIdx="1" presStyleCnt="3">
        <dgm:presLayoutVars>
          <dgm:bulletEnabled val="1"/>
        </dgm:presLayoutVars>
      </dgm:prSet>
      <dgm:spPr/>
    </dgm:pt>
    <dgm:pt modelId="{0C67E674-FD7D-463B-A260-D04C033466D2}" type="pres">
      <dgm:prSet presAssocID="{937220E3-5E96-4DC6-82F6-1BC33C8373CF}" presName="ThreeNodes_3" presStyleLbl="node1" presStyleIdx="2" presStyleCnt="3">
        <dgm:presLayoutVars>
          <dgm:bulletEnabled val="1"/>
        </dgm:presLayoutVars>
      </dgm:prSet>
      <dgm:spPr/>
    </dgm:pt>
    <dgm:pt modelId="{1B61E77A-6BB8-46AC-8A8D-E765E6094CD7}" type="pres">
      <dgm:prSet presAssocID="{937220E3-5E96-4DC6-82F6-1BC33C8373CF}" presName="ThreeConn_1-2" presStyleLbl="fgAccFollowNode1" presStyleIdx="0" presStyleCnt="2">
        <dgm:presLayoutVars>
          <dgm:bulletEnabled val="1"/>
        </dgm:presLayoutVars>
      </dgm:prSet>
      <dgm:spPr/>
    </dgm:pt>
    <dgm:pt modelId="{FA1BB1E8-A32E-4A62-B7AE-4F6A57872813}" type="pres">
      <dgm:prSet presAssocID="{937220E3-5E96-4DC6-82F6-1BC33C8373CF}" presName="ThreeConn_2-3" presStyleLbl="fgAccFollowNode1" presStyleIdx="1" presStyleCnt="2">
        <dgm:presLayoutVars>
          <dgm:bulletEnabled val="1"/>
        </dgm:presLayoutVars>
      </dgm:prSet>
      <dgm:spPr/>
    </dgm:pt>
    <dgm:pt modelId="{10DB2AC7-FABC-4F05-8E08-B142D71387E8}" type="pres">
      <dgm:prSet presAssocID="{937220E3-5E96-4DC6-82F6-1BC33C8373CF}" presName="ThreeNodes_1_text" presStyleLbl="node1" presStyleIdx="2" presStyleCnt="3">
        <dgm:presLayoutVars>
          <dgm:bulletEnabled val="1"/>
        </dgm:presLayoutVars>
      </dgm:prSet>
      <dgm:spPr/>
    </dgm:pt>
    <dgm:pt modelId="{A5C5BA2A-BC29-46FC-B56B-83D96ABE94D1}" type="pres">
      <dgm:prSet presAssocID="{937220E3-5E96-4DC6-82F6-1BC33C8373CF}" presName="ThreeNodes_2_text" presStyleLbl="node1" presStyleIdx="2" presStyleCnt="3">
        <dgm:presLayoutVars>
          <dgm:bulletEnabled val="1"/>
        </dgm:presLayoutVars>
      </dgm:prSet>
      <dgm:spPr/>
    </dgm:pt>
    <dgm:pt modelId="{95F44007-E622-41BF-A8A5-354EF314FE6E}" type="pres">
      <dgm:prSet presAssocID="{937220E3-5E96-4DC6-82F6-1BC33C8373CF}" presName="ThreeNodes_3_text" presStyleLbl="node1" presStyleIdx="2" presStyleCnt="3">
        <dgm:presLayoutVars>
          <dgm:bulletEnabled val="1"/>
        </dgm:presLayoutVars>
      </dgm:prSet>
      <dgm:spPr/>
    </dgm:pt>
  </dgm:ptLst>
  <dgm:cxnLst>
    <dgm:cxn modelId="{40C4411B-8E1D-4836-95C9-28D50CB4BD88}" type="presOf" srcId="{9F18C544-562D-4040-913A-9B88F2E08B0D}" destId="{1B61E77A-6BB8-46AC-8A8D-E765E6094CD7}" srcOrd="0" destOrd="0" presId="urn:microsoft.com/office/officeart/2005/8/layout/vProcess5"/>
    <dgm:cxn modelId="{A6637C23-FDB5-4D40-9994-2700CD83B9BA}" srcId="{937220E3-5E96-4DC6-82F6-1BC33C8373CF}" destId="{03CAAFF7-5B08-4405-8D03-7FAB1D264721}" srcOrd="0" destOrd="0" parTransId="{BE92F702-1882-4941-B412-75BA4ACF472E}" sibTransId="{9F18C544-562D-4040-913A-9B88F2E08B0D}"/>
    <dgm:cxn modelId="{83294636-057D-460A-8368-3B0D321EBF94}" type="presOf" srcId="{7FBFE300-EAD7-45CE-A0FA-66D5FEF63A0C}" destId="{95F44007-E622-41BF-A8A5-354EF314FE6E}" srcOrd="1" destOrd="0" presId="urn:microsoft.com/office/officeart/2005/8/layout/vProcess5"/>
    <dgm:cxn modelId="{C4B2D53B-422C-408C-B474-619884C5D174}" type="presOf" srcId="{23CC0934-7BAE-4C06-8316-17D1D31186FE}" destId="{A5C5BA2A-BC29-46FC-B56B-83D96ABE94D1}" srcOrd="1" destOrd="0" presId="urn:microsoft.com/office/officeart/2005/8/layout/vProcess5"/>
    <dgm:cxn modelId="{5C917540-01BB-42AA-93B3-74FE0807D7AD}" type="presOf" srcId="{937220E3-5E96-4DC6-82F6-1BC33C8373CF}" destId="{0590917E-A1C4-4D93-BDCA-93A5479D7F34}" srcOrd="0" destOrd="0" presId="urn:microsoft.com/office/officeart/2005/8/layout/vProcess5"/>
    <dgm:cxn modelId="{05C7C363-8573-4050-AB94-DE81319C2CFA}" srcId="{937220E3-5E96-4DC6-82F6-1BC33C8373CF}" destId="{23CC0934-7BAE-4C06-8316-17D1D31186FE}" srcOrd="1" destOrd="0" parTransId="{4985863F-C8FA-4C32-8C11-ABC1F668F711}" sibTransId="{CF89BD6B-6756-4ADE-8238-DF1B8A08D90F}"/>
    <dgm:cxn modelId="{673F0558-4D60-4C3C-95ED-7FA9FD29A1F1}" type="presOf" srcId="{03CAAFF7-5B08-4405-8D03-7FAB1D264721}" destId="{BAA7237E-621D-4FB7-8991-CF38C0A6358A}" srcOrd="0" destOrd="0" presId="urn:microsoft.com/office/officeart/2005/8/layout/vProcess5"/>
    <dgm:cxn modelId="{1D95B194-8D4E-4110-8AA6-5E592D8EF97A}" srcId="{937220E3-5E96-4DC6-82F6-1BC33C8373CF}" destId="{7FBFE300-EAD7-45CE-A0FA-66D5FEF63A0C}" srcOrd="2" destOrd="0" parTransId="{DF61F6EB-E542-4FFB-95C5-C5D02073A358}" sibTransId="{78BB7454-8CAD-48B2-AD45-332A78B7C1D1}"/>
    <dgm:cxn modelId="{CFCDC995-4EC5-4628-B5EF-8A8D54703F8D}" type="presOf" srcId="{23CC0934-7BAE-4C06-8316-17D1D31186FE}" destId="{13C106B1-4CAA-452F-AA66-E5E8F85BAFB5}" srcOrd="0" destOrd="0" presId="urn:microsoft.com/office/officeart/2005/8/layout/vProcess5"/>
    <dgm:cxn modelId="{81C9FAAB-2527-4F58-BEBD-420B6EC64A36}" type="presOf" srcId="{03CAAFF7-5B08-4405-8D03-7FAB1D264721}" destId="{10DB2AC7-FABC-4F05-8E08-B142D71387E8}" srcOrd="1" destOrd="0" presId="urn:microsoft.com/office/officeart/2005/8/layout/vProcess5"/>
    <dgm:cxn modelId="{85C83BBE-EF97-42C7-BA66-ACF4230F4232}" type="presOf" srcId="{CF89BD6B-6756-4ADE-8238-DF1B8A08D90F}" destId="{FA1BB1E8-A32E-4A62-B7AE-4F6A57872813}" srcOrd="0" destOrd="0" presId="urn:microsoft.com/office/officeart/2005/8/layout/vProcess5"/>
    <dgm:cxn modelId="{357593F9-30B0-4C82-B595-88D031F31D14}" type="presOf" srcId="{7FBFE300-EAD7-45CE-A0FA-66D5FEF63A0C}" destId="{0C67E674-FD7D-463B-A260-D04C033466D2}" srcOrd="0" destOrd="0" presId="urn:microsoft.com/office/officeart/2005/8/layout/vProcess5"/>
    <dgm:cxn modelId="{78EC9534-16AE-4988-B238-1E283380F112}" type="presParOf" srcId="{0590917E-A1C4-4D93-BDCA-93A5479D7F34}" destId="{719C042F-613A-45FC-BBE6-FD67B65D86A1}" srcOrd="0" destOrd="0" presId="urn:microsoft.com/office/officeart/2005/8/layout/vProcess5"/>
    <dgm:cxn modelId="{1EADFF37-A605-4488-8E10-D2F0E70C5017}" type="presParOf" srcId="{0590917E-A1C4-4D93-BDCA-93A5479D7F34}" destId="{BAA7237E-621D-4FB7-8991-CF38C0A6358A}" srcOrd="1" destOrd="0" presId="urn:microsoft.com/office/officeart/2005/8/layout/vProcess5"/>
    <dgm:cxn modelId="{E6E1840F-C8D2-4E01-932F-1474F2D0A2FD}" type="presParOf" srcId="{0590917E-A1C4-4D93-BDCA-93A5479D7F34}" destId="{13C106B1-4CAA-452F-AA66-E5E8F85BAFB5}" srcOrd="2" destOrd="0" presId="urn:microsoft.com/office/officeart/2005/8/layout/vProcess5"/>
    <dgm:cxn modelId="{0762724A-8375-453B-9526-1CA172B44D48}" type="presParOf" srcId="{0590917E-A1C4-4D93-BDCA-93A5479D7F34}" destId="{0C67E674-FD7D-463B-A260-D04C033466D2}" srcOrd="3" destOrd="0" presId="urn:microsoft.com/office/officeart/2005/8/layout/vProcess5"/>
    <dgm:cxn modelId="{B0EEED09-1074-43E9-8D7D-53B80A87D017}" type="presParOf" srcId="{0590917E-A1C4-4D93-BDCA-93A5479D7F34}" destId="{1B61E77A-6BB8-46AC-8A8D-E765E6094CD7}" srcOrd="4" destOrd="0" presId="urn:microsoft.com/office/officeart/2005/8/layout/vProcess5"/>
    <dgm:cxn modelId="{AAA78802-A4CE-4036-8A5D-4B7BD5E1ABC5}" type="presParOf" srcId="{0590917E-A1C4-4D93-BDCA-93A5479D7F34}" destId="{FA1BB1E8-A32E-4A62-B7AE-4F6A57872813}" srcOrd="5" destOrd="0" presId="urn:microsoft.com/office/officeart/2005/8/layout/vProcess5"/>
    <dgm:cxn modelId="{CA54C9E8-9E54-4AB8-9E94-CAF30DEE0C7A}" type="presParOf" srcId="{0590917E-A1C4-4D93-BDCA-93A5479D7F34}" destId="{10DB2AC7-FABC-4F05-8E08-B142D71387E8}" srcOrd="6" destOrd="0" presId="urn:microsoft.com/office/officeart/2005/8/layout/vProcess5"/>
    <dgm:cxn modelId="{B7A26F78-988A-4ADE-ADE9-D8C0F6F343B5}" type="presParOf" srcId="{0590917E-A1C4-4D93-BDCA-93A5479D7F34}" destId="{A5C5BA2A-BC29-46FC-B56B-83D96ABE94D1}" srcOrd="7" destOrd="0" presId="urn:microsoft.com/office/officeart/2005/8/layout/vProcess5"/>
    <dgm:cxn modelId="{74E029A7-DDA8-4C31-927E-7C5BC002534D}" type="presParOf" srcId="{0590917E-A1C4-4D93-BDCA-93A5479D7F34}" destId="{95F44007-E622-41BF-A8A5-354EF314FE6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lstStyle/>
        <a:p>
          <a:pPr>
            <a:lnSpc>
              <a:spcPct val="100000"/>
            </a:lnSpc>
          </a:pPr>
          <a:r>
            <a:rPr lang="en-US" sz="1200" b="1" kern="1200">
              <a:solidFill>
                <a:schemeClr val="tx1"/>
              </a:solidFill>
            </a:rPr>
            <a:t>PEIMS data is submitted through TSDS.</a:t>
          </a:r>
          <a:endParaRPr lang="en-US" sz="1200" kern="1200">
            <a:solidFill>
              <a:prstClr val="black"/>
            </a:solidFill>
            <a:latin typeface="Calibri" panose="020F0502020204030204"/>
            <a:ea typeface="+mn-ea"/>
            <a:cs typeface="+mn-cs"/>
          </a:endParaRPr>
        </a:p>
      </dgm:t>
    </dgm:pt>
    <dgm:pt modelId="{33327C62-3D7D-40A2-8758-64D856EC2178}" type="parTrans" cxnId="{A68AC32B-28B1-4F05-95D3-C932320D0AE9}">
      <dgm:prSet/>
      <dgm:spPr/>
      <dgm:t>
        <a:bodyPr/>
        <a:lstStyle/>
        <a:p>
          <a:endParaRPr lang="en-US"/>
        </a:p>
      </dgm:t>
    </dgm:pt>
    <dgm:pt modelId="{C2406D30-8123-4F5E-B403-B1B3FCB34B71}" type="sibTrans" cxnId="{A68AC32B-28B1-4F05-95D3-C932320D0AE9}">
      <dgm:prSet/>
      <dgm:spPr/>
      <dgm:t>
        <a:bodyPr/>
        <a:lstStyle/>
        <a:p>
          <a:endParaRPr lang="en-US"/>
        </a:p>
      </dgm:t>
    </dgm:pt>
    <dgm:pt modelId="{35D82119-22A7-43F2-A7E5-9BDCBD2AA9BB}">
      <dgm:prSet custT="1"/>
      <dgm:spPr/>
      <dgm:t>
        <a:bodyPr/>
        <a:lstStyle/>
        <a:p>
          <a:pPr>
            <a:lnSpc>
              <a:spcPct val="100000"/>
            </a:lnSpc>
          </a:pPr>
          <a:r>
            <a:rPr lang="en-US" sz="1200" b="1">
              <a:solidFill>
                <a:schemeClr val="tx1"/>
              </a:solidFill>
            </a:rPr>
            <a:t>PEIMS Fall Submission data is a snapshot of the LEA/ESC on the last Friday in October.</a:t>
          </a:r>
        </a:p>
      </dgm:t>
    </dgm:pt>
    <dgm:pt modelId="{95D98F66-AC27-4718-A1E3-B39F6B05984C}" type="parTrans" cxnId="{34859967-4B36-4240-8AFB-397DACF843FC}">
      <dgm:prSet/>
      <dgm:spPr/>
      <dgm:t>
        <a:bodyPr/>
        <a:lstStyle/>
        <a:p>
          <a:endParaRPr lang="en-US"/>
        </a:p>
      </dgm:t>
    </dgm:pt>
    <dgm:pt modelId="{C8F7802F-FA84-4BCE-902B-4BF0C793C7B5}" type="sibTrans" cxnId="{34859967-4B36-4240-8AFB-397DACF843FC}">
      <dgm:prSet/>
      <dgm:spPr/>
      <dgm:t>
        <a:bodyPr/>
        <a:lstStyle/>
        <a:p>
          <a:endParaRPr lang="en-US"/>
        </a:p>
      </dgm:t>
    </dgm:pt>
    <dgm:pt modelId="{A8F25083-BC3E-47BA-8EB0-3A718A14EAE5}">
      <dgm:prSet custT="1"/>
      <dgm:spPr/>
      <dgm:t>
        <a:bodyPr anchor="ctr" anchorCtr="0"/>
        <a:lstStyle/>
        <a:p>
          <a:pPr>
            <a:lnSpc>
              <a:spcPct val="100000"/>
            </a:lnSpc>
          </a:pPr>
          <a:r>
            <a:rPr lang="en-US" sz="1200" b="1">
              <a:solidFill>
                <a:srgbClr val="000000"/>
              </a:solidFill>
              <a:latin typeface="Calibri"/>
              <a:ea typeface="Calibri"/>
              <a:cs typeface="Calibri"/>
            </a:rPr>
            <a:t>The collection of PEIMS data is required of all Local Education Agencies (LEAs) by Texas Education Code §48.008.</a:t>
          </a:r>
          <a:endParaRPr lang="en-US" sz="1200" b="1"/>
        </a:p>
      </dgm:t>
    </dgm:pt>
    <dgm:pt modelId="{CB717676-9F7D-4EF6-8FDB-430B03C637F0}" type="sibTrans" cxnId="{63A7AF5C-526B-4482-AB74-CF6D69A1F858}">
      <dgm:prSet/>
      <dgm:spPr/>
      <dgm:t>
        <a:bodyPr/>
        <a:lstStyle/>
        <a:p>
          <a:endParaRPr lang="en-US"/>
        </a:p>
      </dgm:t>
    </dgm:pt>
    <dgm:pt modelId="{815B6253-3293-4846-879E-977BDA9BB843}" type="parTrans" cxnId="{63A7AF5C-526B-4482-AB74-CF6D69A1F858}">
      <dgm:prSet/>
      <dgm:spPr/>
      <dgm:t>
        <a:bodyPr/>
        <a:lstStyle/>
        <a:p>
          <a:endParaRPr lang="en-US"/>
        </a:p>
      </dgm:t>
    </dgm:pt>
    <dgm:pt modelId="{FA56E380-5067-4AB6-B47B-7AB059393A75}">
      <dgm:prSet custT="1"/>
      <dgm:spPr/>
      <dgm:t>
        <a:bodyPr anchor="ctr" anchorCtr="0"/>
        <a:lstStyle/>
        <a:p>
          <a:pPr>
            <a:lnSpc>
              <a:spcPct val="100000"/>
            </a:lnSpc>
          </a:pPr>
          <a:r>
            <a:rPr lang="en-US" sz="1200" b="1"/>
            <a:t>Viewing Level 2 Validations in the DMC will allow users to begin correcting errors prior to promoting their data in the PEIMS application.</a:t>
          </a:r>
          <a:endParaRPr lang="en-US" sz="1200" b="1">
            <a:solidFill>
              <a:schemeClr val="accent3"/>
            </a:solidFill>
            <a:latin typeface="Calibri" panose="020F0502020204030204"/>
            <a:ea typeface="+mn-ea"/>
            <a:cs typeface="+mn-cs"/>
          </a:endParaRPr>
        </a:p>
      </dgm:t>
    </dgm:pt>
    <dgm:pt modelId="{64220A88-19B4-43A7-8BB2-4CA3D16D3D46}" type="parTrans" cxnId="{872A0DAD-9103-402A-AE68-17B05A88680F}">
      <dgm:prSet/>
      <dgm:spPr/>
      <dgm:t>
        <a:bodyPr/>
        <a:lstStyle/>
        <a:p>
          <a:endParaRPr lang="en-US"/>
        </a:p>
      </dgm:t>
    </dgm:pt>
    <dgm:pt modelId="{E62E7A90-58AF-420C-9F55-72AFFFF7D2A9}" type="sibTrans" cxnId="{872A0DAD-9103-402A-AE68-17B05A88680F}">
      <dgm:prSet/>
      <dgm:spPr/>
      <dgm:t>
        <a:bodyPr/>
        <a:lstStyle/>
        <a:p>
          <a:endParaRPr lang="en-US"/>
        </a:p>
      </dgm:t>
    </dgm:pt>
    <dgm:pt modelId="{DBF9598D-A67D-451F-9120-70D1D7E71BD2}">
      <dgm:prSet custT="1"/>
      <dgm:spPr/>
      <dgm:t>
        <a:bodyPr anchor="ctr" anchorCtr="0"/>
        <a:lstStyle/>
        <a:p>
          <a:pPr>
            <a:lnSpc>
              <a:spcPct val="100000"/>
            </a:lnSpc>
          </a:pPr>
          <a:r>
            <a:rPr lang="en-US" sz="1200" b="1" kern="1200">
              <a:solidFill>
                <a:schemeClr val="tx1"/>
              </a:solidFill>
            </a:rPr>
            <a:t>The PEIMS Data Approver must review </a:t>
          </a:r>
          <a:r>
            <a:rPr lang="en-US" sz="1200" b="1" kern="1200">
              <a:solidFill>
                <a:schemeClr val="tx1"/>
              </a:solidFill>
              <a:ea typeface="+mn-lt"/>
              <a:cs typeface="Calibri" panose="020F0502020204030204"/>
            </a:rPr>
            <a:t>PDM1-231-002 prior to approving the PEIMS Fall submission.</a:t>
          </a:r>
          <a:endParaRPr lang="en-US" sz="1200" b="1" kern="1200">
            <a:solidFill>
              <a:schemeClr val="tx1"/>
            </a:solidFill>
            <a:latin typeface="Calibri" panose="020F0502020204030204"/>
            <a:ea typeface="+mn-ea"/>
            <a:cs typeface="+mn-cs"/>
          </a:endParaRPr>
        </a:p>
      </dgm:t>
    </dgm:pt>
    <dgm:pt modelId="{8621D25A-AACC-425F-9FB6-13DFDF58B93C}" type="sibTrans" cxnId="{7409123E-54FC-4691-9867-AB7ACDC04E92}">
      <dgm:prSet/>
      <dgm:spPr/>
      <dgm:t>
        <a:bodyPr/>
        <a:lstStyle/>
        <a:p>
          <a:endParaRPr lang="en-US"/>
        </a:p>
      </dgm:t>
    </dgm:pt>
    <dgm:pt modelId="{35862005-1CA8-45E8-8804-5D6C0F815693}" type="parTrans" cxnId="{7409123E-54FC-4691-9867-AB7ACDC04E92}">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5" custLinFactNeighborX="-3693" custLinFactNeighborY="-5056"/>
      <dgm:spPr/>
    </dgm:pt>
    <dgm:pt modelId="{3D9E6714-B90C-486F-84EA-6FB8F8760170}" type="pres">
      <dgm:prSet presAssocID="{25F4D30D-B72E-464F-8A20-0A530DA80C9B}" presName="iconRect" presStyleLbl="node1" presStyleIdx="0" presStyleCnt="5" custScaleX="170584" custScaleY="18308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Bar graph with upward trend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5" custScaleY="97155" custLinFactNeighborY="-9095">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5" custLinFactNeighborX="-746" custLinFactNeighborY="743"/>
      <dgm:spPr/>
    </dgm:pt>
    <dgm:pt modelId="{3C9C8D17-6300-4660-A1F1-6A9892CE9041}" type="pres">
      <dgm:prSet presAssocID="{35D82119-22A7-43F2-A7E5-9BDCBD2AA9BB}" presName="iconRect" presStyleLbl="node1" presStyleIdx="1" presStyleCnt="5" custScaleX="139090" custScaleY="137144"/>
      <dgm:spPr>
        <a:blipFill rotWithShape="1">
          <a:blip xmlns:r="http://schemas.openxmlformats.org/officeDocument/2006/relationships" r:embed="rId2">
            <a:biLevel thresh="50000"/>
            <a:extLst>
              <a:ext uri="{96DAC541-7B7A-43D3-8B79-37D633B846F1}">
                <asvg:svgBlip xmlns:asvg="http://schemas.microsoft.com/office/drawing/2016/SVG/main" r:embed="rId3"/>
              </a:ext>
            </a:extLst>
          </a:blip>
          <a:srcRect/>
          <a:stretch>
            <a:fillRect/>
          </a:stretch>
        </a:blipFill>
        <a:ln>
          <a:noFill/>
        </a:ln>
      </dgm:spPr>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5" custLinFactNeighborY="-2818">
        <dgm:presLayoutVars>
          <dgm:chMax val="0"/>
          <dgm:chPref val="0"/>
        </dgm:presLayoutVars>
      </dgm:prSet>
      <dgm:spPr/>
    </dgm:pt>
    <dgm:pt modelId="{30F8A2CF-97EB-4014-BBC6-B16ABDE936F2}" type="pres">
      <dgm:prSet presAssocID="{C8F7802F-FA84-4BCE-902B-4BF0C793C7B5}"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2" presStyleCnt="5" custLinFactNeighborX="398" custLinFactNeighborY="-6906"/>
      <dgm:spPr/>
    </dgm:pt>
    <dgm:pt modelId="{AF82FCC2-9709-4FF9-B7EE-DCC0E54A822B}" type="pres">
      <dgm:prSet presAssocID="{A8F25083-BC3E-47BA-8EB0-3A718A14EAE5}" presName="iconRect" presStyleLbl="node1" presStyleIdx="2" presStyleCnt="5" custScaleX="100874" custScaleY="112246" custLinFactNeighborX="13232" custLinFactNeighborY="-17682"/>
      <dgm:spPr>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2" presStyleCnt="5" custScaleX="100921" custLinFactNeighborX="-147" custLinFactNeighborY="-5536">
        <dgm:presLayoutVars>
          <dgm:chMax val="0"/>
          <dgm:chPref val="0"/>
        </dgm:presLayoutVars>
      </dgm:prSet>
      <dgm:spPr/>
    </dgm:pt>
    <dgm:pt modelId="{12B451C1-FB76-4DFA-9F22-A48E979B00D2}" type="pres">
      <dgm:prSet presAssocID="{CB717676-9F7D-4EF6-8FDB-430B03C637F0}" presName="sibTrans" presStyleCnt="0"/>
      <dgm:spPr/>
    </dgm:pt>
    <dgm:pt modelId="{CDB2CFA6-0359-44B5-9E3F-32D8AAF1F8BB}" type="pres">
      <dgm:prSet presAssocID="{FA56E380-5067-4AB6-B47B-7AB059393A75}" presName="compNode" presStyleCnt="0"/>
      <dgm:spPr/>
    </dgm:pt>
    <dgm:pt modelId="{15532530-6EC8-4440-A703-762FA81247C5}" type="pres">
      <dgm:prSet presAssocID="{FA56E380-5067-4AB6-B47B-7AB059393A75}" presName="bgRect" presStyleLbl="bgShp" presStyleIdx="3" presStyleCnt="5"/>
      <dgm:spPr/>
    </dgm:pt>
    <dgm:pt modelId="{3BE613BC-0EBD-409F-8500-98FED2B837A7}" type="pres">
      <dgm:prSet presAssocID="{FA56E380-5067-4AB6-B47B-7AB059393A75}" presName="iconRect" presStyleLbl="node1" presStyleIdx="3" presStyleCnt="5"/>
      <dgm:spPr>
        <a:xfrm>
          <a:off x="235216" y="3335475"/>
          <a:ext cx="459948" cy="459948"/>
        </a:xfrm>
        <a:prstGeom prst="rect">
          <a:avLst/>
        </a:prstGeom>
        <a:blipFill rotWithShape="1">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gm:spPr>
    </dgm:pt>
    <dgm:pt modelId="{016B8A89-313E-4AF5-9845-32E6E917E836}" type="pres">
      <dgm:prSet presAssocID="{FA56E380-5067-4AB6-B47B-7AB059393A75}" presName="spaceRect" presStyleCnt="0"/>
      <dgm:spPr/>
    </dgm:pt>
    <dgm:pt modelId="{15AB0B2D-22C8-4D5C-A241-C386D71828F1}" type="pres">
      <dgm:prSet presAssocID="{FA56E380-5067-4AB6-B47B-7AB059393A75}" presName="parTx" presStyleLbl="revTx" presStyleIdx="3" presStyleCnt="5" custScaleX="100921" custLinFactNeighborX="-62" custLinFactNeighborY="3752">
        <dgm:presLayoutVars>
          <dgm:chMax val="0"/>
          <dgm:chPref val="0"/>
        </dgm:presLayoutVars>
      </dgm:prSet>
      <dgm:spPr/>
    </dgm:pt>
    <dgm:pt modelId="{E72816F1-A49B-466D-892D-E0EBF4115F78}" type="pres">
      <dgm:prSet presAssocID="{E62E7A90-58AF-420C-9F55-72AFFFF7D2A9}" presName="sibTrans" presStyleCnt="0"/>
      <dgm:spPr/>
    </dgm:pt>
    <dgm:pt modelId="{93E89AC9-7A85-4D63-AF5A-289A4EB6992C}" type="pres">
      <dgm:prSet presAssocID="{DBF9598D-A67D-451F-9120-70D1D7E71BD2}" presName="compNode" presStyleCnt="0"/>
      <dgm:spPr/>
    </dgm:pt>
    <dgm:pt modelId="{4A31DEAF-3C66-4A98-B12B-5A54ACFCBBEC}" type="pres">
      <dgm:prSet presAssocID="{DBF9598D-A67D-451F-9120-70D1D7E71BD2}" presName="bgRect" presStyleLbl="bgShp" presStyleIdx="4" presStyleCnt="5"/>
      <dgm:spPr/>
    </dgm:pt>
    <dgm:pt modelId="{D4221699-3B0A-4EDD-B592-5B8C6E948452}" type="pres">
      <dgm:prSet presAssocID="{DBF9598D-A67D-451F-9120-70D1D7E71BD2}" presName="iconRect" presStyleLbl="node1" presStyleIdx="4" presStyleCnt="5"/>
      <dgm:spPr>
        <a:blipFill rotWithShape="1">
          <a:blip xmlns:r="http://schemas.openxmlformats.org/officeDocument/2006/relationships" r:embed="rId8">
            <a:biLevel thresh="7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dgm:spPr>
    </dgm:pt>
    <dgm:pt modelId="{06FD33AD-4710-48C6-A0B1-8FD830FA7BA5}" type="pres">
      <dgm:prSet presAssocID="{DBF9598D-A67D-451F-9120-70D1D7E71BD2}" presName="spaceRect" presStyleCnt="0"/>
      <dgm:spPr/>
    </dgm:pt>
    <dgm:pt modelId="{F8694B1C-5E0B-44A9-AA99-946C00C0CD38}" type="pres">
      <dgm:prSet presAssocID="{DBF9598D-A67D-451F-9120-70D1D7E71BD2}" presName="parTx" presStyleLbl="revTx" presStyleIdx="4" presStyleCnt="5" custScaleX="102144" custLinFactNeighborX="775" custLinFactNeighborY="-589">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7409123E-54FC-4691-9867-AB7ACDC04E92}" srcId="{8DB7A836-5143-409B-9A16-731EFADB2763}" destId="{DBF9598D-A67D-451F-9120-70D1D7E71BD2}" srcOrd="4" destOrd="0" parTransId="{35862005-1CA8-45E8-8804-5D6C0F815693}" sibTransId="{8621D25A-AACC-425F-9FB6-13DFDF58B93C}"/>
    <dgm:cxn modelId="{63A7AF5C-526B-4482-AB74-CF6D69A1F858}" srcId="{8DB7A836-5143-409B-9A16-731EFADB2763}" destId="{A8F25083-BC3E-47BA-8EB0-3A718A14EAE5}" srcOrd="2" destOrd="0" parTransId="{815B6253-3293-4846-879E-977BDA9BB843}" sibTransId="{CB717676-9F7D-4EF6-8FDB-430B03C637F0}"/>
    <dgm:cxn modelId="{34859967-4B36-4240-8AFB-397DACF843FC}" srcId="{8DB7A836-5143-409B-9A16-731EFADB2763}" destId="{35D82119-22A7-43F2-A7E5-9BDCBD2AA9BB}" srcOrd="1" destOrd="0" parTransId="{95D98F66-AC27-4718-A1E3-B39F6B05984C}" sibTransId="{C8F7802F-FA84-4BCE-902B-4BF0C793C7B5}"/>
    <dgm:cxn modelId="{EFCACF75-7964-4D3C-89FE-C0E6B31084C6}" type="presOf" srcId="{A8F25083-BC3E-47BA-8EB0-3A718A14EAE5}" destId="{8BAA57D8-9CE0-4C36-89AA-832F4B221456}" srcOrd="0" destOrd="0" presId="urn:microsoft.com/office/officeart/2018/2/layout/IconVerticalSolidList"/>
    <dgm:cxn modelId="{872A0DAD-9103-402A-AE68-17B05A88680F}" srcId="{8DB7A836-5143-409B-9A16-731EFADB2763}" destId="{FA56E380-5067-4AB6-B47B-7AB059393A75}" srcOrd="3" destOrd="0" parTransId="{64220A88-19B4-43A7-8BB2-4CA3D16D3D46}" sibTransId="{E62E7A90-58AF-420C-9F55-72AFFFF7D2A9}"/>
    <dgm:cxn modelId="{68BE32C9-2EFE-4F09-889D-10C1F1C1D09E}" type="presOf" srcId="{DBF9598D-A67D-451F-9120-70D1D7E71BD2}" destId="{F8694B1C-5E0B-44A9-AA99-946C00C0CD38}" srcOrd="0" destOrd="0" presId="urn:microsoft.com/office/officeart/2018/2/layout/IconVerticalSolidList"/>
    <dgm:cxn modelId="{A6A45CCC-5A28-4CD9-9329-352D518FCCB0}" type="presOf" srcId="{35D82119-22A7-43F2-A7E5-9BDCBD2AA9BB}" destId="{EDC1CA29-D1F2-4AF4-BAE8-54B79C36E48B}"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6210BAD0-D105-45FA-83CE-DB14721736DD}" type="presOf" srcId="{FA56E380-5067-4AB6-B47B-7AB059393A75}" destId="{15AB0B2D-22C8-4D5C-A241-C386D71828F1}"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6DA51967-413B-4065-A288-0CF00175B332}" type="presParOf" srcId="{40785628-3722-4E66-99DD-32BDCAA824B0}" destId="{3D09C677-284F-4723-AC9F-7139BE663636}" srcOrd="2" destOrd="0" presId="urn:microsoft.com/office/officeart/2018/2/layout/IconVerticalSolidList"/>
    <dgm:cxn modelId="{E10687E3-5CA3-4011-9E1E-D68877DF0D8C}" type="presParOf" srcId="{3D09C677-284F-4723-AC9F-7139BE663636}" destId="{D9196AF9-7D27-4D5F-AD70-40915B758B67}" srcOrd="0" destOrd="0" presId="urn:microsoft.com/office/officeart/2018/2/layout/IconVerticalSolidList"/>
    <dgm:cxn modelId="{354F3C27-4A5F-4DC9-9CAB-E01E8C5EB851}" type="presParOf" srcId="{3D09C677-284F-4723-AC9F-7139BE663636}" destId="{3C9C8D17-6300-4660-A1F1-6A9892CE9041}" srcOrd="1" destOrd="0" presId="urn:microsoft.com/office/officeart/2018/2/layout/IconVerticalSolidList"/>
    <dgm:cxn modelId="{708F1C3E-75B3-4924-A806-75C352B6CF34}" type="presParOf" srcId="{3D09C677-284F-4723-AC9F-7139BE663636}" destId="{E3A7AA42-A0CC-4F6B-91B2-271BBCE96647}" srcOrd="2" destOrd="0" presId="urn:microsoft.com/office/officeart/2018/2/layout/IconVerticalSolidList"/>
    <dgm:cxn modelId="{F7857BBC-DF21-45CF-911D-611EAC5E8518}" type="presParOf" srcId="{3D09C677-284F-4723-AC9F-7139BE663636}" destId="{EDC1CA29-D1F2-4AF4-BAE8-54B79C36E48B}" srcOrd="3" destOrd="0" presId="urn:microsoft.com/office/officeart/2018/2/layout/IconVerticalSolidList"/>
    <dgm:cxn modelId="{E2CE363F-DFAF-469E-802E-6BAA272C5CF1}" type="presParOf" srcId="{40785628-3722-4E66-99DD-32BDCAA824B0}" destId="{30F8A2CF-97EB-4014-BBC6-B16ABDE936F2}" srcOrd="3" destOrd="0" presId="urn:microsoft.com/office/officeart/2018/2/layout/IconVerticalSolidList"/>
    <dgm:cxn modelId="{0627CDE0-7475-4520-AAD3-D6CCF081850F}" type="presParOf" srcId="{40785628-3722-4E66-99DD-32BDCAA824B0}" destId="{188DD861-CFB0-4329-B001-A50993EE81D0}" srcOrd="4" destOrd="0" presId="urn:microsoft.com/office/officeart/2018/2/layout/IconVerticalSolidList"/>
    <dgm:cxn modelId="{146DB3BA-AC6C-4952-B95D-952A5FAF71A9}" type="presParOf" srcId="{188DD861-CFB0-4329-B001-A50993EE81D0}" destId="{32EC2B26-DC2E-4184-8BE4-1344C879720C}" srcOrd="0" destOrd="0" presId="urn:microsoft.com/office/officeart/2018/2/layout/IconVerticalSolidList"/>
    <dgm:cxn modelId="{25DF87AC-548B-44D0-A611-988A0BD62AA3}" type="presParOf" srcId="{188DD861-CFB0-4329-B001-A50993EE81D0}" destId="{AF82FCC2-9709-4FF9-B7EE-DCC0E54A822B}" srcOrd="1" destOrd="0" presId="urn:microsoft.com/office/officeart/2018/2/layout/IconVerticalSolidList"/>
    <dgm:cxn modelId="{EE28D5C9-FCD9-4438-810D-4B6BC33E9709}" type="presParOf" srcId="{188DD861-CFB0-4329-B001-A50993EE81D0}" destId="{5A52E28D-63E4-4E12-B40A-4372D2D16C34}" srcOrd="2" destOrd="0" presId="urn:microsoft.com/office/officeart/2018/2/layout/IconVerticalSolidList"/>
    <dgm:cxn modelId="{6EBB9653-DD1D-4EA6-BF6A-EE7CBE568748}" type="presParOf" srcId="{188DD861-CFB0-4329-B001-A50993EE81D0}" destId="{8BAA57D8-9CE0-4C36-89AA-832F4B221456}" srcOrd="3" destOrd="0" presId="urn:microsoft.com/office/officeart/2018/2/layout/IconVerticalSolidList"/>
    <dgm:cxn modelId="{BF002DA2-F877-496B-9FBF-6B49F65A35A6}" type="presParOf" srcId="{40785628-3722-4E66-99DD-32BDCAA824B0}" destId="{12B451C1-FB76-4DFA-9F22-A48E979B00D2}" srcOrd="5" destOrd="0" presId="urn:microsoft.com/office/officeart/2018/2/layout/IconVerticalSolidList"/>
    <dgm:cxn modelId="{FD67818A-CAB5-4B6D-9E98-80C4A3745FA6}" type="presParOf" srcId="{40785628-3722-4E66-99DD-32BDCAA824B0}" destId="{CDB2CFA6-0359-44B5-9E3F-32D8AAF1F8BB}" srcOrd="6" destOrd="0" presId="urn:microsoft.com/office/officeart/2018/2/layout/IconVerticalSolidList"/>
    <dgm:cxn modelId="{484CC640-5323-44D9-8927-240145146382}" type="presParOf" srcId="{CDB2CFA6-0359-44B5-9E3F-32D8AAF1F8BB}" destId="{15532530-6EC8-4440-A703-762FA81247C5}" srcOrd="0" destOrd="0" presId="urn:microsoft.com/office/officeart/2018/2/layout/IconVerticalSolidList"/>
    <dgm:cxn modelId="{47271705-CD0E-4AD2-887B-197F65A4D8C2}" type="presParOf" srcId="{CDB2CFA6-0359-44B5-9E3F-32D8AAF1F8BB}" destId="{3BE613BC-0EBD-409F-8500-98FED2B837A7}" srcOrd="1" destOrd="0" presId="urn:microsoft.com/office/officeart/2018/2/layout/IconVerticalSolidList"/>
    <dgm:cxn modelId="{4B6601FC-2652-4157-B49D-B9993F154C49}" type="presParOf" srcId="{CDB2CFA6-0359-44B5-9E3F-32D8AAF1F8BB}" destId="{016B8A89-313E-4AF5-9845-32E6E917E836}" srcOrd="2" destOrd="0" presId="urn:microsoft.com/office/officeart/2018/2/layout/IconVerticalSolidList"/>
    <dgm:cxn modelId="{CFAC7493-8D48-494A-93CB-32FF9C8FF75F}" type="presParOf" srcId="{CDB2CFA6-0359-44B5-9E3F-32D8AAF1F8BB}" destId="{15AB0B2D-22C8-4D5C-A241-C386D71828F1}" srcOrd="3" destOrd="0" presId="urn:microsoft.com/office/officeart/2018/2/layout/IconVerticalSolidList"/>
    <dgm:cxn modelId="{652C3CCB-C447-4E11-90E6-9CFB645D3B8B}" type="presParOf" srcId="{40785628-3722-4E66-99DD-32BDCAA824B0}" destId="{E72816F1-A49B-466D-892D-E0EBF4115F78}" srcOrd="7" destOrd="0" presId="urn:microsoft.com/office/officeart/2018/2/layout/IconVerticalSolidList"/>
    <dgm:cxn modelId="{D67D25E1-588E-40F0-B6B9-D2FEA83D1A65}" type="presParOf" srcId="{40785628-3722-4E66-99DD-32BDCAA824B0}" destId="{93E89AC9-7A85-4D63-AF5A-289A4EB6992C}" srcOrd="8" destOrd="0" presId="urn:microsoft.com/office/officeart/2018/2/layout/IconVerticalSolidList"/>
    <dgm:cxn modelId="{5C970AD1-3C8E-43BD-8692-20C75E8A24D8}" type="presParOf" srcId="{93E89AC9-7A85-4D63-AF5A-289A4EB6992C}" destId="{4A31DEAF-3C66-4A98-B12B-5A54ACFCBBEC}" srcOrd="0" destOrd="0" presId="urn:microsoft.com/office/officeart/2018/2/layout/IconVerticalSolidList"/>
    <dgm:cxn modelId="{33DD9132-50B7-4347-939D-F474AEE37BA6}" type="presParOf" srcId="{93E89AC9-7A85-4D63-AF5A-289A4EB6992C}" destId="{D4221699-3B0A-4EDD-B592-5B8C6E948452}" srcOrd="1" destOrd="0" presId="urn:microsoft.com/office/officeart/2018/2/layout/IconVerticalSolidList"/>
    <dgm:cxn modelId="{27BFFBD9-603E-41FE-A874-72D10514CF6D}" type="presParOf" srcId="{93E89AC9-7A85-4D63-AF5A-289A4EB6992C}" destId="{06FD33AD-4710-48C6-A0B1-8FD830FA7BA5}" srcOrd="2" destOrd="0" presId="urn:microsoft.com/office/officeart/2018/2/layout/IconVerticalSolidList"/>
    <dgm:cxn modelId="{28867EB9-7EDD-499F-81CC-FCF7B0088418}" type="presParOf" srcId="{93E89AC9-7A85-4D63-AF5A-289A4EB6992C}" destId="{F8694B1C-5E0B-44A9-AA99-946C00C0CD3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6D669-F8AE-4063-99B4-C60C1ADA3FF4}">
      <dsp:nvSpPr>
        <dsp:cNvPr id="0" name=""/>
        <dsp:cNvSpPr/>
      </dsp:nvSpPr>
      <dsp:spPr>
        <a:xfrm>
          <a:off x="853" y="384943"/>
          <a:ext cx="3329417" cy="1997650"/>
        </a:xfrm>
        <a:prstGeom prst="rect">
          <a:avLst/>
        </a:prstGeom>
        <a:solidFill>
          <a:srgbClr val="E89A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a:solidFill>
                <a:schemeClr val="tx1"/>
              </a:solidFill>
            </a:rPr>
            <a:t>LEVEL 1 </a:t>
          </a:r>
        </a:p>
        <a:p>
          <a:pPr marL="0" lvl="0" indent="0" algn="ctr" defTabSz="711200">
            <a:lnSpc>
              <a:spcPct val="100000"/>
            </a:lnSpc>
            <a:spcBef>
              <a:spcPct val="0"/>
            </a:spcBef>
            <a:spcAft>
              <a:spcPts val="0"/>
            </a:spcAft>
            <a:buNone/>
          </a:pPr>
          <a:r>
            <a:rPr lang="en-US" sz="1400" kern="1200">
              <a:solidFill>
                <a:schemeClr val="tx1"/>
              </a:solidFill>
            </a:rPr>
            <a:t>(Vendor Source System)</a:t>
          </a:r>
        </a:p>
        <a:p>
          <a:pPr marL="0" lvl="0" indent="0" algn="ctr" defTabSz="711200">
            <a:lnSpc>
              <a:spcPct val="100000"/>
            </a:lnSpc>
            <a:spcBef>
              <a:spcPct val="0"/>
            </a:spcBef>
            <a:spcAft>
              <a:spcPts val="0"/>
            </a:spcAft>
            <a:buNone/>
          </a:pPr>
          <a:endParaRPr lang="en-US" sz="1400" kern="1200">
            <a:solidFill>
              <a:schemeClr val="tx1"/>
            </a:solidFill>
          </a:endParaRPr>
        </a:p>
        <a:p>
          <a:pPr marL="0" lvl="0" indent="0" algn="l" defTabSz="711200" rtl="0">
            <a:lnSpc>
              <a:spcPct val="90000"/>
            </a:lnSpc>
            <a:spcBef>
              <a:spcPct val="0"/>
            </a:spcBef>
            <a:spcAft>
              <a:spcPct val="35000"/>
            </a:spcAft>
            <a:buNone/>
          </a:pPr>
          <a:r>
            <a:rPr lang="en-US" sz="1300" kern="12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sp:txBody>
      <dsp:txXfrm>
        <a:off x="853" y="384943"/>
        <a:ext cx="3329417" cy="1997650"/>
      </dsp:txXfrm>
    </dsp:sp>
    <dsp:sp modelId="{EB25C29A-D47F-46FC-AFFD-D352D7DECC37}">
      <dsp:nvSpPr>
        <dsp:cNvPr id="0" name=""/>
        <dsp:cNvSpPr/>
      </dsp:nvSpPr>
      <dsp:spPr>
        <a:xfrm>
          <a:off x="3663212" y="384943"/>
          <a:ext cx="3329417" cy="1997650"/>
        </a:xfrm>
        <a:prstGeom prst="rect">
          <a:avLst/>
        </a:prstGeom>
        <a:solidFill>
          <a:srgbClr val="0082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LEVEL 1.5</a:t>
          </a:r>
          <a:endParaRPr lang="en-US" sz="1600" kern="1200">
            <a:solidFill>
              <a:schemeClr val="tx1"/>
            </a:solidFill>
          </a:endParaRPr>
        </a:p>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(DMC: DMC Data Monitor)</a:t>
          </a:r>
        </a:p>
        <a:p>
          <a:pPr marL="0" lvl="0" indent="0" algn="ctr" defTabSz="711200">
            <a:lnSpc>
              <a:spcPct val="90000"/>
            </a:lnSpc>
            <a:spcBef>
              <a:spcPct val="0"/>
            </a:spcBef>
            <a:spcAft>
              <a:spcPts val="0"/>
            </a:spcAft>
            <a:buNone/>
          </a:pPr>
          <a:endParaRPr lang="en-US" sz="1100" kern="1200">
            <a:solidFill>
              <a:schemeClr val="tx1"/>
            </a:solidFill>
            <a:latin typeface="Calibri" panose="020F0502020204030204"/>
            <a:ea typeface="+mn-ea"/>
            <a:cs typeface="+mn-cs"/>
          </a:endParaRPr>
        </a:p>
        <a:p>
          <a:pPr marL="0" lvl="0" indent="0" algn="l" defTabSz="711200">
            <a:lnSpc>
              <a:spcPct val="90000"/>
            </a:lnSpc>
            <a:spcBef>
              <a:spcPct val="0"/>
            </a:spcBef>
            <a:spcAft>
              <a:spcPct val="35000"/>
            </a:spcAft>
            <a:buNone/>
          </a:pPr>
          <a:r>
            <a:rPr lang="en-US" sz="1300" kern="1200">
              <a:solidFill>
                <a:schemeClr val="tx1"/>
              </a:solidFill>
            </a:rPr>
            <a:t>Includes filters that prevent invalid or non-TSDS data from being loaded into TSDS. These filters include Unique ID checks, descriptor value checks, Do Not Report flag checks, and Course ID checks. </a:t>
          </a:r>
        </a:p>
      </dsp:txBody>
      <dsp:txXfrm>
        <a:off x="3663212" y="384943"/>
        <a:ext cx="3329417" cy="1997650"/>
      </dsp:txXfrm>
    </dsp:sp>
    <dsp:sp modelId="{C09ACF61-DD36-4F93-A22B-373ADC4C5467}">
      <dsp:nvSpPr>
        <dsp:cNvPr id="0" name=""/>
        <dsp:cNvSpPr/>
      </dsp:nvSpPr>
      <dsp:spPr>
        <a:xfrm>
          <a:off x="853" y="2736830"/>
          <a:ext cx="3329417" cy="1997650"/>
        </a:xfrm>
        <a:prstGeom prst="rect">
          <a:avLst/>
        </a:prstGeom>
        <a:solidFill>
          <a:srgbClr val="73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a:solidFill>
              <a:schemeClr val="tx1"/>
            </a:solidFill>
          </a:endParaRPr>
        </a:p>
      </dsp:txBody>
      <dsp:txXfrm>
        <a:off x="853" y="2736830"/>
        <a:ext cx="3329417" cy="1997650"/>
      </dsp:txXfrm>
    </dsp:sp>
    <dsp:sp modelId="{6AE4E75B-9CC3-41A3-BEB8-297D800EFEDB}">
      <dsp:nvSpPr>
        <dsp:cNvPr id="0" name=""/>
        <dsp:cNvSpPr/>
      </dsp:nvSpPr>
      <dsp:spPr>
        <a:xfrm>
          <a:off x="3663212" y="2736830"/>
          <a:ext cx="3329417" cy="1997650"/>
        </a:xfrm>
        <a:prstGeom prst="rect">
          <a:avLst/>
        </a:prstGeom>
        <a:solidFill>
          <a:srgbClr val="00B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LEVEL 3 </a:t>
          </a:r>
        </a:p>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(PEIMS/Core: Existing TEAL Roles)</a:t>
          </a:r>
        </a:p>
        <a:p>
          <a:pPr marL="0" lvl="0" indent="0" algn="ctr" defTabSz="711200">
            <a:lnSpc>
              <a:spcPct val="90000"/>
            </a:lnSpc>
            <a:spcBef>
              <a:spcPct val="0"/>
            </a:spcBef>
            <a:spcAft>
              <a:spcPts val="0"/>
            </a:spcAft>
            <a:buNone/>
          </a:pPr>
          <a:endParaRPr lang="en-US" sz="1000" kern="1200">
            <a:solidFill>
              <a:schemeClr val="tx1"/>
            </a:solidFill>
            <a:latin typeface="Calibri" panose="020F0502020204030204"/>
            <a:ea typeface="+mn-ea"/>
            <a:cs typeface="+mn-cs"/>
          </a:endParaRPr>
        </a:p>
        <a:p>
          <a:pPr marL="0" lvl="0" indent="0" algn="l" defTabSz="711200">
            <a:lnSpc>
              <a:spcPct val="90000"/>
            </a:lnSpc>
            <a:spcBef>
              <a:spcPct val="0"/>
            </a:spcBef>
            <a:spcAft>
              <a:spcPts val="1200"/>
            </a:spcAft>
            <a:buNone/>
          </a:pPr>
          <a:r>
            <a:rPr lang="en-US" sz="1300" kern="120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sp:txBody>
      <dsp:txXfrm>
        <a:off x="3663212" y="2736830"/>
        <a:ext cx="3329417" cy="1997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7237E-621D-4FB7-8991-CF38C0A6358A}">
      <dsp:nvSpPr>
        <dsp:cNvPr id="0" name=""/>
        <dsp:cNvSpPr/>
      </dsp:nvSpPr>
      <dsp:spPr>
        <a:xfrm>
          <a:off x="0" y="0"/>
          <a:ext cx="5885310" cy="1045450"/>
        </a:xfrm>
        <a:prstGeom prst="roundRect">
          <a:avLst>
            <a:gd name="adj" fmla="val 10000"/>
          </a:avLst>
        </a:prstGeom>
        <a:solidFill>
          <a:srgbClr val="00B4CB"/>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Ready</a:t>
          </a:r>
        </a:p>
      </dsp:txBody>
      <dsp:txXfrm>
        <a:off x="30620" y="30620"/>
        <a:ext cx="4757188" cy="984210"/>
      </dsp:txXfrm>
    </dsp:sp>
    <dsp:sp modelId="{13C106B1-4CAA-452F-AA66-E5E8F85BAFB5}">
      <dsp:nvSpPr>
        <dsp:cNvPr id="0" name=""/>
        <dsp:cNvSpPr/>
      </dsp:nvSpPr>
      <dsp:spPr>
        <a:xfrm>
          <a:off x="519292" y="1219692"/>
          <a:ext cx="5885310" cy="1045450"/>
        </a:xfrm>
        <a:prstGeom prst="roundRect">
          <a:avLst>
            <a:gd name="adj" fmla="val 10000"/>
          </a:avLst>
        </a:prstGeom>
        <a:solidFill>
          <a:srgbClr val="FFC000"/>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Set</a:t>
          </a:r>
        </a:p>
      </dsp:txBody>
      <dsp:txXfrm>
        <a:off x="549912" y="1250312"/>
        <a:ext cx="4625235" cy="984210"/>
      </dsp:txXfrm>
    </dsp:sp>
    <dsp:sp modelId="{0C67E674-FD7D-463B-A260-D04C033466D2}">
      <dsp:nvSpPr>
        <dsp:cNvPr id="0" name=""/>
        <dsp:cNvSpPr/>
      </dsp:nvSpPr>
      <dsp:spPr>
        <a:xfrm>
          <a:off x="1038584" y="2439385"/>
          <a:ext cx="5885310" cy="1045450"/>
        </a:xfrm>
        <a:prstGeom prst="roundRect">
          <a:avLst>
            <a:gd name="adj" fmla="val 10000"/>
          </a:avLst>
        </a:prstGeom>
        <a:solidFill>
          <a:srgbClr val="0082C8"/>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Go</a:t>
          </a:r>
        </a:p>
      </dsp:txBody>
      <dsp:txXfrm>
        <a:off x="1069204" y="2470005"/>
        <a:ext cx="4625235" cy="984210"/>
      </dsp:txXfrm>
    </dsp:sp>
    <dsp:sp modelId="{1B61E77A-6BB8-46AC-8A8D-E765E6094CD7}">
      <dsp:nvSpPr>
        <dsp:cNvPr id="0" name=""/>
        <dsp:cNvSpPr/>
      </dsp:nvSpPr>
      <dsp:spPr>
        <a:xfrm>
          <a:off x="5205767" y="792800"/>
          <a:ext cx="679543" cy="679543"/>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358664" y="792800"/>
        <a:ext cx="373749" cy="511356"/>
      </dsp:txXfrm>
    </dsp:sp>
    <dsp:sp modelId="{FA1BB1E8-A32E-4A62-B7AE-4F6A57872813}">
      <dsp:nvSpPr>
        <dsp:cNvPr id="0" name=""/>
        <dsp:cNvSpPr/>
      </dsp:nvSpPr>
      <dsp:spPr>
        <a:xfrm>
          <a:off x="5725059" y="2005523"/>
          <a:ext cx="679543" cy="679543"/>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877956" y="2005523"/>
        <a:ext cx="373749" cy="511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17754" y="0"/>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72891" y="8381"/>
          <a:ext cx="784598" cy="842110"/>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948136" y="0"/>
          <a:ext cx="3488732" cy="79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55" tIns="86155" rIns="86155" bIns="86155" numCol="1" spcCol="1270" anchor="ctr" anchorCtr="0">
          <a:noAutofit/>
        </a:bodyPr>
        <a:lstStyle/>
        <a:p>
          <a:pPr marL="0" lvl="0" indent="0" algn="l" defTabSz="533400">
            <a:lnSpc>
              <a:spcPct val="100000"/>
            </a:lnSpc>
            <a:spcBef>
              <a:spcPct val="0"/>
            </a:spcBef>
            <a:spcAft>
              <a:spcPct val="35000"/>
            </a:spcAft>
            <a:buNone/>
          </a:pPr>
          <a:r>
            <a:rPr lang="en-US" sz="1200" b="1" kern="1200">
              <a:solidFill>
                <a:schemeClr val="tx1"/>
              </a:solidFill>
            </a:rPr>
            <a:t>PEIMS data is submitted through TSDS.</a:t>
          </a:r>
          <a:endParaRPr lang="en-US" sz="1200" kern="1200">
            <a:solidFill>
              <a:prstClr val="black"/>
            </a:solidFill>
            <a:latin typeface="Calibri" panose="020F0502020204030204"/>
            <a:ea typeface="+mn-ea"/>
            <a:cs typeface="+mn-cs"/>
          </a:endParaRPr>
        </a:p>
      </dsp:txBody>
      <dsp:txXfrm>
        <a:off x="948136" y="0"/>
        <a:ext cx="3488732" cy="790907"/>
      </dsp:txXfrm>
    </dsp:sp>
    <dsp:sp modelId="{D9196AF9-7D27-4D5F-AD70-40915B758B67}">
      <dsp:nvSpPr>
        <dsp:cNvPr id="0" name=""/>
        <dsp:cNvSpPr/>
      </dsp:nvSpPr>
      <dsp:spPr>
        <a:xfrm>
          <a:off x="-17754" y="1065773"/>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145319" y="1162298"/>
          <a:ext cx="639742" cy="630791"/>
        </a:xfrm>
        <a:prstGeom prst="rect">
          <a:avLst/>
        </a:prstGeom>
        <a:blipFill rotWithShape="1">
          <a:blip xmlns:r="http://schemas.openxmlformats.org/officeDocument/2006/relationships" r:embed="rId2">
            <a:biLevel thresh="50000"/>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948136" y="1035993"/>
          <a:ext cx="3488732"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5" tIns="88505" rIns="88505" bIns="88505" numCol="1" spcCol="1270" anchor="ctr" anchorCtr="0">
          <a:noAutofit/>
        </a:bodyPr>
        <a:lstStyle/>
        <a:p>
          <a:pPr marL="0" lvl="0" indent="0" algn="l" defTabSz="533400">
            <a:lnSpc>
              <a:spcPct val="100000"/>
            </a:lnSpc>
            <a:spcBef>
              <a:spcPct val="0"/>
            </a:spcBef>
            <a:spcAft>
              <a:spcPct val="35000"/>
            </a:spcAft>
            <a:buNone/>
          </a:pPr>
          <a:r>
            <a:rPr lang="en-US" sz="1200" b="1" kern="1200">
              <a:solidFill>
                <a:schemeClr val="tx1"/>
              </a:solidFill>
            </a:rPr>
            <a:t>PEIMS Fall Submission data is a snapshot of the LEA/ESC on the last Friday in October.</a:t>
          </a:r>
        </a:p>
      </dsp:txBody>
      <dsp:txXfrm>
        <a:off x="948136" y="1035993"/>
        <a:ext cx="3488732" cy="836269"/>
      </dsp:txXfrm>
    </dsp:sp>
    <dsp:sp modelId="{32EC2B26-DC2E-4184-8BE4-1344C879720C}">
      <dsp:nvSpPr>
        <dsp:cNvPr id="0" name=""/>
        <dsp:cNvSpPr/>
      </dsp:nvSpPr>
      <dsp:spPr>
        <a:xfrm>
          <a:off x="-18" y="2047144"/>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294067" y="2183567"/>
          <a:ext cx="463968" cy="516273"/>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926942" y="2058601"/>
          <a:ext cx="3520864"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5" tIns="88505" rIns="88505" bIns="88505" numCol="1" spcCol="1270" anchor="ctr" anchorCtr="0">
          <a:noAutofit/>
        </a:bodyPr>
        <a:lstStyle/>
        <a:p>
          <a:pPr marL="0" lvl="0" indent="0" algn="l" defTabSz="533400">
            <a:lnSpc>
              <a:spcPct val="100000"/>
            </a:lnSpc>
            <a:spcBef>
              <a:spcPct val="0"/>
            </a:spcBef>
            <a:spcAft>
              <a:spcPct val="35000"/>
            </a:spcAft>
            <a:buNone/>
          </a:pPr>
          <a:r>
            <a:rPr lang="en-US" sz="1200" b="1" kern="1200">
              <a:solidFill>
                <a:srgbClr val="000000"/>
              </a:solidFill>
              <a:latin typeface="Calibri"/>
              <a:ea typeface="Calibri"/>
              <a:cs typeface="Calibri"/>
            </a:rPr>
            <a:t>The collection of PEIMS data is required of all Local Education Agencies (LEAs) by Texas Education Code §48.008.</a:t>
          </a:r>
          <a:endParaRPr lang="en-US" sz="1200" b="1" kern="1200"/>
        </a:p>
      </dsp:txBody>
      <dsp:txXfrm>
        <a:off x="926942" y="2058601"/>
        <a:ext cx="3520864" cy="836269"/>
      </dsp:txXfrm>
    </dsp:sp>
    <dsp:sp modelId="{15532530-6EC8-4440-A703-762FA81247C5}">
      <dsp:nvSpPr>
        <dsp:cNvPr id="0" name=""/>
        <dsp:cNvSpPr/>
      </dsp:nvSpPr>
      <dsp:spPr>
        <a:xfrm>
          <a:off x="-17754" y="3150234"/>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613BC-0EBD-409F-8500-98FED2B837A7}">
      <dsp:nvSpPr>
        <dsp:cNvPr id="0" name=""/>
        <dsp:cNvSpPr/>
      </dsp:nvSpPr>
      <dsp:spPr>
        <a:xfrm>
          <a:off x="235216" y="3338395"/>
          <a:ext cx="459948" cy="459948"/>
        </a:xfrm>
        <a:prstGeom prst="rect">
          <a:avLst/>
        </a:prstGeom>
        <a:blipFill rotWithShape="1">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AB0B2D-22C8-4D5C-A241-C386D71828F1}">
      <dsp:nvSpPr>
        <dsp:cNvPr id="0" name=""/>
        <dsp:cNvSpPr/>
      </dsp:nvSpPr>
      <dsp:spPr>
        <a:xfrm>
          <a:off x="929908" y="3181611"/>
          <a:ext cx="3520864"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5" tIns="88505" rIns="88505" bIns="88505" numCol="1" spcCol="1270" anchor="ctr" anchorCtr="0">
          <a:noAutofit/>
        </a:bodyPr>
        <a:lstStyle/>
        <a:p>
          <a:pPr marL="0" lvl="0" indent="0" algn="l" defTabSz="533400">
            <a:lnSpc>
              <a:spcPct val="100000"/>
            </a:lnSpc>
            <a:spcBef>
              <a:spcPct val="0"/>
            </a:spcBef>
            <a:spcAft>
              <a:spcPct val="35000"/>
            </a:spcAft>
            <a:buNone/>
          </a:pPr>
          <a:r>
            <a:rPr lang="en-US" sz="1200" b="1" kern="1200"/>
            <a:t>Viewing Level 2 Validations in the DMC will allow users to begin correcting errors prior to promoting their data in the PEIMS application.</a:t>
          </a:r>
          <a:endParaRPr lang="en-US" sz="1200" b="1" kern="1200">
            <a:solidFill>
              <a:schemeClr val="accent3"/>
            </a:solidFill>
            <a:latin typeface="Calibri" panose="020F0502020204030204"/>
            <a:ea typeface="+mn-ea"/>
            <a:cs typeface="+mn-cs"/>
          </a:endParaRPr>
        </a:p>
      </dsp:txBody>
      <dsp:txXfrm>
        <a:off x="929908" y="3181611"/>
        <a:ext cx="3520864" cy="836269"/>
      </dsp:txXfrm>
    </dsp:sp>
    <dsp:sp modelId="{4A31DEAF-3C66-4A98-B12B-5A54ACFCBBEC}">
      <dsp:nvSpPr>
        <dsp:cNvPr id="0" name=""/>
        <dsp:cNvSpPr/>
      </dsp:nvSpPr>
      <dsp:spPr>
        <a:xfrm>
          <a:off x="-17754" y="4195572"/>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221699-3B0A-4EDD-B592-5B8C6E948452}">
      <dsp:nvSpPr>
        <dsp:cNvPr id="0" name=""/>
        <dsp:cNvSpPr/>
      </dsp:nvSpPr>
      <dsp:spPr>
        <a:xfrm>
          <a:off x="235216" y="4383732"/>
          <a:ext cx="459948" cy="459948"/>
        </a:xfrm>
        <a:prstGeom prst="rect">
          <a:avLst/>
        </a:prstGeom>
        <a:blipFill rotWithShape="1">
          <a:blip xmlns:r="http://schemas.openxmlformats.org/officeDocument/2006/relationships" r:embed="rId8">
            <a:biLevel thresh="7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694B1C-5E0B-44A9-AA99-946C00C0CD38}">
      <dsp:nvSpPr>
        <dsp:cNvPr id="0" name=""/>
        <dsp:cNvSpPr/>
      </dsp:nvSpPr>
      <dsp:spPr>
        <a:xfrm>
          <a:off x="910737" y="4190646"/>
          <a:ext cx="3563531"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5" tIns="88505" rIns="88505" bIns="88505" numCol="1" spcCol="1270" anchor="ctr" anchorCtr="0">
          <a:noAutofit/>
        </a:bodyPr>
        <a:lstStyle/>
        <a:p>
          <a:pPr marL="0" lvl="0" indent="0" algn="l" defTabSz="533400">
            <a:lnSpc>
              <a:spcPct val="100000"/>
            </a:lnSpc>
            <a:spcBef>
              <a:spcPct val="0"/>
            </a:spcBef>
            <a:spcAft>
              <a:spcPct val="35000"/>
            </a:spcAft>
            <a:buNone/>
          </a:pPr>
          <a:r>
            <a:rPr lang="en-US" sz="1200" b="1" kern="1200">
              <a:solidFill>
                <a:schemeClr val="tx1"/>
              </a:solidFill>
            </a:rPr>
            <a:t>The PEIMS Data Approver must review </a:t>
          </a:r>
          <a:r>
            <a:rPr lang="en-US" sz="1200" b="1" kern="1200">
              <a:solidFill>
                <a:schemeClr val="tx1"/>
              </a:solidFill>
              <a:ea typeface="+mn-lt"/>
              <a:cs typeface="Calibri" panose="020F0502020204030204"/>
            </a:rPr>
            <a:t>PDM1-231-002 prior to approving the PEIMS Fall submission.</a:t>
          </a:r>
          <a:endParaRPr lang="en-US" sz="1200" b="1" kern="1200">
            <a:solidFill>
              <a:schemeClr val="tx1"/>
            </a:solidFill>
            <a:latin typeface="Calibri" panose="020F0502020204030204"/>
            <a:ea typeface="+mn-ea"/>
            <a:cs typeface="+mn-cs"/>
          </a:endParaRPr>
        </a:p>
      </dsp:txBody>
      <dsp:txXfrm>
        <a:off x="910737" y="4190646"/>
        <a:ext cx="3563531" cy="8362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75892-970F-4C10-8088-0A8A25BD6A56}" type="datetimeFigureOut">
              <a:rPr lang="en-US" smtClean="0"/>
              <a:t>10/7/2025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A3B43-AFAD-4894-A0EC-AB58D49F08B8}" type="slidenum">
              <a:rPr lang="en-US" smtClean="0"/>
              <a:t>‹#›</a:t>
            </a:fld>
            <a:endParaRPr lang="en-US"/>
          </a:p>
        </p:txBody>
      </p:sp>
    </p:spTree>
    <p:extLst>
      <p:ext uri="{BB962C8B-B14F-4D97-AF65-F5344CB8AC3E}">
        <p14:creationId xmlns:p14="http://schemas.microsoft.com/office/powerpoint/2010/main" val="386405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82686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162619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39074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613229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21504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800" b="0" i="0" u="sng">
                <a:solidFill>
                  <a:srgbClr val="000000"/>
                </a:solidFill>
                <a:effectLst/>
                <a:latin typeface="Calibri" panose="020F0502020204030204" pitchFamily="34" charset="0"/>
              </a:rPr>
              <a:t>Speaker Note:</a:t>
            </a:r>
            <a:r>
              <a:rPr lang="en-US" sz="2800" b="0" i="0">
                <a:solidFill>
                  <a:srgbClr val="000000"/>
                </a:solidFill>
                <a:effectLst/>
                <a:latin typeface="Calibri" panose="020F0502020204030204" pitchFamily="34" charset="0"/>
              </a:rPr>
              <a:t>​</a:t>
            </a:r>
            <a:endParaRPr lang="en-US" sz="2800" b="0" i="0">
              <a:solidFill>
                <a:srgbClr val="444444"/>
              </a:solidFill>
              <a:effectLst/>
              <a:latin typeface="Calibri" panose="020F0502020204030204" pitchFamily="34" charset="0"/>
            </a:endParaRPr>
          </a:p>
          <a:p>
            <a:pPr marL="171450" marR="0" lvl="0" indent="-171450" algn="l" defTabSz="914400" rtl="0" eaLnBrk="1" fontAlgn="base" latinLnBrk="0" hangingPunct="1">
              <a:lnSpc>
                <a:spcPct val="107000"/>
              </a:lnSpc>
              <a:spcBef>
                <a:spcPts val="0"/>
              </a:spcBef>
              <a:spcAft>
                <a:spcPts val="0"/>
              </a:spcAft>
              <a:buFont typeface="Arial" panose="020B0604020202020204" pitchFamily="34" charset="0"/>
              <a:buChar char="•"/>
            </a:pPr>
            <a:r>
              <a:rPr lang="en-US" sz="2800" b="0" i="0" u="none" strike="noStrike" kern="1200">
                <a:solidFill>
                  <a:srgbClr val="000000"/>
                </a:solidFill>
                <a:effectLst/>
                <a:latin typeface="Calibri" panose="020F0502020204030204" pitchFamily="34" charset="0"/>
                <a:ea typeface="+mn-ea"/>
                <a:cs typeface="Arial" pitchFamily="34" charset="0"/>
              </a:rPr>
              <a:t>Categories and Sub-Categories that will be promoted for PEIMS Fall</a:t>
            </a: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69629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800" b="0" i="0" u="sng">
                <a:solidFill>
                  <a:srgbClr val="000000"/>
                </a:solidFill>
                <a:effectLst/>
                <a:latin typeface="Calibri" panose="020F0502020204030204" pitchFamily="34" charset="0"/>
              </a:rPr>
              <a:t>Speaker Note:</a:t>
            </a:r>
            <a:r>
              <a:rPr lang="en-US" sz="2800" b="0" i="0">
                <a:solidFill>
                  <a:srgbClr val="000000"/>
                </a:solidFill>
                <a:effectLst/>
                <a:latin typeface="Calibri" panose="020F0502020204030204" pitchFamily="34" charset="0"/>
              </a:rPr>
              <a:t>​</a:t>
            </a:r>
            <a:endParaRPr lang="en-US" sz="2800" b="0" i="0">
              <a:solidFill>
                <a:srgbClr val="444444"/>
              </a:solidFill>
              <a:effectLst/>
              <a:latin typeface="Calibri" panose="020F0502020204030204" pitchFamily="34" charset="0"/>
            </a:endParaRPr>
          </a:p>
          <a:p>
            <a:pPr marL="171450" marR="0" lvl="0" indent="-171450" algn="l" defTabSz="914400" rtl="0" eaLnBrk="1" fontAlgn="base" latinLnBrk="0" hangingPunct="1">
              <a:lnSpc>
                <a:spcPct val="107000"/>
              </a:lnSpc>
              <a:spcBef>
                <a:spcPts val="0"/>
              </a:spcBef>
              <a:spcAft>
                <a:spcPts val="0"/>
              </a:spcAft>
              <a:buFont typeface="Arial" panose="020B0604020202020204" pitchFamily="34" charset="0"/>
              <a:buChar char="•"/>
            </a:pPr>
            <a:r>
              <a:rPr lang="en-US" sz="2800" b="0" i="0" u="none" strike="noStrike" kern="1200">
                <a:solidFill>
                  <a:srgbClr val="000000"/>
                </a:solidFill>
                <a:effectLst/>
                <a:latin typeface="Calibri" panose="020F0502020204030204" pitchFamily="34" charset="0"/>
                <a:ea typeface="+mn-ea"/>
                <a:cs typeface="Arial" pitchFamily="34" charset="0"/>
              </a:rPr>
              <a:t>Categories and Sub-Categories that will be promoted for PEIMS Fall</a:t>
            </a:r>
          </a:p>
          <a:p>
            <a:pPr algn="l" rtl="0" fontAlgn="base"/>
            <a:endParaRPr lang="en-US" sz="2800" b="0" i="0">
              <a:solidFill>
                <a:srgbClr val="444444"/>
              </a:solidFill>
              <a:effectLst/>
              <a:latin typeface="Calibri" panose="020F0502020204030204" pitchFamily="34" charset="0"/>
            </a:endParaRP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72924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50C83-78D2-4525-5124-75BAF3BF5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087B0-8D28-EE2E-4416-7C87D6AE0B8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6CA088C-E791-CC54-3F38-FB405E755B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58B852-68F5-9274-FD6B-8AE39DB10C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693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 1.5</a:t>
            </a:r>
          </a:p>
          <a:p>
            <a:endParaRPr lang="en-US"/>
          </a:p>
          <a:p>
            <a:pPr marL="171450" indent="-171450">
              <a:buFont typeface="Arial" panose="020B0604020202020204" pitchFamily="34" charset="0"/>
              <a:buChar char="•"/>
            </a:pPr>
            <a:r>
              <a:rPr lang="en-US"/>
              <a:t>The data being filtered out does not indicate that the data is right or wrong. </a:t>
            </a:r>
          </a:p>
          <a:p>
            <a:pPr marL="171450" indent="-171450">
              <a:buFont typeface="Arial" panose="020B0604020202020204" pitchFamily="34" charset="0"/>
              <a:buChar char="•"/>
            </a:pPr>
            <a:r>
              <a:rPr lang="en-US"/>
              <a:t>The LEA can move local data into their IODS that   is not appropriate to move to TSDS.</a:t>
            </a:r>
          </a:p>
          <a:p>
            <a:pPr marL="628650" lvl="1" indent="-171450">
              <a:buFont typeface="Arial" panose="020B0604020202020204" pitchFamily="34" charset="0"/>
              <a:buChar char="•"/>
            </a:pPr>
            <a:r>
              <a:rPr lang="en-US"/>
              <a:t>The IODS is the LEA’s own separate operational data store that houses all the data it loads to the IODS in the Landing Zone for TSDS data and/or local use data.</a:t>
            </a:r>
          </a:p>
          <a:p>
            <a:pPr marL="171450" indent="-171450">
              <a:buFont typeface="Arial" panose="020B0604020202020204" pitchFamily="34" charset="0"/>
              <a:buChar char="•"/>
            </a:pPr>
            <a:r>
              <a:rPr lang="en-US"/>
              <a:t>The LEA will need to check all of their results that are generated by Level 1.5 filters and either verify the data should not move to TSDS or correct the data so that it can move to TSDS.</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43600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33DCA68E-5FCF-4D9C-A34D-A578C36178B5}"/>
              </a:ext>
            </a:extLst>
          </p:cNvPr>
          <p:cNvSpPr>
            <a:spLocks noGrp="1" noRot="1" noChangeAspect="1"/>
          </p:cNvSpPr>
          <p:nvPr>
            <p:ph type="sldImg"/>
          </p:nvPr>
        </p:nvSpPr>
        <p:spPr/>
      </p:sp>
    </p:spTree>
    <p:extLst>
      <p:ext uri="{BB962C8B-B14F-4D97-AF65-F5344CB8AC3E}">
        <p14:creationId xmlns:p14="http://schemas.microsoft.com/office/powerpoint/2010/main" val="258851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00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DB81B-7794-9E95-F4E9-F55104950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D7B74-6951-83C0-B58B-07230B9F09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0DC8C-0E9F-C328-4716-ABE33F23A4B1}"/>
              </a:ext>
            </a:extLst>
          </p:cNvPr>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852707-B021-D3A7-2ED5-72D69CCB8E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839467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3BCB1-1F37-8767-D28C-790B27DDA82D}"/>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A11A5773-8B45-F5B6-14B6-63826F53B7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F64342-042D-91F0-5C47-1F234D50F58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C4ACF5C1-8962-2579-F774-5E74ACF9775B}"/>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53537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10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Verification – Team effort.   Funding and accountability ratings.</a:t>
            </a:r>
          </a:p>
          <a:p>
            <a:r>
              <a:rPr lang="en-US"/>
              <a:t>Economically disadvantaged is one that is seen most often as not being verified carefully.</a:t>
            </a:r>
          </a:p>
        </p:txBody>
      </p:sp>
      <p:sp>
        <p:nvSpPr>
          <p:cNvPr id="4" name="Slide Number Placeholder 3"/>
          <p:cNvSpPr>
            <a:spLocks noGrp="1"/>
          </p:cNvSpPr>
          <p:nvPr>
            <p:ph type="sldNum" sz="quarter" idx="10"/>
          </p:nvPr>
        </p:nvSpPr>
        <p:spPr/>
        <p:txBody>
          <a:bodyPr/>
          <a:lstStyle/>
          <a:p>
            <a:fld id="{7872E534-9B96-469B-99C0-8551271B58B1}" type="slidenum">
              <a:rPr lang="en-US" smtClean="0"/>
              <a:pPr/>
              <a:t>23</a:t>
            </a:fld>
            <a:endParaRPr lang="en-US"/>
          </a:p>
        </p:txBody>
      </p:sp>
      <p:sp>
        <p:nvSpPr>
          <p:cNvPr id="7" name="Slide Image Placeholder 6">
            <a:extLst>
              <a:ext uri="{FF2B5EF4-FFF2-40B4-BE49-F238E27FC236}">
                <a16:creationId xmlns:a16="http://schemas.microsoft.com/office/drawing/2014/main" id="{D61E4756-A806-4B83-80C8-41C443F47F84}"/>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3743186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a:t>TEA envisions this submission as a 2-part process with responsibilities shared between the DMC Technical Steward and the LEA Special Program Staff.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2172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D6B86-627D-9DC5-8B0A-A218A5B17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DCED7-2E9C-6312-3654-344606DE91C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C4F2958-042D-3096-CE84-1E5B78849901}"/>
              </a:ext>
            </a:extLst>
          </p:cNvPr>
          <p:cNvSpPr>
            <a:spLocks noGrp="1"/>
          </p:cNvSpPr>
          <p:nvPr>
            <p:ph type="body" idx="1"/>
          </p:nvPr>
        </p:nvSpPr>
        <p:spPr/>
        <p:txBody>
          <a:bodyPr/>
          <a:lstStyle/>
          <a:p>
            <a:endParaRPr lang="en-US" baseline="0"/>
          </a:p>
          <a:p>
            <a:r>
              <a:rPr lang="en-US"/>
              <a:t>PDM1-120-009 - Disaggregation of PEIMS Student Data is a great summary showing the counts and percentages for the special programs. This report only includes students with an as-of status code of B, D, F, or X. It is a great report for administrators to begin their verification of the data.</a:t>
            </a:r>
          </a:p>
          <a:p>
            <a:r>
              <a:rPr lang="en-US"/>
              <a:t>The roster reports provide a list of students in many of the special programs for a more detailed verification of the data.</a:t>
            </a:r>
          </a:p>
          <a:p>
            <a:r>
              <a:rPr lang="en-US"/>
              <a:t>PDM1-120-013 – PK Student Roster provides a list of the PK students showing basic demographic information along with the PK funding source(s).</a:t>
            </a:r>
          </a:p>
        </p:txBody>
      </p:sp>
      <p:sp>
        <p:nvSpPr>
          <p:cNvPr id="4" name="Slide Number Placeholder 3">
            <a:extLst>
              <a:ext uri="{FF2B5EF4-FFF2-40B4-BE49-F238E27FC236}">
                <a16:creationId xmlns:a16="http://schemas.microsoft.com/office/drawing/2014/main" id="{615B76D8-6096-7D0B-0B45-F63EEFAD19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601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0662E-CB9C-EFD1-A927-E90F62820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1FF58-3C4F-9A0B-99E3-1EACC76FF00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0A504EB-275C-29DD-3D0E-E3C6FF7E9846}"/>
              </a:ext>
            </a:extLst>
          </p:cNvPr>
          <p:cNvSpPr>
            <a:spLocks noGrp="1"/>
          </p:cNvSpPr>
          <p:nvPr>
            <p:ph type="body" idx="1"/>
          </p:nvPr>
        </p:nvSpPr>
        <p:spPr/>
        <p:txBody>
          <a:bodyPr/>
          <a:lstStyle/>
          <a:p>
            <a:r>
              <a:rPr lang="en-US"/>
              <a:t>Many of the reports have settings that will allow the LEA to generate the reports in different ways – for the entire LEA, by campus, by specific special programs, etc.  These budget reports should be generated for the LEA and reviewed by the CFO and the campus level reports should be reviewed by the campus principals.</a:t>
            </a:r>
          </a:p>
          <a:p>
            <a:r>
              <a:rPr lang="en-US"/>
              <a:t>PDM1-100-013 – Budget Financial Data – For each program intent code, it shows the budget amount, fund code, function code, and object code for each campus.</a:t>
            </a:r>
          </a:p>
          <a:p>
            <a:r>
              <a:rPr lang="en-US"/>
              <a:t>PDM1-100-003 – Budgeted Receipts and Disbursements – This report lists budget receipts and disbursements grouped by fund and broken down by object and function. </a:t>
            </a:r>
            <a:r>
              <a:rPr lang="en-US" b="1"/>
              <a:t>The first section </a:t>
            </a:r>
            <a:r>
              <a:rPr lang="en-US"/>
              <a:t>displays the budgeted financial receipts. Receipts include local, state, and federal revenues, transfers in, and Other Resources. </a:t>
            </a:r>
            <a:r>
              <a:rPr lang="en-US" b="1"/>
              <a:t>The second section </a:t>
            </a:r>
            <a:r>
              <a:rPr lang="en-US"/>
              <a:t>displays budgeted financial disbursements for objects 6XXX (payroll costs, supplies, operating costs, debt service, capital outlay) and 8XXX (transfers out and other uses).</a:t>
            </a:r>
          </a:p>
        </p:txBody>
      </p:sp>
      <p:sp>
        <p:nvSpPr>
          <p:cNvPr id="4" name="Slide Number Placeholder 3">
            <a:extLst>
              <a:ext uri="{FF2B5EF4-FFF2-40B4-BE49-F238E27FC236}">
                <a16:creationId xmlns:a16="http://schemas.microsoft.com/office/drawing/2014/main" id="{FBB091F8-D12D-605D-1FCF-0367FFB4639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968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3E240-B195-F76E-D9AB-A1059D7DF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80A85-836B-FB7E-0FF8-FD5DC4BA6C4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2B81E3FE-226F-10DA-6AD6-1369A696EA58}"/>
              </a:ext>
            </a:extLst>
          </p:cNvPr>
          <p:cNvSpPr>
            <a:spLocks noGrp="1"/>
          </p:cNvSpPr>
          <p:nvPr>
            <p:ph type="body" idx="1"/>
          </p:nvPr>
        </p:nvSpPr>
        <p:spPr/>
        <p:txBody>
          <a:bodyPr/>
          <a:lstStyle/>
          <a:p>
            <a:r>
              <a:rPr lang="en-US" baseline="0"/>
              <a:t>PDM1-110-001 – Staff Counts and Totals – This report summarizes staff counts by employment data, payroll data, and services performed. It summarizes staff counts only, not FTEs. </a:t>
            </a:r>
            <a:r>
              <a:rPr lang="en-US" b="1" baseline="0"/>
              <a:t>The first part </a:t>
            </a:r>
            <a:r>
              <a:rPr lang="en-US" baseline="0"/>
              <a:t>summarizes staff counts and budgeted payroll amounts. </a:t>
            </a:r>
            <a:r>
              <a:rPr lang="en-US" b="1" baseline="0"/>
              <a:t>The second part </a:t>
            </a:r>
            <a:r>
              <a:rPr lang="en-US" baseline="0"/>
              <a:t>summarizes payroll record counts by function and staff classification counts.</a:t>
            </a:r>
          </a:p>
          <a:p>
            <a:r>
              <a:rPr lang="en-US" baseline="0"/>
              <a:t>PDM1-110-005 – Student and Staff Counts by Course Code – This report summarizes the student and staff counts for each course code reported on staff responsibility records. Counts are based on the number of students in class and the count of all staff for each course code and population served. Counts only include staff classification 087.</a:t>
            </a:r>
          </a:p>
          <a:p>
            <a:endParaRPr lang="en-US"/>
          </a:p>
        </p:txBody>
      </p:sp>
      <p:sp>
        <p:nvSpPr>
          <p:cNvPr id="4" name="Slide Number Placeholder 3">
            <a:extLst>
              <a:ext uri="{FF2B5EF4-FFF2-40B4-BE49-F238E27FC236}">
                <a16:creationId xmlns:a16="http://schemas.microsoft.com/office/drawing/2014/main" id="{ED80E2BF-7887-C014-E985-3DB12735AB3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305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15A78-953A-333A-3509-8F0A48BDC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EB18B-8AE1-D05C-CDBB-323AAC413B6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9067BB87-6894-73CC-9E16-DFBAEE2D4B00}"/>
              </a:ext>
            </a:extLst>
          </p:cNvPr>
          <p:cNvSpPr>
            <a:spLocks noGrp="1"/>
          </p:cNvSpPr>
          <p:nvPr>
            <p:ph type="body" idx="1"/>
          </p:nvPr>
        </p:nvSpPr>
        <p:spPr/>
        <p:txBody>
          <a:bodyPr/>
          <a:lstStyle/>
          <a:p>
            <a:r>
              <a:rPr lang="en-US" baseline="0"/>
              <a:t> PDM1-230-002 – Data Element Summary Report – This report summarizes all data contained in the promoted PEIMS data. It provides an analysis of data contained within the PEIMS Fall submission, including data elements, descriptor tables, subcategories, and record counts.</a:t>
            </a:r>
          </a:p>
          <a:p>
            <a:r>
              <a:rPr lang="en-US" baseline="0"/>
              <a:t>PDM1-230-003 – Student Summary by Sex and Ethnicity – This report summarizes information about student populations (Title 1, SPED, GT, Emergent Bilingual, ESL, Migratory, Eco Dis, At Risk, Immigrant, Homeless, ADA eligibility, and graduates with grad type. It shows the breakdown of staff and students by sex and ethnicity. Only students enrolled with as-of status codes of B, D, F, or X are included. </a:t>
            </a:r>
            <a:endParaRPr lang="en-US"/>
          </a:p>
        </p:txBody>
      </p:sp>
      <p:sp>
        <p:nvSpPr>
          <p:cNvPr id="4" name="Slide Number Placeholder 3">
            <a:extLst>
              <a:ext uri="{FF2B5EF4-FFF2-40B4-BE49-F238E27FC236}">
                <a16:creationId xmlns:a16="http://schemas.microsoft.com/office/drawing/2014/main" id="{4A6A0C7E-5FC1-61BC-E0AD-4F9C64D10AE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033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D0B9B-815F-E3C3-CF0D-6C1DC1DB5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341F1-613E-733B-0746-BE54B3B7F3B1}"/>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AF510164-B372-43A4-6F1E-2FA3B0E7C439}"/>
              </a:ext>
            </a:extLst>
          </p:cNvPr>
          <p:cNvSpPr>
            <a:spLocks noGrp="1"/>
          </p:cNvSpPr>
          <p:nvPr>
            <p:ph type="body" idx="1"/>
          </p:nvPr>
        </p:nvSpPr>
        <p:spPr/>
        <p:txBody>
          <a:bodyPr/>
          <a:lstStyle/>
          <a:p>
            <a:r>
              <a:rPr lang="en-US" baseline="0"/>
              <a:t> PDM1-600-002 – Statement of Unique ID Student Discrepancies – This report identifies discrepancies between the TSDS Unique ID demographic data and student demographic information reported through PEIMS. There are several parameter selections users can choose when generating this report. The report can be run for enrolled students, for dropout/leaver students, graduates, major or minor discrepancies, etc. Or the report can run for all discrepancies. At the bottom of the report it will show total discrepancies by grade, by campus, and for the LEA. The report can be run by campus or for the entire LEA.</a:t>
            </a:r>
          </a:p>
          <a:p>
            <a:endParaRPr lang="en-US"/>
          </a:p>
        </p:txBody>
      </p:sp>
      <p:sp>
        <p:nvSpPr>
          <p:cNvPr id="4" name="Slide Number Placeholder 3">
            <a:extLst>
              <a:ext uri="{FF2B5EF4-FFF2-40B4-BE49-F238E27FC236}">
                <a16:creationId xmlns:a16="http://schemas.microsoft.com/office/drawing/2014/main" id="{5D60408A-0F31-6A26-3A95-A0DDC1CB00B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164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219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Fall Student Leaver report groups are individual LEA reports that help LEAs identify students for whom a school leaver record may need to be submitted. </a:t>
            </a:r>
          </a:p>
          <a:p>
            <a:r>
              <a:rPr lang="en-US"/>
              <a:t>1. The Presumed Underreported Students List report is only available after the submission is closed and TEA has performed the leaver calculations. This report only displays finalized submission data. This report lists students who attended or were enrolled in grades 7-12 during the previous school year. Individual LEA reports help identify students for whom a leaver record may be needed. This report is very similar to the PDM1-320-002 report, but this report is a state-wide report. If at least one of the indicators is not listed, the student is not presumed underreported at the time the report is generated. An asterisk to the left of the Student ID indicates that the student is presumed underreported.</a:t>
            </a:r>
          </a:p>
          <a:p>
            <a:r>
              <a:rPr lang="en-US"/>
              <a:t>2. The Record Submission Support group of Fall Leaver Reports has two reports.  </a:t>
            </a:r>
          </a:p>
          <a:p>
            <a:r>
              <a:rPr lang="en-US"/>
              <a:t>	a. The Interim List to Assist LEAs in Leaver Record Submission report can be run at any time to help LEAs identify students who attended or were enrolled in grades 7-12 during the previous school year and for whom a leaver record may be needed. This report lists students who attended or were enrolled in grades 7012 during the prior school year. The report flags students as </a:t>
            </a:r>
            <a:r>
              <a:rPr lang="en-US" u="sng"/>
              <a:t>School Year Mover, prior Texas Graduate, or a Texas GED Recipient</a:t>
            </a:r>
            <a:r>
              <a:rPr lang="en-US"/>
              <a:t>. Students with these flags do not need a leaver record.</a:t>
            </a:r>
          </a:p>
          <a:p>
            <a:r>
              <a:rPr lang="en-US"/>
              <a:t>	b. The Preliminary Presumed Underreported Student List report lists students who attended or were enrolled in grades 7-12 during the previous school year.  This report can also be run at anytime. This report lists students who attended or were enrolled in grades 7-12 during the prior school year.  Students on this list can be flagged as Presumed Summertime Mover, Presumed Returned Student, a Presumed Leaver, </a:t>
            </a:r>
            <a:r>
              <a:rPr lang="en-US" u="sng"/>
              <a:t>a School year Mover, a Prior Texas Graduate, or a Texas GED Recipient</a:t>
            </a:r>
            <a:r>
              <a:rPr lang="en-US"/>
              <a:t>. (The three underlined indicators are also on the PDM1-320-001 report.) If at least one of these indicators is not listed, the student is not presumed underreported at the time the report is generated. An asterisk to the left of the Student ID indicates that the student is presumed underreported.</a:t>
            </a:r>
          </a:p>
          <a:p>
            <a:endParaRPr lang="en-US"/>
          </a:p>
        </p:txBody>
      </p:sp>
      <p:sp>
        <p:nvSpPr>
          <p:cNvPr id="4" name="Slide Number Placeholder 3"/>
          <p:cNvSpPr>
            <a:spLocks noGrp="1"/>
          </p:cNvSpPr>
          <p:nvPr>
            <p:ph type="sldNum" sz="quarter" idx="10"/>
          </p:nvPr>
        </p:nvSpPr>
        <p:spPr/>
        <p:txBody>
          <a:bodyPr/>
          <a:lstStyle/>
          <a:p>
            <a:fld id="{7872E534-9B96-469B-99C0-8551271B58B1}" type="slidenum">
              <a:rPr lang="en-US"/>
              <a:pPr/>
              <a:t>30</a:t>
            </a:fld>
            <a:endParaRPr lang="en-US"/>
          </a:p>
        </p:txBody>
      </p:sp>
      <p:sp>
        <p:nvSpPr>
          <p:cNvPr id="7" name="Slide Image Placeholder 6">
            <a:extLst>
              <a:ext uri="{FF2B5EF4-FFF2-40B4-BE49-F238E27FC236}">
                <a16:creationId xmlns:a16="http://schemas.microsoft.com/office/drawing/2014/main" id="{4FE16D89-0389-4F3A-B798-759C42506114}"/>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2686316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C96CD-64C6-61E3-56D9-BAE539185F85}"/>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BCB221BC-12E3-9A52-6344-769408173396}"/>
              </a:ext>
            </a:extLst>
          </p:cNvPr>
          <p:cNvSpPr>
            <a:spLocks noGrp="1"/>
          </p:cNvSpPr>
          <p:nvPr>
            <p:ph type="body" idx="1"/>
          </p:nvPr>
        </p:nvSpPr>
        <p:spPr/>
        <p:txBody>
          <a:bodyPr/>
          <a:lstStyle/>
          <a:p>
            <a:r>
              <a:rPr lang="en-US"/>
              <a:t>PDM1-403-003 lists all students who have been submitted on an enrollment or graduate record by more than one LEA in the state. This report relies on state-wide data and is only available after the fall submission or resubmission closes.  </a:t>
            </a:r>
          </a:p>
          <a:p>
            <a:r>
              <a:rPr lang="en-US"/>
              <a:t>	The LEA can choose to run the report with an Enrollment parameter. On this report students listed will have an As of Status code of B, D, F, or X  with an enrollment record from a Texas LEA. This report might help identify students who left the LEA but who do not have a withdrawal. </a:t>
            </a:r>
          </a:p>
          <a:p>
            <a:r>
              <a:rPr lang="en-US"/>
              <a:t>	The LEA can choose to run the report with the Graduate parameter selected. This report lists students with an As of Status code of A, D, or E who have been reported as a graduate by a Texas LEA.</a:t>
            </a:r>
          </a:p>
        </p:txBody>
      </p:sp>
      <p:sp>
        <p:nvSpPr>
          <p:cNvPr id="4" name="Slide Number Placeholder 3">
            <a:extLst>
              <a:ext uri="{FF2B5EF4-FFF2-40B4-BE49-F238E27FC236}">
                <a16:creationId xmlns:a16="http://schemas.microsoft.com/office/drawing/2014/main" id="{D2C9D4CA-E565-9A97-331F-C4C0FFAB8EDE}"/>
              </a:ext>
            </a:extLst>
          </p:cNvPr>
          <p:cNvSpPr>
            <a:spLocks noGrp="1"/>
          </p:cNvSpPr>
          <p:nvPr>
            <p:ph type="sldNum" sz="quarter" idx="10"/>
          </p:nvPr>
        </p:nvSpPr>
        <p:spPr/>
        <p:txBody>
          <a:bodyPr/>
          <a:lstStyle/>
          <a:p>
            <a:fld id="{7872E534-9B96-469B-99C0-8551271B58B1}" type="slidenum">
              <a:rPr lang="en-US"/>
              <a:pPr/>
              <a:t>31</a:t>
            </a:fld>
            <a:endParaRPr lang="en-US"/>
          </a:p>
        </p:txBody>
      </p:sp>
      <p:sp>
        <p:nvSpPr>
          <p:cNvPr id="7" name="Slide Image Placeholder 6">
            <a:extLst>
              <a:ext uri="{FF2B5EF4-FFF2-40B4-BE49-F238E27FC236}">
                <a16:creationId xmlns:a16="http://schemas.microsoft.com/office/drawing/2014/main" id="{A8E1CD92-4EEE-A614-045D-617FBCEFB952}"/>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4247323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73149D03-5269-4884-B41D-F08A0C8D724C}"/>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3751035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3D825-40ED-7E62-6FF4-E8694E32658F}"/>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396DCC61-50DA-D606-6401-A33E7CF8AF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81D6D9-7E4A-5E65-A1B0-5C3CA0AF1638}"/>
              </a:ext>
            </a:extLst>
          </p:cNvPr>
          <p:cNvSpPr>
            <a:spLocks noGrp="1"/>
          </p:cNvSpPr>
          <p:nvPr>
            <p:ph type="sldNum" sz="quarter" idx="10"/>
          </p:nvPr>
        </p:nvSpPr>
        <p:spPr/>
        <p:txBody>
          <a:bodyPr/>
          <a:lstStyle/>
          <a:p>
            <a:fld id="{7872E534-9B96-469B-99C0-8551271B58B1}" type="slidenum">
              <a:rPr lang="en-US" smtClean="0"/>
              <a:pPr/>
              <a:t>33</a:t>
            </a:fld>
            <a:endParaRPr lang="en-US"/>
          </a:p>
        </p:txBody>
      </p:sp>
      <p:sp>
        <p:nvSpPr>
          <p:cNvPr id="7" name="Slide Image Placeholder 6">
            <a:extLst>
              <a:ext uri="{FF2B5EF4-FFF2-40B4-BE49-F238E27FC236}">
                <a16:creationId xmlns:a16="http://schemas.microsoft.com/office/drawing/2014/main" id="{4E95D255-39E7-3A8B-29E0-51FD764E9B95}"/>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141033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8B4F-C3AB-99C8-9776-9D3DCEB2D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8993F-A4B0-9345-B8D5-D0CD57EE575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3AE42C7-B9B1-4AAE-151B-C00138880096}"/>
              </a:ext>
            </a:extLst>
          </p:cNvPr>
          <p:cNvSpPr>
            <a:spLocks noGrp="1"/>
          </p:cNvSpPr>
          <p:nvPr>
            <p:ph type="body" idx="1"/>
          </p:nvPr>
        </p:nvSpPr>
        <p:spPr/>
        <p:txBody>
          <a:bodyPr/>
          <a:lstStyle/>
          <a:p>
            <a:r>
              <a:rPr lang="en-US"/>
              <a:t>Many of the reports have settings that will allow the LEA to generate the reports in different ways – for the entire LEA, by campus, by specific special programs, etc.  These budget reports should be generated for the LEA and reviewed by the CFO and the campus level reports should be reviewed by the campus principals.</a:t>
            </a:r>
          </a:p>
          <a:p>
            <a:r>
              <a:rPr lang="en-US"/>
              <a:t>PDM1-100-013 – Budget Financial Data – For each program intent code, it shows the budget amount, fund code, function code, and object code for each campus.</a:t>
            </a:r>
          </a:p>
          <a:p>
            <a:r>
              <a:rPr lang="en-US"/>
              <a:t>PDM1-100-003 – Budgeted Receipts and Disbursements – This report lists budget receipts and disbursements grouped by fund and broken down by object and function. </a:t>
            </a:r>
            <a:r>
              <a:rPr lang="en-US" b="1"/>
              <a:t>The first section </a:t>
            </a:r>
            <a:r>
              <a:rPr lang="en-US"/>
              <a:t>displays the budgeted financial receipts. Receipts include local, state, and federal revenues, transfers in, and Other Resources. </a:t>
            </a:r>
            <a:r>
              <a:rPr lang="en-US" b="1"/>
              <a:t>The second section </a:t>
            </a:r>
            <a:r>
              <a:rPr lang="en-US"/>
              <a:t>displays budgeted financial disbursements for objects 6XXX (payroll costs, supplies, operating costs, debt service, capital outlay) and 8XXX (transfers out and other uses).</a:t>
            </a:r>
          </a:p>
        </p:txBody>
      </p:sp>
      <p:sp>
        <p:nvSpPr>
          <p:cNvPr id="4" name="Slide Number Placeholder 3">
            <a:extLst>
              <a:ext uri="{FF2B5EF4-FFF2-40B4-BE49-F238E27FC236}">
                <a16:creationId xmlns:a16="http://schemas.microsoft.com/office/drawing/2014/main" id="{E7A8E3FC-9AE5-3E59-5EF8-BE696CA4E8C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66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5D012-75DB-9F2C-000F-2FF400458A75}"/>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11B79E06-0143-7966-43B4-9E8B014547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ACC997-CC5B-45AD-0E22-39BBF9B2C2BD}"/>
              </a:ext>
            </a:extLst>
          </p:cNvPr>
          <p:cNvSpPr>
            <a:spLocks noGrp="1"/>
          </p:cNvSpPr>
          <p:nvPr>
            <p:ph type="sldNum" sz="quarter" idx="10"/>
          </p:nvPr>
        </p:nvSpPr>
        <p:spPr/>
        <p:txBody>
          <a:bodyPr/>
          <a:lstStyle/>
          <a:p>
            <a:fld id="{7872E534-9B96-469B-99C0-8551271B58B1}" type="slidenum">
              <a:rPr lang="en-US" smtClean="0"/>
              <a:pPr/>
              <a:t>35</a:t>
            </a:fld>
            <a:endParaRPr lang="en-US"/>
          </a:p>
        </p:txBody>
      </p:sp>
      <p:sp>
        <p:nvSpPr>
          <p:cNvPr id="7" name="Slide Image Placeholder 6">
            <a:extLst>
              <a:ext uri="{FF2B5EF4-FFF2-40B4-BE49-F238E27FC236}">
                <a16:creationId xmlns:a16="http://schemas.microsoft.com/office/drawing/2014/main" id="{5B75AACF-9EFC-C0BA-F281-58C661ECF192}"/>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1590327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C484E-A5CE-11AC-5EC5-3D7F6E39C30D}"/>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4A1BF39D-DA68-FF3B-C402-ACFCF24725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B05ACF-3435-3BBE-9746-39B6E8294AF9}"/>
              </a:ext>
            </a:extLst>
          </p:cNvPr>
          <p:cNvSpPr>
            <a:spLocks noGrp="1"/>
          </p:cNvSpPr>
          <p:nvPr>
            <p:ph type="sldNum" sz="quarter" idx="10"/>
          </p:nvPr>
        </p:nvSpPr>
        <p:spPr/>
        <p:txBody>
          <a:bodyPr/>
          <a:lstStyle/>
          <a:p>
            <a:fld id="{7872E534-9B96-469B-99C0-8551271B58B1}" type="slidenum">
              <a:rPr lang="en-US" smtClean="0"/>
              <a:pPr/>
              <a:t>36</a:t>
            </a:fld>
            <a:endParaRPr lang="en-US"/>
          </a:p>
        </p:txBody>
      </p:sp>
      <p:sp>
        <p:nvSpPr>
          <p:cNvPr id="7" name="Slide Image Placeholder 6">
            <a:extLst>
              <a:ext uri="{FF2B5EF4-FFF2-40B4-BE49-F238E27FC236}">
                <a16:creationId xmlns:a16="http://schemas.microsoft.com/office/drawing/2014/main" id="{891B9198-7CED-D733-F32D-1D3EAF7B7DCE}"/>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2193483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2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37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31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379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93468-B825-D66F-214B-4709D3338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79AAF-DB79-8B7A-09BF-9353F29A6C3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CA016D08-58B5-8A40-A0AD-6D82E580ACF7}"/>
              </a:ext>
            </a:extLst>
          </p:cNvPr>
          <p:cNvSpPr>
            <a:spLocks noGrp="1"/>
          </p:cNvSpPr>
          <p:nvPr>
            <p:ph type="body" idx="1"/>
          </p:nvPr>
        </p:nvSpPr>
        <p:spPr/>
        <p:txBody>
          <a:bodyPr/>
          <a:lstStyle/>
          <a:p>
            <a:endParaRPr lang="en-US" sz="1000">
              <a:cs typeface="Calibri"/>
            </a:endParaRPr>
          </a:p>
        </p:txBody>
      </p:sp>
      <p:sp>
        <p:nvSpPr>
          <p:cNvPr id="4" name="Slide Number Placeholder 3">
            <a:extLst>
              <a:ext uri="{FF2B5EF4-FFF2-40B4-BE49-F238E27FC236}">
                <a16:creationId xmlns:a16="http://schemas.microsoft.com/office/drawing/2014/main" id="{97BC8CF8-8E83-9F8A-FAB2-B980590960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489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709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631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181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409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701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E04E9-E623-B8EB-1D9B-C0BC4A7E9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B3580-EFDB-5D9D-5151-E02099E4895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30EBC0E-6108-0408-093C-088339C580C3}"/>
              </a:ext>
            </a:extLst>
          </p:cNvPr>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a:extLst>
              <a:ext uri="{FF2B5EF4-FFF2-40B4-BE49-F238E27FC236}">
                <a16:creationId xmlns:a16="http://schemas.microsoft.com/office/drawing/2014/main" id="{952D78F2-1B0A-6FD2-8880-67127218D6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010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E9BA5-80BD-4F17-3129-3B66AC0C9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ABD2B-0EFD-332E-FDEF-DE711E74705E}"/>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D4F2C95E-0357-BB0F-2BDE-97C082455C6E}"/>
              </a:ext>
            </a:extLst>
          </p:cNvPr>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a:extLst>
              <a:ext uri="{FF2B5EF4-FFF2-40B4-BE49-F238E27FC236}">
                <a16:creationId xmlns:a16="http://schemas.microsoft.com/office/drawing/2014/main" id="{B70D157C-F8EC-D49D-87C6-E3BD814BAD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978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18" rtl="0" eaLnBrk="1" fontAlgn="auto" latinLnBrk="0" hangingPunct="1">
              <a:lnSpc>
                <a:spcPct val="100000"/>
              </a:lnSpc>
              <a:spcBef>
                <a:spcPts val="0"/>
              </a:spcBef>
              <a:spcAft>
                <a:spcPts val="0"/>
              </a:spcAft>
              <a:buClrTx/>
              <a:buSzTx/>
              <a:buFontTx/>
              <a:buNone/>
              <a:tabLst/>
              <a:defRPr/>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1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67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7872E534-9B96-469B-99C0-8551271B58B1}" type="slidenum">
              <a:rPr lang="en-US" noProof="0"/>
              <a:pPr lvl="0"/>
              <a:t>50</a:t>
            </a:fld>
            <a:endParaRPr lang="en-US" noProof="0"/>
          </a:p>
        </p:txBody>
      </p:sp>
      <p:sp>
        <p:nvSpPr>
          <p:cNvPr id="6" name="Slide Image Placeholder 5">
            <a:extLst>
              <a:ext uri="{FF2B5EF4-FFF2-40B4-BE49-F238E27FC236}">
                <a16:creationId xmlns:a16="http://schemas.microsoft.com/office/drawing/2014/main" id="{2B8715F9-E565-46E8-99D2-F4EB30F8A036}"/>
              </a:ext>
            </a:extLst>
          </p:cNvPr>
          <p:cNvSpPr>
            <a:spLocks noGrp="1" noRot="1" noChangeAspect="1"/>
          </p:cNvSpPr>
          <p:nvPr>
            <p:ph type="sldImg"/>
          </p:nvPr>
        </p:nvSpPr>
        <p:spPr>
          <a:xfrm>
            <a:off x="1371600" y="1143000"/>
            <a:ext cx="4114800" cy="3086100"/>
          </a:xfrm>
        </p:spPr>
      </p:sp>
      <p:sp>
        <p:nvSpPr>
          <p:cNvPr id="7" name="Notes Placeholder 6">
            <a:extLst>
              <a:ext uri="{FF2B5EF4-FFF2-40B4-BE49-F238E27FC236}">
                <a16:creationId xmlns:a16="http://schemas.microsoft.com/office/drawing/2014/main" id="{9163F676-97DE-45F8-8C6B-1A372F2396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26199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555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6753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53</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0115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9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This will be a high-level overview demonstration of the processes within the Texas Student Data System where LEAs will submit your PEIMS data submission. We will then take a deep look into the requirements and data that will be submitted for the PEIMS submission.</a:t>
            </a:r>
          </a:p>
        </p:txBody>
      </p:sp>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7</a:t>
            </a:fld>
            <a:endParaRPr lang="en-US">
              <a:solidFill>
                <a:prstClr val="black"/>
              </a:solidFill>
              <a:latin typeface="Calibri"/>
            </a:endParaRPr>
          </a:p>
        </p:txBody>
      </p:sp>
      <p:sp>
        <p:nvSpPr>
          <p:cNvPr id="7" name="Slide Image Placeholder 6">
            <a:extLst>
              <a:ext uri="{FF2B5EF4-FFF2-40B4-BE49-F238E27FC236}">
                <a16:creationId xmlns:a16="http://schemas.microsoft.com/office/drawing/2014/main" id="{B18D9982-52BD-49C0-ADF6-3EBC176A2C74}"/>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349176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7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Coming Soon</a:t>
            </a:r>
            <a:r>
              <a:rPr lang="en-US"/>
              <a:t>: As mandated by the 98</a:t>
            </a:r>
            <a:r>
              <a:rPr lang="en-US" baseline="30000"/>
              <a:t>th</a:t>
            </a:r>
            <a:r>
              <a:rPr lang="en-US"/>
              <a:t> legislature, all LEAs will report attendance each six weeks with the final attendance data still being submitted on the PEIMS Summer Submission. For 2025-26 the </a:t>
            </a:r>
            <a:r>
              <a:rPr lang="en-US" b="1"/>
              <a:t>PEIMS Attendance Submissions </a:t>
            </a:r>
            <a:r>
              <a:rPr lang="en-US"/>
              <a:t>will be due on January 30, 2026, for 1</a:t>
            </a:r>
            <a:r>
              <a:rPr lang="en-US" baseline="30000"/>
              <a:t>st</a:t>
            </a:r>
            <a:r>
              <a:rPr lang="en-US"/>
              <a:t>-3</a:t>
            </a:r>
            <a:r>
              <a:rPr lang="en-US" baseline="30000"/>
              <a:t>rd</a:t>
            </a:r>
            <a:r>
              <a:rPr lang="en-US"/>
              <a:t> six weeks, March 20, 2026, for 4</a:t>
            </a:r>
            <a:r>
              <a:rPr lang="en-US" baseline="30000"/>
              <a:t>th</a:t>
            </a:r>
            <a:r>
              <a:rPr lang="en-US"/>
              <a:t> six weeks, May 18, 2026, for 5</a:t>
            </a:r>
            <a:r>
              <a:rPr lang="en-US" baseline="30000"/>
              <a:t>th</a:t>
            </a:r>
            <a:r>
              <a:rPr lang="en-US"/>
              <a:t> six weeks, with 1st - 6</a:t>
            </a:r>
            <a:r>
              <a:rPr lang="en-US" baseline="30000"/>
              <a:t>th</a:t>
            </a:r>
            <a:r>
              <a:rPr lang="en-US"/>
              <a:t> six weeks attendance submitted on PEIMS Summer. Beginning in the 2026-27 school year the submissions will be submitted each six weeks.       </a:t>
            </a:r>
          </a:p>
          <a:p>
            <a:r>
              <a:rPr lang="en-US" b="1"/>
              <a:t>PEIMS Fall Enrollment Submission </a:t>
            </a:r>
            <a:r>
              <a:rPr lang="en-US"/>
              <a:t>- TEA will collect a “snapshot” of what is occurring at the LEA on the first Friday in October.  This submission will consist of (1) all students enrolled on the first Friday in October with their SPED determination and (2) students in grades 7-12 enrolled at any point during the school start window (BOY through the last Friday in September). Continuers information will use data reported in PY PEIMS Summer. New submission will be due the third Thursday in October.     </a:t>
            </a:r>
            <a:r>
              <a:rPr lang="en-US" b="1"/>
              <a:t>PEIMS Fall </a:t>
            </a:r>
            <a:r>
              <a:rPr lang="en-US"/>
              <a:t>will only include students enrolled, staff, employed, and budget data as of the last Friday in October and will be due the second Thursday in December.</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28D0C-B876-492C-9AA2-A5EA2D2797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78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27.jpg"/></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9.pn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2799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1119960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20894877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2674069354"/>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38346623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5168168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5928577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638265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6932004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191212803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98048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70145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42447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191737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8624973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944684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1436141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79988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0972815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1852303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081625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079900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94632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285896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537212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525546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1581516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066986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306320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430956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157430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069367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835013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94196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9321083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788268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237138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62079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741143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518095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4663089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cSld name="2_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013"/>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204728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0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6803700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29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5744661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28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83607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1604744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27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2291313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26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922933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25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411531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2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365800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23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3882382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814628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809102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5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1833386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5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8182939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5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55610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816709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5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9417641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5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918019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2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077047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5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4204228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5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60441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5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030246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4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5642709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4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98673864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4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482632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23938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544331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247084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970746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4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009328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1086609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592437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1066837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2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6"/>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214321200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3219630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10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1" y="6357078"/>
            <a:ext cx="3380510"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37041263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40"/>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63"/>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a:t>Contents</a:t>
            </a:r>
          </a:p>
        </p:txBody>
      </p:sp>
    </p:spTree>
    <p:extLst>
      <p:ext uri="{BB962C8B-B14F-4D97-AF65-F5344CB8AC3E}">
        <p14:creationId xmlns:p14="http://schemas.microsoft.com/office/powerpoint/2010/main" val="3850422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537903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6"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24022160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0382504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7986967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9767153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7769665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0355423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138943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3693590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0638996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9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248939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16358234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9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0070599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9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4645925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9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3930810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9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903823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9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2238302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9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245891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676297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9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922451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9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454769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77359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27512138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391606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7687539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7107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8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855158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8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07815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8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359425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8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277813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8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329470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8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026950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300"/>
            </a:lvl1pPr>
          </a:lstStyle>
          <a:p>
            <a:r>
              <a:rPr lang="en-US"/>
              <a:t>Click to edit Master title style</a:t>
            </a:r>
          </a:p>
        </p:txBody>
      </p:sp>
    </p:spTree>
    <p:extLst>
      <p:ext uri="{BB962C8B-B14F-4D97-AF65-F5344CB8AC3E}">
        <p14:creationId xmlns:p14="http://schemas.microsoft.com/office/powerpoint/2010/main" val="165438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227688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2303049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67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53957248"/>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5391614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9378227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34C3C903-679F-4623-8429-B917099C762C}"/>
              </a:ext>
            </a:extLst>
          </p:cNvPr>
          <p:cNvGrpSpPr>
            <a:grpSpLocks/>
          </p:cNvGrpSpPr>
          <p:nvPr userDrawn="1"/>
        </p:nvGrpSpPr>
        <p:grpSpPr bwMode="auto">
          <a:xfrm>
            <a:off x="457202" y="652464"/>
            <a:ext cx="8258175" cy="2749550"/>
            <a:chOff x="457200" y="652570"/>
            <a:chExt cx="8258158" cy="2749743"/>
          </a:xfrm>
        </p:grpSpPr>
        <p:pic>
          <p:nvPicPr>
            <p:cNvPr id="11" name="Picture 2">
              <a:extLst>
                <a:ext uri="{FF2B5EF4-FFF2-40B4-BE49-F238E27FC236}">
                  <a16:creationId xmlns:a16="http://schemas.microsoft.com/office/drawing/2014/main" id="{4C91CFEF-D90C-4F88-96AA-91543333A56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5EDD57E3-8221-4EAD-9E1E-B4E9108A2C6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888239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4979577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6"/>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6524086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6"/>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22165019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7364985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2838378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84860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0624944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4538749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8024671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4" y="1285424"/>
            <a:ext cx="4054455"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25162342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4"/>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4"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429028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5"/>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7"/>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292016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418539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775727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7"/>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59857504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36843" indent="-187219">
              <a:buClr>
                <a:srgbClr val="0D6CB9"/>
              </a:buClr>
              <a:buFont typeface="Arial" panose="020B0604020202020204" pitchFamily="34" charset="0"/>
              <a:buChar char="•"/>
              <a:defRPr>
                <a:solidFill>
                  <a:schemeClr val="tx1">
                    <a:lumMod val="65000"/>
                    <a:lumOff val="35000"/>
                  </a:schemeClr>
                </a:solidFill>
              </a:defRPr>
            </a:lvl2pPr>
            <a:lvl3pPr marL="624061" indent="-124812">
              <a:buClr>
                <a:schemeClr val="accent2"/>
              </a:buClr>
              <a:buSzPct val="75000"/>
              <a:buFont typeface="Courier New" panose="02070309020205020404" pitchFamily="49" charset="0"/>
              <a:buChar char="o"/>
              <a:defRPr>
                <a:solidFill>
                  <a:schemeClr val="tx1">
                    <a:lumMod val="65000"/>
                    <a:lumOff val="35000"/>
                  </a:schemeClr>
                </a:solidFill>
              </a:defRPr>
            </a:lvl3pPr>
            <a:lvl4pPr marL="873686" indent="-124812">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00278130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689816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10/7/2025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079385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1162987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6"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21175095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2CE3B6A9-6BD0-49EC-BAE1-4EA85B6203D7}"/>
              </a:ext>
            </a:extLst>
          </p:cNvPr>
          <p:cNvSpPr/>
          <p:nvPr/>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2"/>
            <a:ext cx="3347131" cy="1847185"/>
          </a:xfrm>
          <a:prstGeom prst="rect">
            <a:avLst/>
          </a:prstGeom>
        </p:spPr>
        <p:txBody>
          <a:bodyPr/>
          <a:lstStyle>
            <a:lvl1pPr>
              <a:buClr>
                <a:schemeClr val="accent2"/>
              </a:buClr>
              <a:defRPr sz="1310">
                <a:solidFill>
                  <a:schemeClr val="tx1">
                    <a:lumMod val="65000"/>
                    <a:lumOff val="35000"/>
                  </a:schemeClr>
                </a:solidFill>
              </a:defRPr>
            </a:lvl1pPr>
            <a:lvl2pPr marL="436843" indent="-187219">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8"/>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7"/>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8"/>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7"/>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7"/>
            <a:ext cx="1188987" cy="365125"/>
          </a:xfrm>
          <a:prstGeom prst="rect">
            <a:avLst/>
          </a:prstGeom>
        </p:spPr>
        <p:txBody>
          <a:bodyPr vert="horz" lIns="49922" tIns="24961" rIns="49922" bIns="2496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56" smtClean="0"/>
              <a:pPr/>
              <a:t>10/7/2025</a:t>
            </a:fld>
            <a:endParaRPr lang="en-US" sz="656"/>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4051246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7"/>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87444110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3" y="167275"/>
            <a:ext cx="7223077"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97456690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7"/>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8"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7"/>
            <a:ext cx="1188987" cy="365125"/>
          </a:xfrm>
          <a:prstGeom prst="rect">
            <a:avLst/>
          </a:prstGeom>
        </p:spPr>
        <p:txBody>
          <a:bodyPr vert="horz" lIns="49922" tIns="24961" rIns="49922" bIns="2496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56" smtClean="0"/>
              <a:pPr/>
              <a:t>10/7/2025</a:t>
            </a:fld>
            <a:endParaRPr lang="en-US" sz="656"/>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10947992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8" y="164595"/>
            <a:ext cx="7439895"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70733865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1966">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40"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4"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8"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3013255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2CE3B6A9-6BD0-49EC-BAE1-4EA85B6203D7}"/>
              </a:ext>
            </a:extLst>
          </p:cNvPr>
          <p:cNvSpPr/>
          <p:nvPr/>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2"/>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7"/>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80584877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20" y="252703"/>
            <a:ext cx="6848835" cy="575136"/>
          </a:xfrm>
        </p:spPr>
        <p:txBody>
          <a:bodyPr>
            <a:normAutofit/>
          </a:bodyPr>
          <a:lstStyle>
            <a:lvl1pPr algn="l">
              <a:defRPr sz="1966">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59318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52683612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893">
                <a:solidFill>
                  <a:srgbClr val="FFFFFF"/>
                </a:solidFill>
              </a:defRPr>
            </a:lvl1pPr>
            <a:lvl2pPr marL="332833" indent="0" algn="ctr">
              <a:buNone/>
            </a:lvl2pPr>
            <a:lvl3pPr marL="665665" indent="0" algn="ctr">
              <a:buNone/>
            </a:lvl3pPr>
            <a:lvl4pPr marL="998498" indent="0" algn="ctr">
              <a:buNone/>
            </a:lvl4pPr>
            <a:lvl5pPr marL="1331330" indent="0" algn="ctr">
              <a:buNone/>
            </a:lvl5pPr>
            <a:lvl6pPr marL="1664162" indent="0" algn="ctr">
              <a:buNone/>
            </a:lvl6pPr>
            <a:lvl7pPr marL="1996995" indent="0" algn="ctr">
              <a:buNone/>
            </a:lvl7pPr>
            <a:lvl8pPr marL="2329827" indent="0" algn="ctr">
              <a:buNone/>
            </a:lvl8pPr>
            <a:lvl9pPr marL="266266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456">
                <a:solidFill>
                  <a:srgbClr val="FFFFFF"/>
                </a:solidFill>
              </a:defRPr>
            </a:lvl1pPr>
          </a:lstStyle>
          <a:p>
            <a:endParaRPr lang="en-US"/>
          </a:p>
        </p:txBody>
      </p:sp>
      <p:sp>
        <p:nvSpPr>
          <p:cNvPr id="17" name="Footer Placeholder 16"/>
          <p:cNvSpPr>
            <a:spLocks noGrp="1"/>
          </p:cNvSpPr>
          <p:nvPr>
            <p:ph type="ftr" sz="quarter" idx="11"/>
          </p:nvPr>
        </p:nvSpPr>
        <p:spPr>
          <a:xfrm>
            <a:off x="2085393" y="236545"/>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451154457"/>
      </p:ext>
    </p:extLst>
  </p:cSld>
  <p:clrMapOvr>
    <a:overrideClrMapping bg1="dk1" tx1="lt1" bg2="dk2" tx2="lt2" accent1="accent1" accent2="accent2" accent3="accent3" accent4="accent4" accent5="accent5" accent6="accent6" hlink="hlink" folHlink="folHlink"/>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3"/>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039"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10" baseline="0">
                <a:latin typeface="+mn-lt"/>
              </a:defRPr>
            </a:lvl1pPr>
          </a:lstStyle>
          <a:p>
            <a:pPr>
              <a:spcBef>
                <a:spcPts val="600"/>
              </a:spcBef>
              <a:spcAft>
                <a:spcPts val="600"/>
              </a:spcAft>
              <a:buFont typeface="Wingdings" pitchFamily="2" charset="2"/>
              <a:buChar char="q"/>
            </a:pPr>
            <a:r>
              <a:rPr lang="en-US" sz="1893"/>
              <a:t>Insert text</a:t>
            </a:r>
            <a:endParaRPr lang="en-US"/>
          </a:p>
        </p:txBody>
      </p:sp>
      <p:sp>
        <p:nvSpPr>
          <p:cNvPr id="12" name="Slide Number Placeholder 2"/>
          <p:cNvSpPr>
            <a:spLocks noGrp="1"/>
          </p:cNvSpPr>
          <p:nvPr>
            <p:ph type="sldNum" sz="quarter" idx="12"/>
          </p:nvPr>
        </p:nvSpPr>
        <p:spPr>
          <a:xfrm>
            <a:off x="0" y="1280849"/>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2"/>
            <a:ext cx="4572000" cy="182038"/>
          </a:xfrm>
          <a:prstGeom prst="rect">
            <a:avLst/>
          </a:prstGeom>
          <a:noFill/>
        </p:spPr>
        <p:txBody>
          <a:bodyPr wrap="square" rtlCol="0">
            <a:spAutoFit/>
          </a:bodyPr>
          <a:lstStyle/>
          <a:p>
            <a:pPr algn="r"/>
            <a:endParaRPr lang="en-US" sz="583" kern="1200">
              <a:solidFill>
                <a:schemeClr val="tx2"/>
              </a:solidFill>
              <a:effectLst/>
              <a:latin typeface="+mn-lt"/>
              <a:ea typeface="+mn-ea"/>
              <a:cs typeface="+mn-cs"/>
            </a:endParaRPr>
          </a:p>
        </p:txBody>
      </p:sp>
    </p:spTree>
    <p:extLst>
      <p:ext uri="{BB962C8B-B14F-4D97-AF65-F5344CB8AC3E}">
        <p14:creationId xmlns:p14="http://schemas.microsoft.com/office/powerpoint/2010/main" val="418541904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10"/>
          </a:p>
        </p:txBody>
      </p:sp>
      <p:pic>
        <p:nvPicPr>
          <p:cNvPr id="11" name="Picture 10" descr="TSDS Logo_Reversed_notext.png"/>
          <p:cNvPicPr>
            <a:picLocks noChangeAspect="1"/>
          </p:cNvPicPr>
          <p:nvPr userDrawn="1"/>
        </p:nvPicPr>
        <p:blipFill>
          <a:blip r:embed="rId2" cstate="print"/>
          <a:stretch>
            <a:fillRect/>
          </a:stretch>
        </p:blipFill>
        <p:spPr>
          <a:xfrm>
            <a:off x="152400" y="152403"/>
            <a:ext cx="1100860" cy="685801"/>
          </a:xfrm>
          <a:prstGeom prst="rect">
            <a:avLst/>
          </a:prstGeom>
        </p:spPr>
      </p:pic>
      <p:sp>
        <p:nvSpPr>
          <p:cNvPr id="13" name="Slide Number Placeholder 12"/>
          <p:cNvSpPr>
            <a:spLocks noGrp="1"/>
          </p:cNvSpPr>
          <p:nvPr>
            <p:ph type="sldNum" sz="quarter" idx="11"/>
          </p:nvPr>
        </p:nvSpPr>
        <p:spPr>
          <a:xfrm>
            <a:off x="8458200" y="533401"/>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594572502"/>
      </p:ext>
    </p:extLst>
  </p:cSld>
  <p:clrMapOvr>
    <a:overrideClrMapping bg1="lt1" tx1="dk1" bg2="lt2" tx2="dk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2" y="6248209"/>
            <a:ext cx="5421083" cy="365125"/>
          </a:xfrm>
          <a:prstGeom prst="rect">
            <a:avLst/>
          </a:prstGeom>
        </p:spPr>
        <p:txBody>
          <a:bodyPr rtlCol="0"/>
          <a:lstStyle/>
          <a:p>
            <a:endParaRPr lang="en-US"/>
          </a:p>
        </p:txBody>
      </p:sp>
    </p:spTree>
    <p:extLst>
      <p:ext uri="{BB962C8B-B14F-4D97-AF65-F5344CB8AC3E}">
        <p14:creationId xmlns:p14="http://schemas.microsoft.com/office/powerpoint/2010/main" val="414921366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2" y="6248209"/>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456"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456"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1660311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2" y="6248209"/>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006189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3"/>
            <a:ext cx="1676400" cy="365125"/>
          </a:xfrm>
        </p:spPr>
        <p:txBody>
          <a:bodyPr/>
          <a:lstStyle/>
          <a:p>
            <a:endParaRPr lang="en-US"/>
          </a:p>
        </p:txBody>
      </p:sp>
      <p:sp>
        <p:nvSpPr>
          <p:cNvPr id="3" name="Footer Placeholder 2"/>
          <p:cNvSpPr>
            <a:spLocks noGrp="1"/>
          </p:cNvSpPr>
          <p:nvPr>
            <p:ph type="ftr" sz="quarter" idx="11"/>
          </p:nvPr>
        </p:nvSpPr>
        <p:spPr>
          <a:xfrm>
            <a:off x="609602" y="6248209"/>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33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32820543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2" y="6248209"/>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33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22339483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2" y="652464"/>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3"/>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075839242"/>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013"/>
          </a:p>
        </p:txBody>
      </p:sp>
      <p:sp>
        <p:nvSpPr>
          <p:cNvPr id="2" name="Holder 2"/>
          <p:cNvSpPr>
            <a:spLocks noGrp="1"/>
          </p:cNvSpPr>
          <p:nvPr>
            <p:ph type="ctrTitle"/>
          </p:nvPr>
        </p:nvSpPr>
        <p:spPr>
          <a:xfrm>
            <a:off x="2932439" y="4670101"/>
            <a:ext cx="3279124" cy="380873"/>
          </a:xfrm>
          <a:prstGeom prst="rect">
            <a:avLst/>
          </a:prstGeom>
        </p:spPr>
        <p:txBody>
          <a:bodyPr wrap="square" lIns="0" tIns="0" rIns="0" bIns="0">
            <a:spAutoFit/>
          </a:bodyPr>
          <a:lstStyle>
            <a:lvl1pPr>
              <a:defRPr sz="2475" b="1" i="0">
                <a:solidFill>
                  <a:srgbClr val="0D6CB8"/>
                </a:solidFill>
                <a:latin typeface="Calibri"/>
                <a:cs typeface="Calibri"/>
              </a:defRPr>
            </a:lvl1pPr>
          </a:lstStyle>
          <a:p>
            <a:endParaRPr/>
          </a:p>
        </p:txBody>
      </p:sp>
      <p:sp>
        <p:nvSpPr>
          <p:cNvPr id="3" name="Holder 3"/>
          <p:cNvSpPr>
            <a:spLocks noGrp="1"/>
          </p:cNvSpPr>
          <p:nvPr>
            <p:ph type="subTitle" idx="4"/>
          </p:nvPr>
        </p:nvSpPr>
        <p:spPr>
          <a:xfrm>
            <a:off x="2932439" y="4670101"/>
            <a:ext cx="327912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6775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80488956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5385" y="52827"/>
            <a:ext cx="7707179" cy="380873"/>
          </a:xfrm>
        </p:spPr>
        <p:txBody>
          <a:bodyPr lIns="0" tIns="0" rIns="0" bIns="0"/>
          <a:lstStyle>
            <a:lvl1pPr>
              <a:defRPr sz="2475" b="1" i="0">
                <a:solidFill>
                  <a:srgbClr val="0D6CB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3171262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755904"/>
            <a:ext cx="180975" cy="160020"/>
          </a:xfrm>
          <a:custGeom>
            <a:avLst/>
            <a:gdLst/>
            <a:ahLst/>
            <a:cxnLst/>
            <a:rect l="l" t="t" r="r" b="b"/>
            <a:pathLst>
              <a:path w="241300" h="160019">
                <a:moveTo>
                  <a:pt x="0" y="160020"/>
                </a:moveTo>
                <a:lnTo>
                  <a:pt x="240792" y="160020"/>
                </a:lnTo>
                <a:lnTo>
                  <a:pt x="240792" y="0"/>
                </a:lnTo>
                <a:lnTo>
                  <a:pt x="0" y="0"/>
                </a:lnTo>
                <a:lnTo>
                  <a:pt x="0" y="160020"/>
                </a:lnTo>
                <a:close/>
              </a:path>
            </a:pathLst>
          </a:custGeom>
          <a:solidFill>
            <a:srgbClr val="F05F38">
              <a:alpha val="76078"/>
            </a:srgbClr>
          </a:solidFill>
        </p:spPr>
        <p:txBody>
          <a:bodyPr wrap="square" lIns="0" tIns="0" rIns="0" bIns="0" rtlCol="0"/>
          <a:lstStyle/>
          <a:p>
            <a:endParaRPr sz="1013"/>
          </a:p>
        </p:txBody>
      </p:sp>
      <p:sp>
        <p:nvSpPr>
          <p:cNvPr id="17" name="bg object 17"/>
          <p:cNvSpPr/>
          <p:nvPr/>
        </p:nvSpPr>
        <p:spPr>
          <a:xfrm>
            <a:off x="1368170" y="755904"/>
            <a:ext cx="7776210" cy="160020"/>
          </a:xfrm>
          <a:custGeom>
            <a:avLst/>
            <a:gdLst/>
            <a:ahLst/>
            <a:cxnLst/>
            <a:rect l="l" t="t" r="r" b="b"/>
            <a:pathLst>
              <a:path w="10368280" h="160019">
                <a:moveTo>
                  <a:pt x="0" y="160020"/>
                </a:moveTo>
                <a:lnTo>
                  <a:pt x="10367772" y="160020"/>
                </a:lnTo>
                <a:lnTo>
                  <a:pt x="10367772" y="0"/>
                </a:lnTo>
                <a:lnTo>
                  <a:pt x="0" y="0"/>
                </a:lnTo>
                <a:lnTo>
                  <a:pt x="0" y="160020"/>
                </a:lnTo>
                <a:close/>
              </a:path>
            </a:pathLst>
          </a:custGeom>
          <a:solidFill>
            <a:srgbClr val="F05F38">
              <a:alpha val="76078"/>
            </a:srgbClr>
          </a:solidFill>
        </p:spPr>
        <p:txBody>
          <a:bodyPr wrap="square" lIns="0" tIns="0" rIns="0" bIns="0" rtlCol="0"/>
          <a:lstStyle/>
          <a:p>
            <a:endParaRPr sz="1013"/>
          </a:p>
        </p:txBody>
      </p:sp>
      <p:sp>
        <p:nvSpPr>
          <p:cNvPr id="18" name="bg object 18"/>
          <p:cNvSpPr/>
          <p:nvPr/>
        </p:nvSpPr>
        <p:spPr>
          <a:xfrm>
            <a:off x="180594" y="0"/>
            <a:ext cx="1187768" cy="6858000"/>
          </a:xfrm>
          <a:custGeom>
            <a:avLst/>
            <a:gdLst/>
            <a:ahLst/>
            <a:cxnLst/>
            <a:rect l="l" t="t" r="r" b="b"/>
            <a:pathLst>
              <a:path w="1583689" h="6858000">
                <a:moveTo>
                  <a:pt x="1583436" y="0"/>
                </a:moveTo>
                <a:lnTo>
                  <a:pt x="0" y="0"/>
                </a:lnTo>
                <a:lnTo>
                  <a:pt x="0" y="6858000"/>
                </a:lnTo>
                <a:lnTo>
                  <a:pt x="1583436" y="6858000"/>
                </a:lnTo>
                <a:lnTo>
                  <a:pt x="1583436" y="0"/>
                </a:lnTo>
                <a:close/>
              </a:path>
            </a:pathLst>
          </a:custGeom>
          <a:solidFill>
            <a:srgbClr val="0D6CB8"/>
          </a:solidFill>
        </p:spPr>
        <p:txBody>
          <a:bodyPr wrap="square" lIns="0" tIns="0" rIns="0" bIns="0" rtlCol="0"/>
          <a:lstStyle/>
          <a:p>
            <a:endParaRPr sz="1013"/>
          </a:p>
        </p:txBody>
      </p:sp>
      <p:pic>
        <p:nvPicPr>
          <p:cNvPr id="19" name="bg object 19"/>
          <p:cNvPicPr/>
          <p:nvPr/>
        </p:nvPicPr>
        <p:blipFill>
          <a:blip r:embed="rId2" cstate="print"/>
          <a:stretch>
            <a:fillRect/>
          </a:stretch>
        </p:blipFill>
        <p:spPr>
          <a:xfrm>
            <a:off x="397765" y="208791"/>
            <a:ext cx="747521" cy="397763"/>
          </a:xfrm>
          <a:prstGeom prst="rect">
            <a:avLst/>
          </a:prstGeom>
        </p:spPr>
      </p:pic>
      <p:pic>
        <p:nvPicPr>
          <p:cNvPr id="20" name="bg object 20"/>
          <p:cNvPicPr/>
          <p:nvPr/>
        </p:nvPicPr>
        <p:blipFill>
          <a:blip r:embed="rId3" cstate="print"/>
          <a:stretch>
            <a:fillRect/>
          </a:stretch>
        </p:blipFill>
        <p:spPr>
          <a:xfrm>
            <a:off x="452629" y="5839970"/>
            <a:ext cx="649223" cy="525779"/>
          </a:xfrm>
          <a:prstGeom prst="rect">
            <a:avLst/>
          </a:prstGeom>
        </p:spPr>
      </p:pic>
      <p:sp>
        <p:nvSpPr>
          <p:cNvPr id="2" name="Holder 2"/>
          <p:cNvSpPr>
            <a:spLocks noGrp="1"/>
          </p:cNvSpPr>
          <p:nvPr>
            <p:ph type="title"/>
          </p:nvPr>
        </p:nvSpPr>
        <p:spPr>
          <a:xfrm>
            <a:off x="425385" y="52827"/>
            <a:ext cx="7707179" cy="380873"/>
          </a:xfrm>
        </p:spPr>
        <p:txBody>
          <a:bodyPr lIns="0" tIns="0" rIns="0" bIns="0"/>
          <a:lstStyle>
            <a:lvl1pPr>
              <a:defRPr sz="2475" b="1" i="0">
                <a:solidFill>
                  <a:srgbClr val="0D6CB8"/>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3162238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69382"/>
            <a:ext cx="9144000" cy="33655"/>
          </a:xfrm>
          <a:custGeom>
            <a:avLst/>
            <a:gdLst/>
            <a:ahLst/>
            <a:cxnLst/>
            <a:rect l="l" t="t" r="r" b="b"/>
            <a:pathLst>
              <a:path w="12192000" h="33654">
                <a:moveTo>
                  <a:pt x="0" y="33528"/>
                </a:moveTo>
                <a:lnTo>
                  <a:pt x="12192000" y="33528"/>
                </a:lnTo>
                <a:lnTo>
                  <a:pt x="12192000" y="0"/>
                </a:lnTo>
                <a:lnTo>
                  <a:pt x="0" y="0"/>
                </a:lnTo>
                <a:lnTo>
                  <a:pt x="0" y="33528"/>
                </a:lnTo>
                <a:close/>
              </a:path>
            </a:pathLst>
          </a:custGeom>
          <a:solidFill>
            <a:srgbClr val="0D6CB8"/>
          </a:solidFill>
        </p:spPr>
        <p:txBody>
          <a:bodyPr wrap="square" lIns="0" tIns="0" rIns="0" bIns="0" rtlCol="0"/>
          <a:lstStyle/>
          <a:p>
            <a:endParaRPr sz="1013"/>
          </a:p>
        </p:txBody>
      </p:sp>
      <p:pic>
        <p:nvPicPr>
          <p:cNvPr id="17" name="bg object 17"/>
          <p:cNvPicPr/>
          <p:nvPr/>
        </p:nvPicPr>
        <p:blipFill>
          <a:blip r:embed="rId2" cstate="print"/>
          <a:stretch>
            <a:fillRect/>
          </a:stretch>
        </p:blipFill>
        <p:spPr>
          <a:xfrm>
            <a:off x="4198241" y="6062474"/>
            <a:ext cx="747521" cy="399287"/>
          </a:xfrm>
          <a:prstGeom prst="rect">
            <a:avLst/>
          </a:prstGeom>
        </p:spPr>
      </p:pic>
      <p:sp>
        <p:nvSpPr>
          <p:cNvPr id="18" name="bg object 18"/>
          <p:cNvSpPr/>
          <p:nvPr/>
        </p:nvSpPr>
        <p:spPr>
          <a:xfrm>
            <a:off x="0" y="6502910"/>
            <a:ext cx="9144000" cy="123825"/>
          </a:xfrm>
          <a:custGeom>
            <a:avLst/>
            <a:gdLst/>
            <a:ahLst/>
            <a:cxnLst/>
            <a:rect l="l" t="t" r="r" b="b"/>
            <a:pathLst>
              <a:path w="12192000" h="123825">
                <a:moveTo>
                  <a:pt x="12192000" y="0"/>
                </a:moveTo>
                <a:lnTo>
                  <a:pt x="0" y="0"/>
                </a:lnTo>
                <a:lnTo>
                  <a:pt x="0" y="123444"/>
                </a:lnTo>
                <a:lnTo>
                  <a:pt x="12192000" y="123444"/>
                </a:lnTo>
                <a:lnTo>
                  <a:pt x="12192000" y="0"/>
                </a:lnTo>
                <a:close/>
              </a:path>
            </a:pathLst>
          </a:custGeom>
          <a:solidFill>
            <a:srgbClr val="F05F38"/>
          </a:solidFill>
        </p:spPr>
        <p:txBody>
          <a:bodyPr wrap="square" lIns="0" tIns="0" rIns="0" bIns="0" rtlCol="0"/>
          <a:lstStyle/>
          <a:p>
            <a:endParaRPr sz="1013"/>
          </a:p>
        </p:txBody>
      </p:sp>
      <p:pic>
        <p:nvPicPr>
          <p:cNvPr id="19" name="bg object 19"/>
          <p:cNvPicPr/>
          <p:nvPr/>
        </p:nvPicPr>
        <p:blipFill>
          <a:blip r:embed="rId3" cstate="print"/>
          <a:stretch>
            <a:fillRect/>
          </a:stretch>
        </p:blipFill>
        <p:spPr>
          <a:xfrm>
            <a:off x="8165594" y="152403"/>
            <a:ext cx="672083" cy="528827"/>
          </a:xfrm>
          <a:prstGeom prst="rect">
            <a:avLst/>
          </a:prstGeom>
        </p:spPr>
      </p:pic>
      <p:sp>
        <p:nvSpPr>
          <p:cNvPr id="20" name="bg object 20"/>
          <p:cNvSpPr/>
          <p:nvPr/>
        </p:nvSpPr>
        <p:spPr>
          <a:xfrm>
            <a:off x="0" y="836678"/>
            <a:ext cx="9144000" cy="5633085"/>
          </a:xfrm>
          <a:custGeom>
            <a:avLst/>
            <a:gdLst/>
            <a:ahLst/>
            <a:cxnLst/>
            <a:rect l="l" t="t" r="r" b="b"/>
            <a:pathLst>
              <a:path w="12192000" h="5633085">
                <a:moveTo>
                  <a:pt x="12192000" y="0"/>
                </a:moveTo>
                <a:lnTo>
                  <a:pt x="0" y="0"/>
                </a:lnTo>
                <a:lnTo>
                  <a:pt x="0" y="5632704"/>
                </a:lnTo>
                <a:lnTo>
                  <a:pt x="12192000" y="5632704"/>
                </a:lnTo>
                <a:lnTo>
                  <a:pt x="12192000" y="0"/>
                </a:lnTo>
                <a:close/>
              </a:path>
            </a:pathLst>
          </a:custGeom>
          <a:solidFill>
            <a:srgbClr val="FFFFFF"/>
          </a:solidFill>
        </p:spPr>
        <p:txBody>
          <a:bodyPr wrap="square" lIns="0" tIns="0" rIns="0" bIns="0" rtlCol="0"/>
          <a:lstStyle/>
          <a:p>
            <a:endParaRPr sz="1013"/>
          </a:p>
        </p:txBody>
      </p:sp>
      <p:pic>
        <p:nvPicPr>
          <p:cNvPr id="21" name="bg object 21"/>
          <p:cNvPicPr/>
          <p:nvPr/>
        </p:nvPicPr>
        <p:blipFill>
          <a:blip r:embed="rId4" cstate="print"/>
          <a:stretch>
            <a:fillRect/>
          </a:stretch>
        </p:blipFill>
        <p:spPr>
          <a:xfrm>
            <a:off x="2" y="905255"/>
            <a:ext cx="9143999" cy="5952743"/>
          </a:xfrm>
          <a:prstGeom prst="rect">
            <a:avLst/>
          </a:prstGeom>
        </p:spPr>
      </p:pic>
      <p:sp>
        <p:nvSpPr>
          <p:cNvPr id="2" name="Holder 2"/>
          <p:cNvSpPr>
            <a:spLocks noGrp="1"/>
          </p:cNvSpPr>
          <p:nvPr>
            <p:ph type="title"/>
          </p:nvPr>
        </p:nvSpPr>
        <p:spPr>
          <a:xfrm>
            <a:off x="425385" y="52827"/>
            <a:ext cx="7707179" cy="380873"/>
          </a:xfrm>
        </p:spPr>
        <p:txBody>
          <a:bodyPr lIns="0" tIns="0" rIns="0" bIns="0"/>
          <a:lstStyle>
            <a:lvl1pPr>
              <a:defRPr sz="2475" b="1" i="0">
                <a:solidFill>
                  <a:srgbClr val="0D6CB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013299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013"/>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7735604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276999"/>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276999"/>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276999"/>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8298731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59848607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31242272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6"/>
            <a:ext cx="4130749" cy="2457864"/>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55526882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6"/>
            <a:ext cx="4130749" cy="2457864"/>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640025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224627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10/7/2025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99720531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72889476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73778393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221418239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6241429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45434797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70178391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4" y="1285424"/>
            <a:ext cx="4054455"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37533098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4"/>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4"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41580922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8"/>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2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1" y="379137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5829529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270652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98982873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62772717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87382083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327632" indent="-140414">
              <a:buClr>
                <a:srgbClr val="0D6CB9"/>
              </a:buClr>
              <a:buFont typeface="Arial" panose="020B0604020202020204" pitchFamily="34" charset="0"/>
              <a:buChar char="•"/>
              <a:defRPr>
                <a:solidFill>
                  <a:schemeClr val="tx1">
                    <a:lumMod val="65000"/>
                    <a:lumOff val="35000"/>
                  </a:schemeClr>
                </a:solidFill>
              </a:defRPr>
            </a:lvl2pPr>
            <a:lvl3pPr marL="468046" indent="-93609">
              <a:buClr>
                <a:schemeClr val="accent2"/>
              </a:buClr>
              <a:buSzPct val="75000"/>
              <a:buFont typeface="Courier New" panose="02070309020205020404" pitchFamily="49" charset="0"/>
              <a:buChar char="o"/>
              <a:defRPr>
                <a:solidFill>
                  <a:schemeClr val="tx1">
                    <a:lumMod val="65000"/>
                    <a:lumOff val="35000"/>
                  </a:schemeClr>
                </a:solidFill>
              </a:defRPr>
            </a:lvl3pPr>
            <a:lvl4pPr marL="655264" indent="-93609">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63772252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40066260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6431532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70"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1123970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982">
                <a:solidFill>
                  <a:schemeClr val="tx1">
                    <a:lumMod val="65000"/>
                    <a:lumOff val="35000"/>
                  </a:schemeClr>
                </a:solidFill>
              </a:defRPr>
            </a:lvl1pPr>
            <a:lvl2pPr marL="327632" indent="-140414">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0"/>
            <a:ext cx="3347131" cy="1847185"/>
          </a:xfrm>
          <a:prstGeom prst="rect">
            <a:avLst/>
          </a:prstGeom>
        </p:spPr>
        <p:txBody>
          <a:bodyPr/>
          <a:lstStyle>
            <a:lvl1pPr>
              <a:buClr>
                <a:schemeClr val="accent2"/>
              </a:buClr>
              <a:defRPr sz="982">
                <a:solidFill>
                  <a:schemeClr val="tx1">
                    <a:lumMod val="65000"/>
                    <a:lumOff val="35000"/>
                  </a:schemeClr>
                </a:solidFill>
              </a:defRPr>
            </a:lvl1pPr>
            <a:lvl2pPr marL="280828" indent="-93609">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982">
                <a:solidFill>
                  <a:schemeClr val="tx1">
                    <a:lumMod val="65000"/>
                    <a:lumOff val="35000"/>
                  </a:schemeClr>
                </a:solidFill>
              </a:defRPr>
            </a:lvl1pPr>
            <a:lvl2pPr marL="280828" indent="-93609">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0"/>
            <a:ext cx="3347131" cy="1847185"/>
          </a:xfrm>
          <a:prstGeom prst="rect">
            <a:avLst/>
          </a:prstGeom>
        </p:spPr>
        <p:txBody>
          <a:bodyPr/>
          <a:lstStyle>
            <a:lvl1pPr>
              <a:buClr>
                <a:schemeClr val="accent2"/>
              </a:buClr>
              <a:defRPr sz="982">
                <a:solidFill>
                  <a:schemeClr val="tx1">
                    <a:lumMod val="65000"/>
                    <a:lumOff val="35000"/>
                  </a:schemeClr>
                </a:solidFill>
              </a:defRPr>
            </a:lvl1pPr>
            <a:lvl2pPr marL="280828" indent="-93609">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5" y="6492880"/>
            <a:ext cx="1188987" cy="365125"/>
          </a:xfrm>
          <a:prstGeom prst="rect">
            <a:avLst/>
          </a:prstGeom>
        </p:spPr>
        <p:txBody>
          <a:bodyPr vert="horz" lIns="37442" tIns="18721" rIns="37442" bIns="1872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492" smtClean="0"/>
              <a:pPr/>
              <a:t>10/7/2025</a:t>
            </a:fld>
            <a:endParaRPr lang="en-US" sz="492"/>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51610202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0"/>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93652174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41279586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5" y="6492880"/>
            <a:ext cx="1188987" cy="365125"/>
          </a:xfrm>
          <a:prstGeom prst="rect">
            <a:avLst/>
          </a:prstGeom>
        </p:spPr>
        <p:txBody>
          <a:bodyPr vert="horz" lIns="37442" tIns="18721" rIns="37442" bIns="1872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492" smtClean="0"/>
              <a:pPr/>
              <a:t>10/7/2025</a:t>
            </a:fld>
            <a:endParaRPr lang="en-US" sz="492"/>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77661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4280666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8" y="164595"/>
            <a:ext cx="7439895"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93177526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147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40"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70"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4"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2575275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22967155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20" y="252703"/>
            <a:ext cx="6848835" cy="575136"/>
          </a:xfrm>
        </p:spPr>
        <p:txBody>
          <a:bodyPr>
            <a:normAutofit/>
          </a:bodyPr>
          <a:lstStyle>
            <a:lvl1pPr algn="l">
              <a:defRPr sz="147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4807451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60" y="44380"/>
            <a:ext cx="7318757" cy="793820"/>
          </a:xfrm>
          <a:prstGeom prst="rect">
            <a:avLst/>
          </a:prstGeom>
        </p:spPr>
        <p:txBody>
          <a:bodyPr vert="horz" lIns="91440" tIns="45720" rIns="91440" bIns="45720" rtlCol="0" anchor="ctr">
            <a:normAutofit/>
          </a:bodyPr>
          <a:lstStyle>
            <a:lvl1pPr>
              <a:defRPr sz="2402"/>
            </a:lvl1pPr>
          </a:lstStyle>
          <a:p>
            <a:r>
              <a:rPr lang="en-US"/>
              <a:t>Click to edit Master title style</a:t>
            </a:r>
          </a:p>
        </p:txBody>
      </p:sp>
    </p:spTree>
    <p:extLst>
      <p:ext uri="{BB962C8B-B14F-4D97-AF65-F5344CB8AC3E}">
        <p14:creationId xmlns:p14="http://schemas.microsoft.com/office/powerpoint/2010/main" val="271958847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56435791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403301519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04350089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146582432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486551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95320234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367573746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427617561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83982426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43088687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78168471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87179454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27732678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88568959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8"/>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20"/>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1" y="3791371"/>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75853056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084617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63576755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43820861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698757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337542" indent="-144661">
              <a:buClr>
                <a:srgbClr val="0D6CB9"/>
              </a:buClr>
              <a:buFont typeface="Arial" panose="020B0604020202020204" pitchFamily="34" charset="0"/>
              <a:buChar char="•"/>
              <a:defRPr>
                <a:solidFill>
                  <a:schemeClr val="tx1">
                    <a:lumMod val="65000"/>
                    <a:lumOff val="35000"/>
                  </a:schemeClr>
                </a:solidFill>
              </a:defRPr>
            </a:lvl2pPr>
            <a:lvl3pPr marL="482204" indent="-96441">
              <a:buClr>
                <a:schemeClr val="accent2"/>
              </a:buClr>
              <a:buSzPct val="75000"/>
              <a:buFont typeface="Courier New" panose="02070309020205020404" pitchFamily="49" charset="0"/>
              <a:buChar char="o"/>
              <a:defRPr>
                <a:solidFill>
                  <a:schemeClr val="tx1">
                    <a:lumMod val="65000"/>
                    <a:lumOff val="35000"/>
                  </a:schemeClr>
                </a:solidFill>
              </a:defRPr>
            </a:lvl3pPr>
            <a:lvl4pPr marL="675085" indent="-96441">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4271523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78611831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15018775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9723322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013">
                <a:solidFill>
                  <a:schemeClr val="tx1">
                    <a:lumMod val="65000"/>
                    <a:lumOff val="35000"/>
                  </a:schemeClr>
                </a:solidFill>
              </a:defRPr>
            </a:lvl1pPr>
            <a:lvl2pPr marL="337542" indent="-14466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013">
                <a:solidFill>
                  <a:schemeClr val="tx1">
                    <a:lumMod val="65000"/>
                    <a:lumOff val="35000"/>
                  </a:schemeClr>
                </a:solidFill>
              </a:defRPr>
            </a:lvl1pPr>
            <a:lvl2pPr marL="289322" indent="-9644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013">
                <a:solidFill>
                  <a:schemeClr val="tx1">
                    <a:lumMod val="65000"/>
                    <a:lumOff val="35000"/>
                  </a:schemeClr>
                </a:solidFill>
              </a:defRPr>
            </a:lvl1pPr>
            <a:lvl2pPr marL="289322" indent="-9644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013">
                <a:solidFill>
                  <a:schemeClr val="tx1">
                    <a:lumMod val="65000"/>
                    <a:lumOff val="35000"/>
                  </a:schemeClr>
                </a:solidFill>
              </a:defRPr>
            </a:lvl1pPr>
            <a:lvl2pPr marL="289322" indent="-9644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5" y="6492880"/>
            <a:ext cx="1188987" cy="365125"/>
          </a:xfrm>
          <a:prstGeom prst="rect">
            <a:avLst/>
          </a:prstGeom>
        </p:spPr>
        <p:txBody>
          <a:bodyPr vert="horz" lIns="38576" tIns="19289" rIns="38576" bIns="1928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506" smtClean="0"/>
              <a:pPr/>
              <a:t>10/7/2025</a:t>
            </a:fld>
            <a:endParaRPr lang="en-US" sz="506"/>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25752468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0"/>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164467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4532446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94509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A0812E2D-3A19-409A-9B3D-043858F9E7B9}"/>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E51A67C2-91F7-4B62-8746-DE47A9FFBF1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CFEE1AA6-2F97-4970-A20A-BC0B884CB9E8}"/>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49476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587447916"/>
      </p:ext>
    </p:extLst>
  </p:cSld>
  <p:clrMapOvr>
    <a:overrideClrMapping bg1="dk1" tx1="lt1" bg2="dk2" tx2="lt2" accent1="accent1" accent2="accent2" accent3="accent3" accent4="accent4" accent5="accent5" accent6="accent6" hlink="hlink" folHlink="folHlink"/>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23730701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1519">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94075599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94742655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1519">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87256837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8" y="195076"/>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76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7917483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9698072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6731733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99016613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61012867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8467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262097458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69557683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9656341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16917646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78531380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96628365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28828925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40074953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6200886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6316871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200425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853904450"/>
      </p:ext>
    </p:extLst>
  </p:cSld>
  <p:clrMapOvr>
    <a:overrideClrMapping bg1="lt1" tx1="dk1" bg2="lt2" tx2="dk2" accent1="accent1" accent2="accent2" accent3="accent3" accent4="accent4" accent5="accent5" accent6="accent6" hlink="hlink" folHlink="folHlink"/>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64304350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5975608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29682996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6068103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08124616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04620138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10/7/2025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4110830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A6A0AD2-53AF-4D84-8AC9-3DBC493F2F75}" type="datetimeFigureOut">
              <a:rPr lang="en-US" smtClean="0"/>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07134357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6133061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FA6A0AD2-53AF-4D84-8AC9-3DBC493F2F75}" type="datetimeFigureOut">
              <a:rPr lang="en-US" smtClean="0"/>
              <a:t>10/7/2025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10/7/2025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6394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128914951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54180159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3417991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6134353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66066952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62478986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741688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007742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50981237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48199158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56307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416623675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19766755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91804663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90E3FBC3-1CFC-49B4-9362-3306E026D6B8}" type="datetime1">
              <a:rPr lang="en-US" smtClean="0"/>
              <a:t>10/7/2025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1" y="6357078"/>
            <a:ext cx="3380510"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10538035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B4E486F-8B32-46E8-8486-B2F20A5DBA6D}" type="datetime1">
              <a:rPr lang="en-US" smtClean="0"/>
              <a:t>10/7/2025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2852788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C442C556-ADCD-4FC9-8645-5448D76B527B}" type="datetime1">
              <a:rPr lang="en-US" smtClean="0"/>
              <a:t>10/7/2025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08432371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CDF5595-AEDA-416B-8755-1CAF6847AA32}" type="datetime1">
              <a:rPr lang="en-US" smtClean="0"/>
              <a:t>10/7/2025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9124794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E32F21F-C477-4844-BB2C-F84A43DCCDB7}" type="datetime1">
              <a:rPr lang="en-US" smtClean="0"/>
              <a:t>10/7/2025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79970674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88DA77BD-9327-4601-A522-3B700D966287}" type="datetime1">
              <a:rPr lang="en-US" smtClean="0"/>
              <a:t>10/7/2025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2074041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3CE3FEE-34EF-43FD-A134-13804918C04A}" type="datetime1">
              <a:rPr lang="en-US" smtClean="0"/>
              <a:t>10/7/2025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53722466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EE95686-24CC-4538-8305-0EFB15FAD618}" type="datetime1">
              <a:rPr lang="en-US" smtClean="0"/>
              <a:t>10/7/2025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69804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199966516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F325B7CC-E915-471A-8558-D6628F81C15E}" type="datetime1">
              <a:rPr lang="en-US" smtClean="0"/>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4562899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5D46565C-7EEA-4F86-B140-0DC1B9C18B5A}"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2748137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388F10E5-C952-4EDF-87B8-BAA34DCD24F3}" type="datetime1">
              <a:rPr lang="en-US" smtClean="0"/>
              <a:t>10/7/2025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98181970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D5B0D9A1-8FE5-4842-AAE6-DBDCCE355A21}"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8220897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9589E673-35C9-4FF4-936C-43CECF707357}" type="datetime1">
              <a:rPr lang="en-US" smtClean="0"/>
              <a:t>10/7/2025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18322685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2532D423-21D8-4F37-9C99-DD3E1DE8190B}" type="datetime1">
              <a:rPr lang="en-US" smtClean="0"/>
              <a:t>10/7/2025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1943801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fld id="{04484B2E-56B9-491F-96CF-EFB37F26AA55}" type="datetime1">
              <a:rPr lang="en-US" smtClean="0"/>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51618795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92095873-FAA7-467B-A66A-4B1A9BEB811A}" type="datetime1">
              <a:rPr lang="en-US" smtClean="0"/>
              <a:t>10/7/2025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526712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2C7E7F67-F948-461B-9189-1EC743EB2802}" type="datetime1">
              <a:rPr lang="en-US" smtClean="0"/>
              <a:t>10/7/2025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3492121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E6A6DDA6-29B1-49ED-A458-F7782EC90A9B}" type="datetime1">
              <a:rPr lang="en-US" smtClean="0"/>
              <a:t>10/7/2025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35518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0903729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903D4842-FC74-4D8C-8237-3A43D303F5DC}" type="datetime1">
              <a:rPr lang="en-US" smtClean="0"/>
              <a:t>10/7/2025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1398757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098522F-8CD8-488D-98D6-A3EA48360210}" type="datetime1">
              <a:rPr lang="en-US" smtClean="0"/>
              <a:t>10/7/2025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4999894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E08CD4B6-82D0-49E9-9AA6-4FBC7BF83792}" type="datetime1">
              <a:rPr lang="en-US" smtClean="0"/>
              <a:t>10/7/2025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4295434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D1FF2177-45F8-4BD0-B08F-496522CD9AD6}" type="datetime1">
              <a:rPr lang="en-US" smtClean="0"/>
              <a:t>10/7/2025</a:t>
            </a:fld>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256836010"/>
      </p:ext>
    </p:extLst>
  </p:cSld>
  <p:clrMapOvr>
    <a:overrideClrMapping bg1="dk1" tx1="lt1" bg2="dk2" tx2="lt2" accent1="accent1" accent2="accent2" accent3="accent3" accent4="accent4" accent5="accent5" accent6="accent6" hlink="hlink" folHlink="folHlink"/>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98179C95-D6F8-4030-BF96-A6D1052EF7A4}" type="datetime1">
              <a:rPr lang="en-US" smtClean="0"/>
              <a:t>10/7/2025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07718782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6"/>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55D79894-12A8-41CA-87EA-A4C878591114}" type="datetime1">
              <a:rPr lang="en-US" smtClean="0"/>
              <a:t>10/7/2025</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9"/>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a:t>Contents</a:t>
            </a:r>
          </a:p>
        </p:txBody>
      </p:sp>
    </p:spTree>
    <p:extLst>
      <p:ext uri="{BB962C8B-B14F-4D97-AF65-F5344CB8AC3E}">
        <p14:creationId xmlns:p14="http://schemas.microsoft.com/office/powerpoint/2010/main" val="392075920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7D2CB463-B498-41AE-8887-78CA30919515}" type="datetime1">
              <a:rPr lang="en-US" smtClean="0"/>
              <a:t>10/7/2025</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4"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2624406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51C13D05-563B-4B8B-9358-D1043AA724AA}" type="datetime1">
              <a:rPr lang="en-US" smtClean="0"/>
              <a:t>10/7/2025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344993233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448881849"/>
      </p:ext>
    </p:extLst>
  </p:cSld>
  <p:clrMapOvr>
    <a:overrideClrMapping bg1="lt1" tx1="dk1" bg2="lt2" tx2="dk2" accent1="accent1" accent2="accent2" accent3="accent3" accent4="accent4" accent5="accent5" accent6="accent6" hlink="hlink" folHlink="folHlink"/>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36969D4-0B2C-4032-95F8-A421097D6E30}" type="datetime1">
              <a:rPr lang="en-US" smtClean="0"/>
              <a:t>10/7/2025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600409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51123589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E7FBDCB-27CB-4799-A51B-94AA1E0174E6}" type="datetime1">
              <a:rPr lang="en-US" smtClean="0"/>
              <a:t>10/7/2025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02754449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FCF5E7-B21A-4DDC-BDD4-6187504F20F4}" type="datetime1">
              <a:rPr lang="en-US" smtClean="0"/>
              <a:t>10/7/2025</a:t>
            </a:fld>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33705442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fld id="{CF48654E-71FC-4A3D-A30E-FBC19996BF98}" type="datetime1">
              <a:rPr lang="en-US" smtClean="0"/>
              <a:t>10/7/2025</a:t>
            </a:fld>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8669769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F35BA4A-299A-4A8D-A521-0D63BF7C2597}" type="datetime1">
              <a:rPr lang="en-US" smtClean="0"/>
              <a:t>10/7/2025</a:t>
            </a:fld>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50434577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590216218"/>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4455022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77218445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63959439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16193178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693354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660467579"/>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50504972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06691079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04755920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D0474C8-0283-4D8A-B457-538C297C6103}" type="datetime1">
              <a:rPr lang="en-US" smtClean="0"/>
              <a:t>10/7/2025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82501826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9F645F3-EC71-41E3-B528-97B0D38B367A}" type="datetime1">
              <a:rPr lang="en-US" smtClean="0"/>
              <a:t>10/7/2025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23046777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05FD633-4753-484F-BC64-021BB656D18F}" type="datetime1">
              <a:rPr lang="en-US" smtClean="0"/>
              <a:t>10/7/2025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71272534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A3A3F00-D8D8-4465-9AA2-589B0E858D64}" type="datetime1">
              <a:rPr lang="en-US" smtClean="0"/>
              <a:t>10/7/2025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7494910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7A335C4-57D7-4E7F-A9AD-D59BEBFFCEFE}" type="datetime1">
              <a:rPr lang="en-US" smtClean="0"/>
              <a:t>10/7/2025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68939399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A021635-274D-41A9-961F-880CAA0D3A9F}" type="datetime1">
              <a:rPr lang="en-US" smtClean="0"/>
              <a:t>10/7/2025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7589021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4B2024-BE26-4695-9532-48E9079B0552}" type="datetime1">
              <a:rPr lang="en-US" smtClean="0"/>
              <a:t>10/7/2025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169467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16371678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BE3D7F-ACF5-4A19-B87D-0207DEBD69D9}" type="datetime1">
              <a:rPr lang="en-US" smtClean="0"/>
              <a:t>10/7/2025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2916605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6FAD1D6C-C629-4F6E-A067-6059FC3B262A}" type="datetime1">
              <a:rPr lang="en-US" smtClean="0"/>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2723878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450514A4-F649-463A-8792-F65ED49A7656}"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6102466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7B1CB81-8220-4C33-AAF1-FCEBF8D6CA84}" type="datetime1">
              <a:rPr lang="en-US" smtClean="0"/>
              <a:t>10/7/2025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8840128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FA175C19-428E-4377-965E-F1B1210851D3}"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8825037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BC13769-D5DE-4FD0-9E97-E66732C7CA15}" type="datetime1">
              <a:rPr lang="en-US" smtClean="0"/>
              <a:t>10/7/2025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335345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A62D560-C912-4352-9AE0-A6831A8A89D4}" type="datetime1">
              <a:rPr lang="en-US" smtClean="0"/>
              <a:t>10/7/2025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4497457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ABA1B474-57C3-400C-B177-04E5BE137832}" type="datetime1">
              <a:rPr lang="en-US" smtClean="0"/>
              <a:t>10/7/2025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5760859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5A49FBE9-D5D0-4D33-A154-C02AF7362E68}" type="datetime1">
              <a:rPr lang="en-US" smtClean="0"/>
              <a:t>10/7/2025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5229270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2B7B7581-5005-4AFC-AB0F-7185C231FDD5}" type="datetime1">
              <a:rPr lang="en-US" smtClean="0"/>
              <a:t>10/7/2025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9968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167239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30020242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7443E775-38C2-44E8-9449-67F3F2295202}" type="datetime1">
              <a:rPr lang="en-US" smtClean="0"/>
              <a:t>10/7/2025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9590151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92D1BB5-1D57-4971-A0F4-3457DFABA34E}" type="datetime1">
              <a:rPr lang="en-US" smtClean="0"/>
              <a:t>10/7/2025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9040195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A1119D10-C97B-4EAA-8549-CE2FC80C43C0}" type="datetime1">
              <a:rPr lang="en-US" smtClean="0"/>
              <a:t>10/7/2025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8285390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BDEF25C8-D67A-4A64-BBE0-C87E9CC05FF4}" type="datetime1">
              <a:rPr lang="en-US" smtClean="0"/>
              <a:t>10/7/2025</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300"/>
            </a:lvl1pPr>
          </a:lstStyle>
          <a:p>
            <a:r>
              <a:rPr lang="en-US"/>
              <a:t>Click to edit Master title style</a:t>
            </a:r>
          </a:p>
        </p:txBody>
      </p:sp>
    </p:spTree>
    <p:extLst>
      <p:ext uri="{BB962C8B-B14F-4D97-AF65-F5344CB8AC3E}">
        <p14:creationId xmlns:p14="http://schemas.microsoft.com/office/powerpoint/2010/main" val="310075539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33458509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15433304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99818592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61700657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50952673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27256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714773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73894546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94594080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7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D0474C8-0283-4D8A-B457-538C297C6103}" type="datetime1">
              <a:rPr lang="en-US" smtClean="0"/>
              <a:t>10/7/2025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61913410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7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9F645F3-EC71-41E3-B528-97B0D38B367A}" type="datetime1">
              <a:rPr lang="en-US" smtClean="0"/>
              <a:t>10/7/2025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4688720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7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05FD633-4753-484F-BC64-021BB656D18F}" type="datetime1">
              <a:rPr lang="en-US" smtClean="0"/>
              <a:t>10/7/2025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956601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7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A3A3F00-D8D8-4465-9AA2-589B0E858D64}" type="datetime1">
              <a:rPr lang="en-US" smtClean="0"/>
              <a:t>10/7/2025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13043117"/>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7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7A335C4-57D7-4E7F-A9AD-D59BEBFFCEFE}" type="datetime1">
              <a:rPr lang="en-US" smtClean="0"/>
              <a:t>10/7/2025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9193355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7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A021635-274D-41A9-961F-880CAA0D3A9F}" type="datetime1">
              <a:rPr lang="en-US" smtClean="0"/>
              <a:t>10/7/2025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88895721"/>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7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4B2024-BE26-4695-9532-48E9079B0552}" type="datetime1">
              <a:rPr lang="en-US" smtClean="0"/>
              <a:t>10/7/2025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0743009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BE3D7F-ACF5-4A19-B87D-0207DEBD69D9}" type="datetime1">
              <a:rPr lang="en-US" smtClean="0"/>
              <a:t>10/7/2025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21166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91969904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7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6FAD1D6C-C629-4F6E-A067-6059FC3B262A}" type="datetime1">
              <a:rPr lang="en-US" smtClean="0"/>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16520458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7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450514A4-F649-463A-8792-F65ED49A7656}"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05059640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7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7B1CB81-8220-4C33-AAF1-FCEBF8D6CA84}" type="datetime1">
              <a:rPr lang="en-US" smtClean="0"/>
              <a:t>10/7/2025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4495814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6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FA175C19-428E-4377-965E-F1B1210851D3}"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6302904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6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BC13769-D5DE-4FD0-9E97-E66732C7CA15}" type="datetime1">
              <a:rPr lang="en-US" smtClean="0"/>
              <a:t>10/7/2025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4097173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6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A62D560-C912-4352-9AE0-A6831A8A89D4}" type="datetime1">
              <a:rPr lang="en-US" smtClean="0"/>
              <a:t>10/7/2025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36440779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ABA1B474-57C3-400C-B177-04E5BE137832}" type="datetime1">
              <a:rPr lang="en-US" smtClean="0"/>
              <a:t>10/7/2025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3177273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6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5A49FBE9-D5D0-4D33-A154-C02AF7362E68}" type="datetime1">
              <a:rPr lang="en-US" smtClean="0"/>
              <a:t>10/7/2025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20579044"/>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6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2B7B7581-5005-4AFC-AB0F-7185C231FDD5}" type="datetime1">
              <a:rPr lang="en-US" smtClean="0"/>
              <a:t>10/7/2025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2032276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6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7443E775-38C2-44E8-9449-67F3F2295202}" type="datetime1">
              <a:rPr lang="en-US" smtClean="0"/>
              <a:t>10/7/2025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577444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17660827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6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92D1BB5-1D57-4971-A0F4-3457DFABA34E}" type="datetime1">
              <a:rPr lang="en-US" smtClean="0"/>
              <a:t>10/7/2025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69739418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6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A1119D10-C97B-4EAA-8549-CE2FC80C43C0}" type="datetime1">
              <a:rPr lang="en-US" smtClean="0"/>
              <a:t>10/7/2025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6394354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272838356"/>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24004597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73000258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20923647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13100358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95323761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476268183"/>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47546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981427531"/>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F3537B3-754F-4160-8905-9DAE000F4120}" type="datetime1">
              <a:rPr lang="en-US" smtClean="0"/>
              <a:t>10/7/2025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66469396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33294D5-4911-43DD-B810-569D3AF98B40}" type="datetime1">
              <a:rPr lang="en-US" smtClean="0"/>
              <a:t>10/7/2025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20036543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01DF6DFB-7DD1-441A-9A23-0DA6A594D5BC}" type="datetime1">
              <a:rPr lang="en-US" smtClean="0"/>
              <a:t>10/7/2025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88832886"/>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10CEB7F-7A63-4FE6-B4F9-1D17752FD93B}" type="datetime1">
              <a:rPr lang="en-US" smtClean="0"/>
              <a:t>10/7/2025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00117380"/>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E31C53E-B8EA-496E-A3DA-2D948DBF8635}" type="datetime1">
              <a:rPr lang="en-US" smtClean="0"/>
              <a:t>10/7/2025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606460702"/>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ACEFB64-4C6C-46DC-B0B7-A65D2EA5FBC8}" type="datetime1">
              <a:rPr lang="en-US" smtClean="0"/>
              <a:t>10/7/2025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813168483"/>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CF662AD-0C45-4CCA-A80F-3BF50F7CC7B4}" type="datetime1">
              <a:rPr lang="en-US" smtClean="0"/>
              <a:t>10/7/2025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05357273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F820098-2E1A-4332-A35D-D2BF0F931FE9}" type="datetime1">
              <a:rPr lang="en-US" smtClean="0"/>
              <a:t>10/7/2025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717157141"/>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7B790F04-40B6-409C-8EBE-DA14533B1DD5}" type="datetime1">
              <a:rPr lang="en-US" smtClean="0"/>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56897602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C5B56E53-2571-46DD-99CE-F93DB29384E0}"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922483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64939941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AB2D32BA-2361-423A-A069-F36310F8D8BD}" type="datetime1">
              <a:rPr lang="en-US" smtClean="0"/>
              <a:t>10/7/2025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6270618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1D1231BF-8FFE-4C07-857D-4543CFE5042E}"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789745819"/>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DCC827EE-DDE6-4575-8CC0-73AE8B916DD4}" type="datetime1">
              <a:rPr lang="en-US" smtClean="0"/>
              <a:t>10/7/2025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72730102"/>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9B93BD20-490D-4638-B702-0831B362168B}" type="datetime1">
              <a:rPr lang="en-US" smtClean="0"/>
              <a:t>10/7/2025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10/7/2025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733715143"/>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5528DB0-206B-4020-BCC5-BE122A0C3F48}" type="datetime1">
              <a:rPr lang="en-US" smtClean="0"/>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067783581"/>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35BC3A42-A9B2-4D1C-9581-D8ED30C3523A}" type="datetime1">
              <a:rPr lang="en-US" smtClean="0"/>
              <a:t>10/7/2025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624541433"/>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25008C70-4D02-4E49-B56C-33FD2AFB54F4}" type="datetime1">
              <a:rPr lang="en-US" smtClean="0"/>
              <a:t>10/7/2025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63390145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5B42B999-DC89-4DF0-9076-01EC5A8C98BA}" type="datetime1">
              <a:rPr lang="en-US" smtClean="0"/>
              <a:t>10/7/2025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6551793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64FE45C8-2E27-4345-8620-3B77A0D856B1}" type="datetime1">
              <a:rPr lang="en-US" smtClean="0"/>
              <a:t>10/7/2025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330133242"/>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0FA26F44-7894-4B13-BC2B-2200A4720129}" type="datetime1">
              <a:rPr lang="en-US" smtClean="0"/>
              <a:t>10/7/2025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7360102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998303986"/>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BCBC0797-60D7-466F-92F9-8E2A999F2833}" type="datetime1">
              <a:rPr lang="en-US" smtClean="0"/>
              <a:t>10/7/2025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973820641"/>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CF3F154-B392-43B7-8673-EC848DC2C0A0}" type="datetime1">
              <a:rPr lang="en-US" smtClean="0"/>
              <a:t>10/7/2025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41546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522850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003030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91205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8234324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488231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357723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097455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022667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56686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911649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038011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636183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997632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17810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383855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10/7/2025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9745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72244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062265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229374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289809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47741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71273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7567053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906600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54543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1221456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42607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922317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0247961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9895186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5704603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0653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8659611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409734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407591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9328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7346732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404284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784365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098255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5551467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7674743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839224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925050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547333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127767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1956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3427129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137259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5098264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732726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008256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975607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447977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847778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53717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765626256"/>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862661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4.xml"/><Relationship Id="rId117" Type="http://schemas.openxmlformats.org/officeDocument/2006/relationships/slideLayout" Target="../slideLayouts/slideLayout185.xml"/><Relationship Id="rId21" Type="http://schemas.openxmlformats.org/officeDocument/2006/relationships/slideLayout" Target="../slideLayouts/slideLayout89.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63" Type="http://schemas.openxmlformats.org/officeDocument/2006/relationships/slideLayout" Target="../slideLayouts/slideLayout131.xml"/><Relationship Id="rId68" Type="http://schemas.openxmlformats.org/officeDocument/2006/relationships/slideLayout" Target="../slideLayouts/slideLayout136.xml"/><Relationship Id="rId84" Type="http://schemas.openxmlformats.org/officeDocument/2006/relationships/slideLayout" Target="../slideLayouts/slideLayout152.xml"/><Relationship Id="rId89" Type="http://schemas.openxmlformats.org/officeDocument/2006/relationships/slideLayout" Target="../slideLayouts/slideLayout157.xml"/><Relationship Id="rId112" Type="http://schemas.openxmlformats.org/officeDocument/2006/relationships/slideLayout" Target="../slideLayouts/slideLayout180.xml"/><Relationship Id="rId133" Type="http://schemas.openxmlformats.org/officeDocument/2006/relationships/theme" Target="../theme/theme2.xml"/><Relationship Id="rId16" Type="http://schemas.openxmlformats.org/officeDocument/2006/relationships/slideLayout" Target="../slideLayouts/slideLayout84.xml"/><Relationship Id="rId107" Type="http://schemas.openxmlformats.org/officeDocument/2006/relationships/slideLayout" Target="../slideLayouts/slideLayout175.xml"/><Relationship Id="rId11" Type="http://schemas.openxmlformats.org/officeDocument/2006/relationships/slideLayout" Target="../slideLayouts/slideLayout79.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53" Type="http://schemas.openxmlformats.org/officeDocument/2006/relationships/slideLayout" Target="../slideLayouts/slideLayout121.xml"/><Relationship Id="rId58" Type="http://schemas.openxmlformats.org/officeDocument/2006/relationships/slideLayout" Target="../slideLayouts/slideLayout126.xml"/><Relationship Id="rId74" Type="http://schemas.openxmlformats.org/officeDocument/2006/relationships/slideLayout" Target="../slideLayouts/slideLayout142.xml"/><Relationship Id="rId79" Type="http://schemas.openxmlformats.org/officeDocument/2006/relationships/slideLayout" Target="../slideLayouts/slideLayout147.xml"/><Relationship Id="rId102" Type="http://schemas.openxmlformats.org/officeDocument/2006/relationships/slideLayout" Target="../slideLayouts/slideLayout170.xml"/><Relationship Id="rId123" Type="http://schemas.openxmlformats.org/officeDocument/2006/relationships/slideLayout" Target="../slideLayouts/slideLayout191.xml"/><Relationship Id="rId128" Type="http://schemas.openxmlformats.org/officeDocument/2006/relationships/slideLayout" Target="../slideLayouts/slideLayout196.xml"/><Relationship Id="rId5" Type="http://schemas.openxmlformats.org/officeDocument/2006/relationships/slideLayout" Target="../slideLayouts/slideLayout73.xml"/><Relationship Id="rId90" Type="http://schemas.openxmlformats.org/officeDocument/2006/relationships/slideLayout" Target="../slideLayouts/slideLayout158.xml"/><Relationship Id="rId95" Type="http://schemas.openxmlformats.org/officeDocument/2006/relationships/slideLayout" Target="../slideLayouts/slideLayout163.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64" Type="http://schemas.openxmlformats.org/officeDocument/2006/relationships/slideLayout" Target="../slideLayouts/slideLayout132.xml"/><Relationship Id="rId69" Type="http://schemas.openxmlformats.org/officeDocument/2006/relationships/slideLayout" Target="../slideLayouts/slideLayout137.xml"/><Relationship Id="rId77" Type="http://schemas.openxmlformats.org/officeDocument/2006/relationships/slideLayout" Target="../slideLayouts/slideLayout145.xml"/><Relationship Id="rId100" Type="http://schemas.openxmlformats.org/officeDocument/2006/relationships/slideLayout" Target="../slideLayouts/slideLayout168.xml"/><Relationship Id="rId105" Type="http://schemas.openxmlformats.org/officeDocument/2006/relationships/slideLayout" Target="../slideLayouts/slideLayout173.xml"/><Relationship Id="rId113" Type="http://schemas.openxmlformats.org/officeDocument/2006/relationships/slideLayout" Target="../slideLayouts/slideLayout181.xml"/><Relationship Id="rId118" Type="http://schemas.openxmlformats.org/officeDocument/2006/relationships/slideLayout" Target="../slideLayouts/slideLayout186.xml"/><Relationship Id="rId126" Type="http://schemas.openxmlformats.org/officeDocument/2006/relationships/slideLayout" Target="../slideLayouts/slideLayout194.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72" Type="http://schemas.openxmlformats.org/officeDocument/2006/relationships/slideLayout" Target="../slideLayouts/slideLayout140.xml"/><Relationship Id="rId80" Type="http://schemas.openxmlformats.org/officeDocument/2006/relationships/slideLayout" Target="../slideLayouts/slideLayout148.xml"/><Relationship Id="rId85" Type="http://schemas.openxmlformats.org/officeDocument/2006/relationships/slideLayout" Target="../slideLayouts/slideLayout153.xml"/><Relationship Id="rId93" Type="http://schemas.openxmlformats.org/officeDocument/2006/relationships/slideLayout" Target="../slideLayouts/slideLayout161.xml"/><Relationship Id="rId98" Type="http://schemas.openxmlformats.org/officeDocument/2006/relationships/slideLayout" Target="../slideLayouts/slideLayout166.xml"/><Relationship Id="rId121" Type="http://schemas.openxmlformats.org/officeDocument/2006/relationships/slideLayout" Target="../slideLayouts/slideLayout189.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slideLayout" Target="../slideLayouts/slideLayout127.xml"/><Relationship Id="rId67" Type="http://schemas.openxmlformats.org/officeDocument/2006/relationships/slideLayout" Target="../slideLayouts/slideLayout135.xml"/><Relationship Id="rId103" Type="http://schemas.openxmlformats.org/officeDocument/2006/relationships/slideLayout" Target="../slideLayouts/slideLayout171.xml"/><Relationship Id="rId108" Type="http://schemas.openxmlformats.org/officeDocument/2006/relationships/slideLayout" Target="../slideLayouts/slideLayout176.xml"/><Relationship Id="rId116" Type="http://schemas.openxmlformats.org/officeDocument/2006/relationships/slideLayout" Target="../slideLayouts/slideLayout184.xml"/><Relationship Id="rId124" Type="http://schemas.openxmlformats.org/officeDocument/2006/relationships/slideLayout" Target="../slideLayouts/slideLayout192.xml"/><Relationship Id="rId129" Type="http://schemas.openxmlformats.org/officeDocument/2006/relationships/slideLayout" Target="../slideLayouts/slideLayout197.xml"/><Relationship Id="rId20" Type="http://schemas.openxmlformats.org/officeDocument/2006/relationships/slideLayout" Target="../slideLayouts/slideLayout88.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62" Type="http://schemas.openxmlformats.org/officeDocument/2006/relationships/slideLayout" Target="../slideLayouts/slideLayout130.xml"/><Relationship Id="rId70" Type="http://schemas.openxmlformats.org/officeDocument/2006/relationships/slideLayout" Target="../slideLayouts/slideLayout138.xml"/><Relationship Id="rId75" Type="http://schemas.openxmlformats.org/officeDocument/2006/relationships/slideLayout" Target="../slideLayouts/slideLayout143.xml"/><Relationship Id="rId83" Type="http://schemas.openxmlformats.org/officeDocument/2006/relationships/slideLayout" Target="../slideLayouts/slideLayout151.xml"/><Relationship Id="rId88" Type="http://schemas.openxmlformats.org/officeDocument/2006/relationships/slideLayout" Target="../slideLayouts/slideLayout156.xml"/><Relationship Id="rId91" Type="http://schemas.openxmlformats.org/officeDocument/2006/relationships/slideLayout" Target="../slideLayouts/slideLayout159.xml"/><Relationship Id="rId96" Type="http://schemas.openxmlformats.org/officeDocument/2006/relationships/slideLayout" Target="../slideLayouts/slideLayout164.xml"/><Relationship Id="rId111" Type="http://schemas.openxmlformats.org/officeDocument/2006/relationships/slideLayout" Target="../slideLayouts/slideLayout179.xml"/><Relationship Id="rId132" Type="http://schemas.openxmlformats.org/officeDocument/2006/relationships/slideLayout" Target="../slideLayouts/slideLayout20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106" Type="http://schemas.openxmlformats.org/officeDocument/2006/relationships/slideLayout" Target="../slideLayouts/slideLayout174.xml"/><Relationship Id="rId114" Type="http://schemas.openxmlformats.org/officeDocument/2006/relationships/slideLayout" Target="../slideLayouts/slideLayout182.xml"/><Relationship Id="rId119" Type="http://schemas.openxmlformats.org/officeDocument/2006/relationships/slideLayout" Target="../slideLayouts/slideLayout187.xml"/><Relationship Id="rId127" Type="http://schemas.openxmlformats.org/officeDocument/2006/relationships/slideLayout" Target="../slideLayouts/slideLayout195.xml"/><Relationship Id="rId10" Type="http://schemas.openxmlformats.org/officeDocument/2006/relationships/slideLayout" Target="../slideLayouts/slideLayout78.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slideLayout" Target="../slideLayouts/slideLayout128.xml"/><Relationship Id="rId65" Type="http://schemas.openxmlformats.org/officeDocument/2006/relationships/slideLayout" Target="../slideLayouts/slideLayout133.xml"/><Relationship Id="rId73" Type="http://schemas.openxmlformats.org/officeDocument/2006/relationships/slideLayout" Target="../slideLayouts/slideLayout141.xml"/><Relationship Id="rId78" Type="http://schemas.openxmlformats.org/officeDocument/2006/relationships/slideLayout" Target="../slideLayouts/slideLayout146.xml"/><Relationship Id="rId81" Type="http://schemas.openxmlformats.org/officeDocument/2006/relationships/slideLayout" Target="../slideLayouts/slideLayout149.xml"/><Relationship Id="rId86" Type="http://schemas.openxmlformats.org/officeDocument/2006/relationships/slideLayout" Target="../slideLayouts/slideLayout154.xml"/><Relationship Id="rId94" Type="http://schemas.openxmlformats.org/officeDocument/2006/relationships/slideLayout" Target="../slideLayouts/slideLayout162.xml"/><Relationship Id="rId99" Type="http://schemas.openxmlformats.org/officeDocument/2006/relationships/slideLayout" Target="../slideLayouts/slideLayout167.xml"/><Relationship Id="rId101" Type="http://schemas.openxmlformats.org/officeDocument/2006/relationships/slideLayout" Target="../slideLayouts/slideLayout169.xml"/><Relationship Id="rId122" Type="http://schemas.openxmlformats.org/officeDocument/2006/relationships/slideLayout" Target="../slideLayouts/slideLayout190.xml"/><Relationship Id="rId130" Type="http://schemas.openxmlformats.org/officeDocument/2006/relationships/slideLayout" Target="../slideLayouts/slideLayout19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9" Type="http://schemas.openxmlformats.org/officeDocument/2006/relationships/slideLayout" Target="../slideLayouts/slideLayout107.xml"/><Relationship Id="rId109" Type="http://schemas.openxmlformats.org/officeDocument/2006/relationships/slideLayout" Target="../slideLayouts/slideLayout177.xml"/><Relationship Id="rId34" Type="http://schemas.openxmlformats.org/officeDocument/2006/relationships/slideLayout" Target="../slideLayouts/slideLayout102.xml"/><Relationship Id="rId50" Type="http://schemas.openxmlformats.org/officeDocument/2006/relationships/slideLayout" Target="../slideLayouts/slideLayout118.xml"/><Relationship Id="rId55" Type="http://schemas.openxmlformats.org/officeDocument/2006/relationships/slideLayout" Target="../slideLayouts/slideLayout123.xml"/><Relationship Id="rId76" Type="http://schemas.openxmlformats.org/officeDocument/2006/relationships/slideLayout" Target="../slideLayouts/slideLayout144.xml"/><Relationship Id="rId97" Type="http://schemas.openxmlformats.org/officeDocument/2006/relationships/slideLayout" Target="../slideLayouts/slideLayout165.xml"/><Relationship Id="rId104" Type="http://schemas.openxmlformats.org/officeDocument/2006/relationships/slideLayout" Target="../slideLayouts/slideLayout172.xml"/><Relationship Id="rId120" Type="http://schemas.openxmlformats.org/officeDocument/2006/relationships/slideLayout" Target="../slideLayouts/slideLayout188.xml"/><Relationship Id="rId125" Type="http://schemas.openxmlformats.org/officeDocument/2006/relationships/slideLayout" Target="../slideLayouts/slideLayout193.xml"/><Relationship Id="rId7" Type="http://schemas.openxmlformats.org/officeDocument/2006/relationships/slideLayout" Target="../slideLayouts/slideLayout75.xml"/><Relationship Id="rId71" Type="http://schemas.openxmlformats.org/officeDocument/2006/relationships/slideLayout" Target="../slideLayouts/slideLayout139.xml"/><Relationship Id="rId92" Type="http://schemas.openxmlformats.org/officeDocument/2006/relationships/slideLayout" Target="../slideLayouts/slideLayout160.xml"/><Relationship Id="rId2" Type="http://schemas.openxmlformats.org/officeDocument/2006/relationships/slideLayout" Target="../slideLayouts/slideLayout70.xml"/><Relationship Id="rId29" Type="http://schemas.openxmlformats.org/officeDocument/2006/relationships/slideLayout" Target="../slideLayouts/slideLayout97.xml"/><Relationship Id="rId24" Type="http://schemas.openxmlformats.org/officeDocument/2006/relationships/slideLayout" Target="../slideLayouts/slideLayout92.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66" Type="http://schemas.openxmlformats.org/officeDocument/2006/relationships/slideLayout" Target="../slideLayouts/slideLayout134.xml"/><Relationship Id="rId87" Type="http://schemas.openxmlformats.org/officeDocument/2006/relationships/slideLayout" Target="../slideLayouts/slideLayout155.xml"/><Relationship Id="rId110" Type="http://schemas.openxmlformats.org/officeDocument/2006/relationships/slideLayout" Target="../slideLayouts/slideLayout178.xml"/><Relationship Id="rId115" Type="http://schemas.openxmlformats.org/officeDocument/2006/relationships/slideLayout" Target="../slideLayouts/slideLayout183.xml"/><Relationship Id="rId131" Type="http://schemas.openxmlformats.org/officeDocument/2006/relationships/slideLayout" Target="../slideLayouts/slideLayout199.xml"/><Relationship Id="rId61" Type="http://schemas.openxmlformats.org/officeDocument/2006/relationships/slideLayout" Target="../slideLayouts/slideLayout129.xml"/><Relationship Id="rId82" Type="http://schemas.openxmlformats.org/officeDocument/2006/relationships/slideLayout" Target="../slideLayouts/slideLayout150.xml"/><Relationship Id="rId19" Type="http://schemas.openxmlformats.org/officeDocument/2006/relationships/slideLayout" Target="../slideLayouts/slideLayout8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26" Type="http://schemas.openxmlformats.org/officeDocument/2006/relationships/slideLayout" Target="../slideLayouts/slideLayout226.xml"/><Relationship Id="rId39" Type="http://schemas.openxmlformats.org/officeDocument/2006/relationships/theme" Target="../theme/theme3.xml"/><Relationship Id="rId3" Type="http://schemas.openxmlformats.org/officeDocument/2006/relationships/slideLayout" Target="../slideLayouts/slideLayout203.xml"/><Relationship Id="rId21" Type="http://schemas.openxmlformats.org/officeDocument/2006/relationships/slideLayout" Target="../slideLayouts/slideLayout221.xml"/><Relationship Id="rId34" Type="http://schemas.openxmlformats.org/officeDocument/2006/relationships/slideLayout" Target="../slideLayouts/slideLayout234.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33" Type="http://schemas.openxmlformats.org/officeDocument/2006/relationships/slideLayout" Target="../slideLayouts/slideLayout233.xml"/><Relationship Id="rId38" Type="http://schemas.openxmlformats.org/officeDocument/2006/relationships/slideLayout" Target="../slideLayouts/slideLayout238.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29" Type="http://schemas.openxmlformats.org/officeDocument/2006/relationships/slideLayout" Target="../slideLayouts/slideLayout229.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slideLayout" Target="../slideLayouts/slideLayout224.xml"/><Relationship Id="rId32" Type="http://schemas.openxmlformats.org/officeDocument/2006/relationships/slideLayout" Target="../slideLayouts/slideLayout232.xml"/><Relationship Id="rId37" Type="http://schemas.openxmlformats.org/officeDocument/2006/relationships/slideLayout" Target="../slideLayouts/slideLayout237.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28" Type="http://schemas.openxmlformats.org/officeDocument/2006/relationships/slideLayout" Target="../slideLayouts/slideLayout228.xml"/><Relationship Id="rId36" Type="http://schemas.openxmlformats.org/officeDocument/2006/relationships/slideLayout" Target="../slideLayouts/slideLayout236.xml"/><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31" Type="http://schemas.openxmlformats.org/officeDocument/2006/relationships/slideLayout" Target="../slideLayouts/slideLayout231.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slideLayout" Target="../slideLayouts/slideLayout222.xml"/><Relationship Id="rId27" Type="http://schemas.openxmlformats.org/officeDocument/2006/relationships/slideLayout" Target="../slideLayouts/slideLayout227.xml"/><Relationship Id="rId30" Type="http://schemas.openxmlformats.org/officeDocument/2006/relationships/slideLayout" Target="../slideLayouts/slideLayout230.xml"/><Relationship Id="rId35" Type="http://schemas.openxmlformats.org/officeDocument/2006/relationships/slideLayout" Target="../slideLayouts/slideLayout2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1.xml"/><Relationship Id="rId7" Type="http://schemas.openxmlformats.org/officeDocument/2006/relationships/theme" Target="../theme/theme4.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5" Type="http://schemas.openxmlformats.org/officeDocument/2006/relationships/slideLayout" Target="../slideLayouts/slideLayout243.xml"/><Relationship Id="rId4" Type="http://schemas.openxmlformats.org/officeDocument/2006/relationships/slideLayout" Target="../slideLayouts/slideLayout2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18" Type="http://schemas.openxmlformats.org/officeDocument/2006/relationships/slideLayout" Target="../slideLayouts/slideLayout262.xml"/><Relationship Id="rId26" Type="http://schemas.openxmlformats.org/officeDocument/2006/relationships/slideLayout" Target="../slideLayouts/slideLayout270.xml"/><Relationship Id="rId3" Type="http://schemas.openxmlformats.org/officeDocument/2006/relationships/slideLayout" Target="../slideLayouts/slideLayout247.xml"/><Relationship Id="rId21" Type="http://schemas.openxmlformats.org/officeDocument/2006/relationships/slideLayout" Target="../slideLayouts/slideLayout265.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17" Type="http://schemas.openxmlformats.org/officeDocument/2006/relationships/slideLayout" Target="../slideLayouts/slideLayout261.xml"/><Relationship Id="rId25" Type="http://schemas.openxmlformats.org/officeDocument/2006/relationships/slideLayout" Target="../slideLayouts/slideLayout269.xml"/><Relationship Id="rId2" Type="http://schemas.openxmlformats.org/officeDocument/2006/relationships/slideLayout" Target="../slideLayouts/slideLayout246.xml"/><Relationship Id="rId16" Type="http://schemas.openxmlformats.org/officeDocument/2006/relationships/slideLayout" Target="../slideLayouts/slideLayout260.xml"/><Relationship Id="rId20" Type="http://schemas.openxmlformats.org/officeDocument/2006/relationships/slideLayout" Target="../slideLayouts/slideLayout264.xml"/><Relationship Id="rId29" Type="http://schemas.openxmlformats.org/officeDocument/2006/relationships/slideLayout" Target="../slideLayouts/slideLayout273.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24" Type="http://schemas.openxmlformats.org/officeDocument/2006/relationships/slideLayout" Target="../slideLayouts/slideLayout268.xml"/><Relationship Id="rId5" Type="http://schemas.openxmlformats.org/officeDocument/2006/relationships/slideLayout" Target="../slideLayouts/slideLayout249.xml"/><Relationship Id="rId15" Type="http://schemas.openxmlformats.org/officeDocument/2006/relationships/slideLayout" Target="../slideLayouts/slideLayout259.xml"/><Relationship Id="rId23" Type="http://schemas.openxmlformats.org/officeDocument/2006/relationships/slideLayout" Target="../slideLayouts/slideLayout267.xml"/><Relationship Id="rId28" Type="http://schemas.openxmlformats.org/officeDocument/2006/relationships/slideLayout" Target="../slideLayouts/slideLayout272.xml"/><Relationship Id="rId10" Type="http://schemas.openxmlformats.org/officeDocument/2006/relationships/slideLayout" Target="../slideLayouts/slideLayout254.xml"/><Relationship Id="rId19" Type="http://schemas.openxmlformats.org/officeDocument/2006/relationships/slideLayout" Target="../slideLayouts/slideLayout263.xml"/><Relationship Id="rId31" Type="http://schemas.openxmlformats.org/officeDocument/2006/relationships/theme" Target="../theme/theme5.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slideLayout" Target="../slideLayouts/slideLayout258.xml"/><Relationship Id="rId22" Type="http://schemas.openxmlformats.org/officeDocument/2006/relationships/slideLayout" Target="../slideLayouts/slideLayout266.xml"/><Relationship Id="rId27" Type="http://schemas.openxmlformats.org/officeDocument/2006/relationships/slideLayout" Target="../slideLayouts/slideLayout271.xml"/><Relationship Id="rId30" Type="http://schemas.openxmlformats.org/officeDocument/2006/relationships/slideLayout" Target="../slideLayouts/slideLayout2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18" Type="http://schemas.openxmlformats.org/officeDocument/2006/relationships/slideLayout" Target="../slideLayouts/slideLayout292.xml"/><Relationship Id="rId26" Type="http://schemas.openxmlformats.org/officeDocument/2006/relationships/slideLayout" Target="../slideLayouts/slideLayout300.xml"/><Relationship Id="rId3" Type="http://schemas.openxmlformats.org/officeDocument/2006/relationships/slideLayout" Target="../slideLayouts/slideLayout277.xml"/><Relationship Id="rId21" Type="http://schemas.openxmlformats.org/officeDocument/2006/relationships/slideLayout" Target="../slideLayouts/slideLayout295.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17" Type="http://schemas.openxmlformats.org/officeDocument/2006/relationships/slideLayout" Target="../slideLayouts/slideLayout291.xml"/><Relationship Id="rId25" Type="http://schemas.openxmlformats.org/officeDocument/2006/relationships/slideLayout" Target="../slideLayouts/slideLayout299.xml"/><Relationship Id="rId2" Type="http://schemas.openxmlformats.org/officeDocument/2006/relationships/slideLayout" Target="../slideLayouts/slideLayout276.xml"/><Relationship Id="rId16" Type="http://schemas.openxmlformats.org/officeDocument/2006/relationships/slideLayout" Target="../slideLayouts/slideLayout290.xml"/><Relationship Id="rId20" Type="http://schemas.openxmlformats.org/officeDocument/2006/relationships/slideLayout" Target="../slideLayouts/slideLayout294.xml"/><Relationship Id="rId29" Type="http://schemas.openxmlformats.org/officeDocument/2006/relationships/slideLayout" Target="../slideLayouts/slideLayout303.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24" Type="http://schemas.openxmlformats.org/officeDocument/2006/relationships/slideLayout" Target="../slideLayouts/slideLayout298.xml"/><Relationship Id="rId5" Type="http://schemas.openxmlformats.org/officeDocument/2006/relationships/slideLayout" Target="../slideLayouts/slideLayout279.xml"/><Relationship Id="rId15" Type="http://schemas.openxmlformats.org/officeDocument/2006/relationships/slideLayout" Target="../slideLayouts/slideLayout289.xml"/><Relationship Id="rId23" Type="http://schemas.openxmlformats.org/officeDocument/2006/relationships/slideLayout" Target="../slideLayouts/slideLayout297.xml"/><Relationship Id="rId28" Type="http://schemas.openxmlformats.org/officeDocument/2006/relationships/slideLayout" Target="../slideLayouts/slideLayout302.xml"/><Relationship Id="rId10" Type="http://schemas.openxmlformats.org/officeDocument/2006/relationships/slideLayout" Target="../slideLayouts/slideLayout284.xml"/><Relationship Id="rId19" Type="http://schemas.openxmlformats.org/officeDocument/2006/relationships/slideLayout" Target="../slideLayouts/slideLayout293.xml"/><Relationship Id="rId31" Type="http://schemas.openxmlformats.org/officeDocument/2006/relationships/theme" Target="../theme/theme6.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 Id="rId22" Type="http://schemas.openxmlformats.org/officeDocument/2006/relationships/slideLayout" Target="../slideLayouts/slideLayout296.xml"/><Relationship Id="rId27" Type="http://schemas.openxmlformats.org/officeDocument/2006/relationships/slideLayout" Target="../slideLayouts/slideLayout301.xml"/><Relationship Id="rId30" Type="http://schemas.openxmlformats.org/officeDocument/2006/relationships/slideLayout" Target="../slideLayouts/slideLayout3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slideLayout" Target="../slideLayouts/slideLayout317.xml"/><Relationship Id="rId18" Type="http://schemas.openxmlformats.org/officeDocument/2006/relationships/slideLayout" Target="../slideLayouts/slideLayout322.xml"/><Relationship Id="rId26" Type="http://schemas.openxmlformats.org/officeDocument/2006/relationships/slideLayout" Target="../slideLayouts/slideLayout330.xml"/><Relationship Id="rId3" Type="http://schemas.openxmlformats.org/officeDocument/2006/relationships/slideLayout" Target="../slideLayouts/slideLayout307.xml"/><Relationship Id="rId21" Type="http://schemas.openxmlformats.org/officeDocument/2006/relationships/slideLayout" Target="../slideLayouts/slideLayout325.xml"/><Relationship Id="rId7" Type="http://schemas.openxmlformats.org/officeDocument/2006/relationships/slideLayout" Target="../slideLayouts/slideLayout311.xml"/><Relationship Id="rId12" Type="http://schemas.openxmlformats.org/officeDocument/2006/relationships/slideLayout" Target="../slideLayouts/slideLayout316.xml"/><Relationship Id="rId17" Type="http://schemas.openxmlformats.org/officeDocument/2006/relationships/slideLayout" Target="../slideLayouts/slideLayout321.xml"/><Relationship Id="rId25" Type="http://schemas.openxmlformats.org/officeDocument/2006/relationships/slideLayout" Target="../slideLayouts/slideLayout329.xml"/><Relationship Id="rId2" Type="http://schemas.openxmlformats.org/officeDocument/2006/relationships/slideLayout" Target="../slideLayouts/slideLayout306.xml"/><Relationship Id="rId16" Type="http://schemas.openxmlformats.org/officeDocument/2006/relationships/slideLayout" Target="../slideLayouts/slideLayout320.xml"/><Relationship Id="rId20" Type="http://schemas.openxmlformats.org/officeDocument/2006/relationships/slideLayout" Target="../slideLayouts/slideLayout324.xml"/><Relationship Id="rId29" Type="http://schemas.openxmlformats.org/officeDocument/2006/relationships/slideLayout" Target="../slideLayouts/slideLayout333.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24" Type="http://schemas.openxmlformats.org/officeDocument/2006/relationships/slideLayout" Target="../slideLayouts/slideLayout328.xml"/><Relationship Id="rId5" Type="http://schemas.openxmlformats.org/officeDocument/2006/relationships/slideLayout" Target="../slideLayouts/slideLayout309.xml"/><Relationship Id="rId15" Type="http://schemas.openxmlformats.org/officeDocument/2006/relationships/slideLayout" Target="../slideLayouts/slideLayout319.xml"/><Relationship Id="rId23" Type="http://schemas.openxmlformats.org/officeDocument/2006/relationships/slideLayout" Target="../slideLayouts/slideLayout327.xml"/><Relationship Id="rId28" Type="http://schemas.openxmlformats.org/officeDocument/2006/relationships/slideLayout" Target="../slideLayouts/slideLayout332.xml"/><Relationship Id="rId10" Type="http://schemas.openxmlformats.org/officeDocument/2006/relationships/slideLayout" Target="../slideLayouts/slideLayout314.xml"/><Relationship Id="rId19" Type="http://schemas.openxmlformats.org/officeDocument/2006/relationships/slideLayout" Target="../slideLayouts/slideLayout323.xml"/><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slideLayout" Target="../slideLayouts/slideLayout318.xml"/><Relationship Id="rId22" Type="http://schemas.openxmlformats.org/officeDocument/2006/relationships/slideLayout" Target="../slideLayouts/slideLayout326.xml"/><Relationship Id="rId27" Type="http://schemas.openxmlformats.org/officeDocument/2006/relationships/slideLayout" Target="../slideLayouts/slideLayout33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359.xml"/><Relationship Id="rId21" Type="http://schemas.openxmlformats.org/officeDocument/2006/relationships/slideLayout" Target="../slideLayouts/slideLayout354.xml"/><Relationship Id="rId34" Type="http://schemas.openxmlformats.org/officeDocument/2006/relationships/slideLayout" Target="../slideLayouts/slideLayout367.xml"/><Relationship Id="rId42" Type="http://schemas.openxmlformats.org/officeDocument/2006/relationships/slideLayout" Target="../slideLayouts/slideLayout375.xml"/><Relationship Id="rId47" Type="http://schemas.openxmlformats.org/officeDocument/2006/relationships/slideLayout" Target="../slideLayouts/slideLayout380.xml"/><Relationship Id="rId50" Type="http://schemas.openxmlformats.org/officeDocument/2006/relationships/slideLayout" Target="../slideLayouts/slideLayout383.xml"/><Relationship Id="rId55" Type="http://schemas.openxmlformats.org/officeDocument/2006/relationships/slideLayout" Target="../slideLayouts/slideLayout388.xml"/><Relationship Id="rId63" Type="http://schemas.openxmlformats.org/officeDocument/2006/relationships/slideLayout" Target="../slideLayouts/slideLayout396.xml"/><Relationship Id="rId68" Type="http://schemas.openxmlformats.org/officeDocument/2006/relationships/slideLayout" Target="../slideLayouts/slideLayout401.xml"/><Relationship Id="rId76" Type="http://schemas.openxmlformats.org/officeDocument/2006/relationships/slideLayout" Target="../slideLayouts/slideLayout409.xml"/><Relationship Id="rId84" Type="http://schemas.openxmlformats.org/officeDocument/2006/relationships/slideLayout" Target="../slideLayouts/slideLayout417.xml"/><Relationship Id="rId89" Type="http://schemas.openxmlformats.org/officeDocument/2006/relationships/slideLayout" Target="../slideLayouts/slideLayout422.xml"/><Relationship Id="rId97" Type="http://schemas.openxmlformats.org/officeDocument/2006/relationships/slideLayout" Target="../slideLayouts/slideLayout430.xml"/><Relationship Id="rId7" Type="http://schemas.openxmlformats.org/officeDocument/2006/relationships/slideLayout" Target="../slideLayouts/slideLayout340.xml"/><Relationship Id="rId71" Type="http://schemas.openxmlformats.org/officeDocument/2006/relationships/slideLayout" Target="../slideLayouts/slideLayout404.xml"/><Relationship Id="rId92" Type="http://schemas.openxmlformats.org/officeDocument/2006/relationships/slideLayout" Target="../slideLayouts/slideLayout425.xml"/><Relationship Id="rId2" Type="http://schemas.openxmlformats.org/officeDocument/2006/relationships/slideLayout" Target="../slideLayouts/slideLayout335.xml"/><Relationship Id="rId16" Type="http://schemas.openxmlformats.org/officeDocument/2006/relationships/slideLayout" Target="../slideLayouts/slideLayout349.xml"/><Relationship Id="rId29" Type="http://schemas.openxmlformats.org/officeDocument/2006/relationships/slideLayout" Target="../slideLayouts/slideLayout362.xml"/><Relationship Id="rId11" Type="http://schemas.openxmlformats.org/officeDocument/2006/relationships/slideLayout" Target="../slideLayouts/slideLayout344.xml"/><Relationship Id="rId24" Type="http://schemas.openxmlformats.org/officeDocument/2006/relationships/slideLayout" Target="../slideLayouts/slideLayout357.xml"/><Relationship Id="rId32" Type="http://schemas.openxmlformats.org/officeDocument/2006/relationships/slideLayout" Target="../slideLayouts/slideLayout365.xml"/><Relationship Id="rId37" Type="http://schemas.openxmlformats.org/officeDocument/2006/relationships/slideLayout" Target="../slideLayouts/slideLayout370.xml"/><Relationship Id="rId40" Type="http://schemas.openxmlformats.org/officeDocument/2006/relationships/slideLayout" Target="../slideLayouts/slideLayout373.xml"/><Relationship Id="rId45" Type="http://schemas.openxmlformats.org/officeDocument/2006/relationships/slideLayout" Target="../slideLayouts/slideLayout378.xml"/><Relationship Id="rId53" Type="http://schemas.openxmlformats.org/officeDocument/2006/relationships/slideLayout" Target="../slideLayouts/slideLayout386.xml"/><Relationship Id="rId58" Type="http://schemas.openxmlformats.org/officeDocument/2006/relationships/slideLayout" Target="../slideLayouts/slideLayout391.xml"/><Relationship Id="rId66" Type="http://schemas.openxmlformats.org/officeDocument/2006/relationships/slideLayout" Target="../slideLayouts/slideLayout399.xml"/><Relationship Id="rId74" Type="http://schemas.openxmlformats.org/officeDocument/2006/relationships/slideLayout" Target="../slideLayouts/slideLayout407.xml"/><Relationship Id="rId79" Type="http://schemas.openxmlformats.org/officeDocument/2006/relationships/slideLayout" Target="../slideLayouts/slideLayout412.xml"/><Relationship Id="rId87" Type="http://schemas.openxmlformats.org/officeDocument/2006/relationships/slideLayout" Target="../slideLayouts/slideLayout420.xml"/><Relationship Id="rId5" Type="http://schemas.openxmlformats.org/officeDocument/2006/relationships/slideLayout" Target="../slideLayouts/slideLayout338.xml"/><Relationship Id="rId61" Type="http://schemas.openxmlformats.org/officeDocument/2006/relationships/slideLayout" Target="../slideLayouts/slideLayout394.xml"/><Relationship Id="rId82" Type="http://schemas.openxmlformats.org/officeDocument/2006/relationships/slideLayout" Target="../slideLayouts/slideLayout415.xml"/><Relationship Id="rId90" Type="http://schemas.openxmlformats.org/officeDocument/2006/relationships/slideLayout" Target="../slideLayouts/slideLayout423.xml"/><Relationship Id="rId95" Type="http://schemas.openxmlformats.org/officeDocument/2006/relationships/slideLayout" Target="../slideLayouts/slideLayout428.xml"/><Relationship Id="rId19" Type="http://schemas.openxmlformats.org/officeDocument/2006/relationships/slideLayout" Target="../slideLayouts/slideLayout352.xml"/><Relationship Id="rId14" Type="http://schemas.openxmlformats.org/officeDocument/2006/relationships/slideLayout" Target="../slideLayouts/slideLayout347.xml"/><Relationship Id="rId22" Type="http://schemas.openxmlformats.org/officeDocument/2006/relationships/slideLayout" Target="../slideLayouts/slideLayout355.xml"/><Relationship Id="rId27" Type="http://schemas.openxmlformats.org/officeDocument/2006/relationships/slideLayout" Target="../slideLayouts/slideLayout360.xml"/><Relationship Id="rId30" Type="http://schemas.openxmlformats.org/officeDocument/2006/relationships/slideLayout" Target="../slideLayouts/slideLayout363.xml"/><Relationship Id="rId35" Type="http://schemas.openxmlformats.org/officeDocument/2006/relationships/slideLayout" Target="../slideLayouts/slideLayout368.xml"/><Relationship Id="rId43" Type="http://schemas.openxmlformats.org/officeDocument/2006/relationships/slideLayout" Target="../slideLayouts/slideLayout376.xml"/><Relationship Id="rId48" Type="http://schemas.openxmlformats.org/officeDocument/2006/relationships/slideLayout" Target="../slideLayouts/slideLayout381.xml"/><Relationship Id="rId56" Type="http://schemas.openxmlformats.org/officeDocument/2006/relationships/slideLayout" Target="../slideLayouts/slideLayout389.xml"/><Relationship Id="rId64" Type="http://schemas.openxmlformats.org/officeDocument/2006/relationships/slideLayout" Target="../slideLayouts/slideLayout397.xml"/><Relationship Id="rId69" Type="http://schemas.openxmlformats.org/officeDocument/2006/relationships/slideLayout" Target="../slideLayouts/slideLayout402.xml"/><Relationship Id="rId77" Type="http://schemas.openxmlformats.org/officeDocument/2006/relationships/slideLayout" Target="../slideLayouts/slideLayout410.xml"/><Relationship Id="rId8" Type="http://schemas.openxmlformats.org/officeDocument/2006/relationships/slideLayout" Target="../slideLayouts/slideLayout341.xml"/><Relationship Id="rId51" Type="http://schemas.openxmlformats.org/officeDocument/2006/relationships/slideLayout" Target="../slideLayouts/slideLayout384.xml"/><Relationship Id="rId72" Type="http://schemas.openxmlformats.org/officeDocument/2006/relationships/slideLayout" Target="../slideLayouts/slideLayout405.xml"/><Relationship Id="rId80" Type="http://schemas.openxmlformats.org/officeDocument/2006/relationships/slideLayout" Target="../slideLayouts/slideLayout413.xml"/><Relationship Id="rId85" Type="http://schemas.openxmlformats.org/officeDocument/2006/relationships/slideLayout" Target="../slideLayouts/slideLayout418.xml"/><Relationship Id="rId93" Type="http://schemas.openxmlformats.org/officeDocument/2006/relationships/slideLayout" Target="../slideLayouts/slideLayout426.xml"/><Relationship Id="rId98" Type="http://schemas.openxmlformats.org/officeDocument/2006/relationships/slideLayout" Target="../slideLayouts/slideLayout431.xml"/><Relationship Id="rId3" Type="http://schemas.openxmlformats.org/officeDocument/2006/relationships/slideLayout" Target="../slideLayouts/slideLayout336.xml"/><Relationship Id="rId12" Type="http://schemas.openxmlformats.org/officeDocument/2006/relationships/slideLayout" Target="../slideLayouts/slideLayout345.xml"/><Relationship Id="rId17" Type="http://schemas.openxmlformats.org/officeDocument/2006/relationships/slideLayout" Target="../slideLayouts/slideLayout350.xml"/><Relationship Id="rId25" Type="http://schemas.openxmlformats.org/officeDocument/2006/relationships/slideLayout" Target="../slideLayouts/slideLayout358.xml"/><Relationship Id="rId33" Type="http://schemas.openxmlformats.org/officeDocument/2006/relationships/slideLayout" Target="../slideLayouts/slideLayout366.xml"/><Relationship Id="rId38" Type="http://schemas.openxmlformats.org/officeDocument/2006/relationships/slideLayout" Target="../slideLayouts/slideLayout371.xml"/><Relationship Id="rId46" Type="http://schemas.openxmlformats.org/officeDocument/2006/relationships/slideLayout" Target="../slideLayouts/slideLayout379.xml"/><Relationship Id="rId59" Type="http://schemas.openxmlformats.org/officeDocument/2006/relationships/slideLayout" Target="../slideLayouts/slideLayout392.xml"/><Relationship Id="rId67" Type="http://schemas.openxmlformats.org/officeDocument/2006/relationships/slideLayout" Target="../slideLayouts/slideLayout400.xml"/><Relationship Id="rId20" Type="http://schemas.openxmlformats.org/officeDocument/2006/relationships/slideLayout" Target="../slideLayouts/slideLayout353.xml"/><Relationship Id="rId41" Type="http://schemas.openxmlformats.org/officeDocument/2006/relationships/slideLayout" Target="../slideLayouts/slideLayout374.xml"/><Relationship Id="rId54" Type="http://schemas.openxmlformats.org/officeDocument/2006/relationships/slideLayout" Target="../slideLayouts/slideLayout387.xml"/><Relationship Id="rId62" Type="http://schemas.openxmlformats.org/officeDocument/2006/relationships/slideLayout" Target="../slideLayouts/slideLayout395.xml"/><Relationship Id="rId70" Type="http://schemas.openxmlformats.org/officeDocument/2006/relationships/slideLayout" Target="../slideLayouts/slideLayout403.xml"/><Relationship Id="rId75" Type="http://schemas.openxmlformats.org/officeDocument/2006/relationships/slideLayout" Target="../slideLayouts/slideLayout408.xml"/><Relationship Id="rId83" Type="http://schemas.openxmlformats.org/officeDocument/2006/relationships/slideLayout" Target="../slideLayouts/slideLayout416.xml"/><Relationship Id="rId88" Type="http://schemas.openxmlformats.org/officeDocument/2006/relationships/slideLayout" Target="../slideLayouts/slideLayout421.xml"/><Relationship Id="rId91" Type="http://schemas.openxmlformats.org/officeDocument/2006/relationships/slideLayout" Target="../slideLayouts/slideLayout424.xml"/><Relationship Id="rId96" Type="http://schemas.openxmlformats.org/officeDocument/2006/relationships/slideLayout" Target="../slideLayouts/slideLayout429.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5" Type="http://schemas.openxmlformats.org/officeDocument/2006/relationships/slideLayout" Target="../slideLayouts/slideLayout348.xml"/><Relationship Id="rId23" Type="http://schemas.openxmlformats.org/officeDocument/2006/relationships/slideLayout" Target="../slideLayouts/slideLayout356.xml"/><Relationship Id="rId28" Type="http://schemas.openxmlformats.org/officeDocument/2006/relationships/slideLayout" Target="../slideLayouts/slideLayout361.xml"/><Relationship Id="rId36" Type="http://schemas.openxmlformats.org/officeDocument/2006/relationships/slideLayout" Target="../slideLayouts/slideLayout369.xml"/><Relationship Id="rId49" Type="http://schemas.openxmlformats.org/officeDocument/2006/relationships/slideLayout" Target="../slideLayouts/slideLayout382.xml"/><Relationship Id="rId57" Type="http://schemas.openxmlformats.org/officeDocument/2006/relationships/slideLayout" Target="../slideLayouts/slideLayout390.xml"/><Relationship Id="rId10" Type="http://schemas.openxmlformats.org/officeDocument/2006/relationships/slideLayout" Target="../slideLayouts/slideLayout343.xml"/><Relationship Id="rId31" Type="http://schemas.openxmlformats.org/officeDocument/2006/relationships/slideLayout" Target="../slideLayouts/slideLayout364.xml"/><Relationship Id="rId44" Type="http://schemas.openxmlformats.org/officeDocument/2006/relationships/slideLayout" Target="../slideLayouts/slideLayout377.xml"/><Relationship Id="rId52" Type="http://schemas.openxmlformats.org/officeDocument/2006/relationships/slideLayout" Target="../slideLayouts/slideLayout385.xml"/><Relationship Id="rId60" Type="http://schemas.openxmlformats.org/officeDocument/2006/relationships/slideLayout" Target="../slideLayouts/slideLayout393.xml"/><Relationship Id="rId65" Type="http://schemas.openxmlformats.org/officeDocument/2006/relationships/slideLayout" Target="../slideLayouts/slideLayout398.xml"/><Relationship Id="rId73" Type="http://schemas.openxmlformats.org/officeDocument/2006/relationships/slideLayout" Target="../slideLayouts/slideLayout406.xml"/><Relationship Id="rId78" Type="http://schemas.openxmlformats.org/officeDocument/2006/relationships/slideLayout" Target="../slideLayouts/slideLayout411.xml"/><Relationship Id="rId81" Type="http://schemas.openxmlformats.org/officeDocument/2006/relationships/slideLayout" Target="../slideLayouts/slideLayout414.xml"/><Relationship Id="rId86" Type="http://schemas.openxmlformats.org/officeDocument/2006/relationships/slideLayout" Target="../slideLayouts/slideLayout419.xml"/><Relationship Id="rId94" Type="http://schemas.openxmlformats.org/officeDocument/2006/relationships/slideLayout" Target="../slideLayouts/slideLayout427.xml"/><Relationship Id="rId99" Type="http://schemas.openxmlformats.org/officeDocument/2006/relationships/theme" Target="../theme/theme8.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3" Type="http://schemas.openxmlformats.org/officeDocument/2006/relationships/slideLayout" Target="../slideLayouts/slideLayout346.xml"/><Relationship Id="rId18" Type="http://schemas.openxmlformats.org/officeDocument/2006/relationships/slideLayout" Target="../slideLayouts/slideLayout351.xml"/><Relationship Id="rId39" Type="http://schemas.openxmlformats.org/officeDocument/2006/relationships/slideLayout" Target="../slideLayouts/slideLayout3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slideLayout" Target="../slideLayouts/slideLayout444.xml"/><Relationship Id="rId18" Type="http://schemas.openxmlformats.org/officeDocument/2006/relationships/slideLayout" Target="../slideLayouts/slideLayout449.xml"/><Relationship Id="rId26" Type="http://schemas.openxmlformats.org/officeDocument/2006/relationships/slideLayout" Target="../slideLayouts/slideLayout457.xml"/><Relationship Id="rId3" Type="http://schemas.openxmlformats.org/officeDocument/2006/relationships/slideLayout" Target="../slideLayouts/slideLayout434.xml"/><Relationship Id="rId21" Type="http://schemas.openxmlformats.org/officeDocument/2006/relationships/slideLayout" Target="../slideLayouts/slideLayout452.xml"/><Relationship Id="rId7" Type="http://schemas.openxmlformats.org/officeDocument/2006/relationships/slideLayout" Target="../slideLayouts/slideLayout438.xml"/><Relationship Id="rId12" Type="http://schemas.openxmlformats.org/officeDocument/2006/relationships/slideLayout" Target="../slideLayouts/slideLayout443.xml"/><Relationship Id="rId17" Type="http://schemas.openxmlformats.org/officeDocument/2006/relationships/slideLayout" Target="../slideLayouts/slideLayout448.xml"/><Relationship Id="rId25" Type="http://schemas.openxmlformats.org/officeDocument/2006/relationships/slideLayout" Target="../slideLayouts/slideLayout456.xml"/><Relationship Id="rId2" Type="http://schemas.openxmlformats.org/officeDocument/2006/relationships/slideLayout" Target="../slideLayouts/slideLayout433.xml"/><Relationship Id="rId16" Type="http://schemas.openxmlformats.org/officeDocument/2006/relationships/slideLayout" Target="../slideLayouts/slideLayout447.xml"/><Relationship Id="rId20" Type="http://schemas.openxmlformats.org/officeDocument/2006/relationships/slideLayout" Target="../slideLayouts/slideLayout451.xml"/><Relationship Id="rId29" Type="http://schemas.openxmlformats.org/officeDocument/2006/relationships/slideLayout" Target="../slideLayouts/slideLayout460.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24" Type="http://schemas.openxmlformats.org/officeDocument/2006/relationships/slideLayout" Target="../slideLayouts/slideLayout455.xml"/><Relationship Id="rId5" Type="http://schemas.openxmlformats.org/officeDocument/2006/relationships/slideLayout" Target="../slideLayouts/slideLayout436.xml"/><Relationship Id="rId15" Type="http://schemas.openxmlformats.org/officeDocument/2006/relationships/slideLayout" Target="../slideLayouts/slideLayout446.xml"/><Relationship Id="rId23" Type="http://schemas.openxmlformats.org/officeDocument/2006/relationships/slideLayout" Target="../slideLayouts/slideLayout454.xml"/><Relationship Id="rId28" Type="http://schemas.openxmlformats.org/officeDocument/2006/relationships/slideLayout" Target="../slideLayouts/slideLayout459.xml"/><Relationship Id="rId10" Type="http://schemas.openxmlformats.org/officeDocument/2006/relationships/slideLayout" Target="../slideLayouts/slideLayout441.xml"/><Relationship Id="rId19" Type="http://schemas.openxmlformats.org/officeDocument/2006/relationships/slideLayout" Target="../slideLayouts/slideLayout450.xml"/><Relationship Id="rId31" Type="http://schemas.openxmlformats.org/officeDocument/2006/relationships/theme" Target="../theme/theme9.xml"/><Relationship Id="rId4" Type="http://schemas.openxmlformats.org/officeDocument/2006/relationships/slideLayout" Target="../slideLayouts/slideLayout435.xml"/><Relationship Id="rId9" Type="http://schemas.openxmlformats.org/officeDocument/2006/relationships/slideLayout" Target="../slideLayouts/slideLayout440.xml"/><Relationship Id="rId14" Type="http://schemas.openxmlformats.org/officeDocument/2006/relationships/slideLayout" Target="../slideLayouts/slideLayout445.xml"/><Relationship Id="rId22" Type="http://schemas.openxmlformats.org/officeDocument/2006/relationships/slideLayout" Target="../slideLayouts/slideLayout453.xml"/><Relationship Id="rId27" Type="http://schemas.openxmlformats.org/officeDocument/2006/relationships/slideLayout" Target="../slideLayouts/slideLayout458.xml"/><Relationship Id="rId30" Type="http://schemas.openxmlformats.org/officeDocument/2006/relationships/slideLayout" Target="../slideLayouts/slideLayout4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875967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 id="2147483962" r:id="rId51"/>
    <p:sldLayoutId id="2147483963" r:id="rId52"/>
    <p:sldLayoutId id="2147483964" r:id="rId53"/>
    <p:sldLayoutId id="2147483965" r:id="rId54"/>
    <p:sldLayoutId id="2147483966" r:id="rId55"/>
    <p:sldLayoutId id="2147483967" r:id="rId56"/>
    <p:sldLayoutId id="2147483968" r:id="rId57"/>
    <p:sldLayoutId id="2147483969" r:id="rId58"/>
    <p:sldLayoutId id="2147483970" r:id="rId59"/>
    <p:sldLayoutId id="2147483971" r:id="rId60"/>
    <p:sldLayoutId id="2147483972" r:id="rId61"/>
    <p:sldLayoutId id="2147483973" r:id="rId62"/>
    <p:sldLayoutId id="2147483974" r:id="rId63"/>
    <p:sldLayoutId id="2147483975" r:id="rId64"/>
    <p:sldLayoutId id="2147483976" r:id="rId65"/>
    <p:sldLayoutId id="2147483977" r:id="rId66"/>
    <p:sldLayoutId id="2147483978" r:id="rId67"/>
    <p:sldLayoutId id="2147483979" r:id="rId68"/>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05794917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817" r:id="rId40"/>
    <p:sldLayoutId id="2147483818" r:id="rId41"/>
    <p:sldLayoutId id="2147483819" r:id="rId42"/>
    <p:sldLayoutId id="2147483820" r:id="rId43"/>
    <p:sldLayoutId id="2147483821" r:id="rId44"/>
    <p:sldLayoutId id="2147483822" r:id="rId45"/>
    <p:sldLayoutId id="2147483823" r:id="rId46"/>
    <p:sldLayoutId id="2147483824" r:id="rId47"/>
    <p:sldLayoutId id="2147483825" r:id="rId48"/>
    <p:sldLayoutId id="2147483826" r:id="rId49"/>
    <p:sldLayoutId id="2147483827" r:id="rId50"/>
    <p:sldLayoutId id="2147483828" r:id="rId51"/>
    <p:sldLayoutId id="2147483829" r:id="rId52"/>
    <p:sldLayoutId id="2147483830" r:id="rId53"/>
    <p:sldLayoutId id="2147483831" r:id="rId54"/>
    <p:sldLayoutId id="2147483832" r:id="rId55"/>
    <p:sldLayoutId id="2147483833" r:id="rId56"/>
    <p:sldLayoutId id="2147483834" r:id="rId57"/>
    <p:sldLayoutId id="2147483835" r:id="rId58"/>
    <p:sldLayoutId id="2147483836" r:id="rId59"/>
    <p:sldLayoutId id="2147483837" r:id="rId60"/>
    <p:sldLayoutId id="2147483838" r:id="rId61"/>
    <p:sldLayoutId id="2147483840" r:id="rId62"/>
    <p:sldLayoutId id="2147483841" r:id="rId63"/>
    <p:sldLayoutId id="2147483842" r:id="rId64"/>
    <p:sldLayoutId id="2147483843" r:id="rId65"/>
    <p:sldLayoutId id="2147483844" r:id="rId66"/>
    <p:sldLayoutId id="2147483845" r:id="rId67"/>
    <p:sldLayoutId id="2147483846" r:id="rId68"/>
    <p:sldLayoutId id="2147483848" r:id="rId69"/>
    <p:sldLayoutId id="2147483849" r:id="rId70"/>
    <p:sldLayoutId id="2147483850" r:id="rId71"/>
    <p:sldLayoutId id="2147483851" r:id="rId72"/>
    <p:sldLayoutId id="2147483852" r:id="rId73"/>
    <p:sldLayoutId id="2147483853" r:id="rId74"/>
    <p:sldLayoutId id="2147483854" r:id="rId75"/>
    <p:sldLayoutId id="2147483855" r:id="rId76"/>
    <p:sldLayoutId id="2147483856" r:id="rId77"/>
    <p:sldLayoutId id="2147483857" r:id="rId78"/>
    <p:sldLayoutId id="2147483858" r:id="rId79"/>
    <p:sldLayoutId id="2147483859" r:id="rId80"/>
    <p:sldLayoutId id="2147483860" r:id="rId81"/>
    <p:sldLayoutId id="2147483861" r:id="rId82"/>
    <p:sldLayoutId id="2147483862" r:id="rId83"/>
    <p:sldLayoutId id="2147483863" r:id="rId84"/>
    <p:sldLayoutId id="2147483864" r:id="rId85"/>
    <p:sldLayoutId id="2147483865" r:id="rId86"/>
    <p:sldLayoutId id="2147483866" r:id="rId87"/>
    <p:sldLayoutId id="2147483867" r:id="rId88"/>
    <p:sldLayoutId id="2147483868" r:id="rId89"/>
    <p:sldLayoutId id="2147483869" r:id="rId90"/>
    <p:sldLayoutId id="2147483871" r:id="rId91"/>
    <p:sldLayoutId id="2147483872" r:id="rId92"/>
    <p:sldLayoutId id="2147483873" r:id="rId93"/>
    <p:sldLayoutId id="2147483874" r:id="rId94"/>
    <p:sldLayoutId id="2147483875" r:id="rId95"/>
    <p:sldLayoutId id="2147483876" r:id="rId96"/>
    <p:sldLayoutId id="2147484005" r:id="rId97"/>
    <p:sldLayoutId id="2147484012" r:id="rId98"/>
    <p:sldLayoutId id="2147484048" r:id="rId99"/>
    <p:sldLayoutId id="2147484049" r:id="rId100"/>
    <p:sldLayoutId id="2147484051" r:id="rId101"/>
    <p:sldLayoutId id="2147484052" r:id="rId102"/>
    <p:sldLayoutId id="2147484055" r:id="rId103"/>
    <p:sldLayoutId id="2147484056" r:id="rId104"/>
    <p:sldLayoutId id="2147484057" r:id="rId105"/>
    <p:sldLayoutId id="2147484058" r:id="rId106"/>
    <p:sldLayoutId id="2147484059" r:id="rId107"/>
    <p:sldLayoutId id="2147484060" r:id="rId108"/>
    <p:sldLayoutId id="2147484061" r:id="rId109"/>
    <p:sldLayoutId id="2147484062" r:id="rId110"/>
    <p:sldLayoutId id="2147484063" r:id="rId111"/>
    <p:sldLayoutId id="2147484064" r:id="rId112"/>
    <p:sldLayoutId id="2147484065" r:id="rId113"/>
    <p:sldLayoutId id="2147484066" r:id="rId114"/>
    <p:sldLayoutId id="2147484067" r:id="rId115"/>
    <p:sldLayoutId id="2147484068" r:id="rId116"/>
    <p:sldLayoutId id="2147484069" r:id="rId117"/>
    <p:sldLayoutId id="2147484070" r:id="rId118"/>
    <p:sldLayoutId id="2147484071" r:id="rId119"/>
    <p:sldLayoutId id="2147484072" r:id="rId120"/>
    <p:sldLayoutId id="2147484073" r:id="rId121"/>
    <p:sldLayoutId id="2147484074" r:id="rId122"/>
    <p:sldLayoutId id="2147484075" r:id="rId123"/>
    <p:sldLayoutId id="2147484076" r:id="rId124"/>
    <p:sldLayoutId id="2147484077" r:id="rId125"/>
    <p:sldLayoutId id="2147484078" r:id="rId126"/>
    <p:sldLayoutId id="2147484079" r:id="rId127"/>
    <p:sldLayoutId id="2147484080" r:id="rId128"/>
    <p:sldLayoutId id="2147484081" r:id="rId129"/>
    <p:sldLayoutId id="2147484082" r:id="rId130"/>
    <p:sldLayoutId id="2147484083" r:id="rId131"/>
    <p:sldLayoutId id="2147484159" r:id="rId132"/>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bg1"/>
                </a:solidFill>
              </a:defRPr>
            </a:lvl1pPr>
          </a:lstStyle>
          <a:p>
            <a:fld id="{B6F15528-21DE-4FAA-801E-634DDDAF4B2B}" type="slidenum">
              <a:rPr lang="en-US" smtClean="0"/>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6232723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 id="2147483775" r:id="rId36"/>
    <p:sldLayoutId id="2147483776" r:id="rId37"/>
    <p:sldLayoutId id="2147483777" r:id="rId38"/>
  </p:sldLayoutIdLst>
  <p:hf hdr="0" ftr="0" dt="0"/>
  <p:txStyles>
    <p:titleStyle>
      <a:lvl1pPr algn="l" defTabSz="499249" rtl="0" eaLnBrk="1" latinLnBrk="0" hangingPunct="1">
        <a:lnSpc>
          <a:spcPct val="90000"/>
        </a:lnSpc>
        <a:spcBef>
          <a:spcPct val="0"/>
        </a:spcBef>
        <a:buNone/>
        <a:defRPr sz="1966" b="1" kern="1200">
          <a:solidFill>
            <a:schemeClr val="accent1"/>
          </a:solidFill>
          <a:latin typeface="+mn-lt"/>
          <a:ea typeface="+mj-ea"/>
          <a:cs typeface="+mj-cs"/>
        </a:defRPr>
      </a:lvl1pPr>
    </p:titleStyle>
    <p:bodyStyle>
      <a:lvl1pPr marL="124812" indent="-124812" algn="l" defTabSz="499249" rtl="0" eaLnBrk="1" latinLnBrk="0" hangingPunct="1">
        <a:lnSpc>
          <a:spcPct val="90000"/>
        </a:lnSpc>
        <a:spcBef>
          <a:spcPts val="546"/>
        </a:spcBef>
        <a:buClr>
          <a:schemeClr val="bg2"/>
        </a:buClr>
        <a:buFont typeface="Wingdings" panose="05000000000000000000" pitchFamily="2" charset="2"/>
        <a:buChar char="§"/>
        <a:defRPr sz="1529" kern="1200">
          <a:solidFill>
            <a:schemeClr val="bg1"/>
          </a:solidFill>
          <a:latin typeface="+mn-lt"/>
          <a:ea typeface="+mn-ea"/>
          <a:cs typeface="+mn-cs"/>
        </a:defRPr>
      </a:lvl1pPr>
      <a:lvl2pPr marL="374437" indent="-124812" algn="l" defTabSz="499249" rtl="0" eaLnBrk="1" latinLnBrk="0" hangingPunct="1">
        <a:lnSpc>
          <a:spcPct val="90000"/>
        </a:lnSpc>
        <a:spcBef>
          <a:spcPts val="273"/>
        </a:spcBef>
        <a:buClr>
          <a:schemeClr val="bg2"/>
        </a:buClr>
        <a:buFont typeface="Wingdings" panose="05000000000000000000" pitchFamily="2" charset="2"/>
        <a:buChar char="§"/>
        <a:defRPr sz="1310" kern="1200">
          <a:solidFill>
            <a:schemeClr val="bg1"/>
          </a:solidFill>
          <a:latin typeface="+mn-lt"/>
          <a:ea typeface="+mn-ea"/>
          <a:cs typeface="+mn-cs"/>
        </a:defRPr>
      </a:lvl2pPr>
      <a:lvl3pPr marL="624061" indent="-124812" algn="l" defTabSz="499249" rtl="0" eaLnBrk="1" latinLnBrk="0" hangingPunct="1">
        <a:lnSpc>
          <a:spcPct val="90000"/>
        </a:lnSpc>
        <a:spcBef>
          <a:spcPts val="273"/>
        </a:spcBef>
        <a:buClr>
          <a:schemeClr val="bg2"/>
        </a:buClr>
        <a:buFont typeface="Wingdings" panose="05000000000000000000" pitchFamily="2" charset="2"/>
        <a:buChar char="§"/>
        <a:defRPr sz="1092" kern="1200">
          <a:solidFill>
            <a:schemeClr val="bg1"/>
          </a:solidFill>
          <a:latin typeface="+mn-lt"/>
          <a:ea typeface="+mn-ea"/>
          <a:cs typeface="+mn-cs"/>
        </a:defRPr>
      </a:lvl3pPr>
      <a:lvl4pPr marL="873686" indent="-124812" algn="l" defTabSz="499249" rtl="0" eaLnBrk="1" latinLnBrk="0" hangingPunct="1">
        <a:lnSpc>
          <a:spcPct val="90000"/>
        </a:lnSpc>
        <a:spcBef>
          <a:spcPts val="273"/>
        </a:spcBef>
        <a:buClr>
          <a:schemeClr val="bg2"/>
        </a:buClr>
        <a:buFont typeface="Wingdings" panose="05000000000000000000" pitchFamily="2" charset="2"/>
        <a:buChar char="§"/>
        <a:defRPr sz="982" kern="1200">
          <a:solidFill>
            <a:schemeClr val="bg1"/>
          </a:solidFill>
          <a:latin typeface="+mn-lt"/>
          <a:ea typeface="+mn-ea"/>
          <a:cs typeface="+mn-cs"/>
        </a:defRPr>
      </a:lvl4pPr>
      <a:lvl5pPr marL="1123310" indent="-124812" algn="l" defTabSz="499249" rtl="0" eaLnBrk="1" latinLnBrk="0" hangingPunct="1">
        <a:lnSpc>
          <a:spcPct val="90000"/>
        </a:lnSpc>
        <a:spcBef>
          <a:spcPts val="273"/>
        </a:spcBef>
        <a:buClr>
          <a:schemeClr val="bg2"/>
        </a:buClr>
        <a:buFont typeface="Wingdings" panose="05000000000000000000" pitchFamily="2" charset="2"/>
        <a:buChar char="§"/>
        <a:defRPr sz="982" kern="1200">
          <a:solidFill>
            <a:schemeClr val="bg1"/>
          </a:solidFill>
          <a:latin typeface="+mn-lt"/>
          <a:ea typeface="+mn-ea"/>
          <a:cs typeface="+mn-cs"/>
        </a:defRPr>
      </a:lvl5pPr>
      <a:lvl6pPr marL="1372934"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6pPr>
      <a:lvl7pPr marL="1622558"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2182"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807"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249" rtl="0" eaLnBrk="1" latinLnBrk="0" hangingPunct="1">
        <a:defRPr sz="982" kern="1200">
          <a:solidFill>
            <a:schemeClr val="tx1"/>
          </a:solidFill>
          <a:latin typeface="+mn-lt"/>
          <a:ea typeface="+mn-ea"/>
          <a:cs typeface="+mn-cs"/>
        </a:defRPr>
      </a:lvl1pPr>
      <a:lvl2pPr marL="249624" algn="l" defTabSz="499249" rtl="0" eaLnBrk="1" latinLnBrk="0" hangingPunct="1">
        <a:defRPr sz="982" kern="1200">
          <a:solidFill>
            <a:schemeClr val="tx1"/>
          </a:solidFill>
          <a:latin typeface="+mn-lt"/>
          <a:ea typeface="+mn-ea"/>
          <a:cs typeface="+mn-cs"/>
        </a:defRPr>
      </a:lvl2pPr>
      <a:lvl3pPr marL="499249" algn="l" defTabSz="499249" rtl="0" eaLnBrk="1" latinLnBrk="0" hangingPunct="1">
        <a:defRPr sz="982" kern="1200">
          <a:solidFill>
            <a:schemeClr val="tx1"/>
          </a:solidFill>
          <a:latin typeface="+mn-lt"/>
          <a:ea typeface="+mn-ea"/>
          <a:cs typeface="+mn-cs"/>
        </a:defRPr>
      </a:lvl3pPr>
      <a:lvl4pPr marL="748873" algn="l" defTabSz="499249" rtl="0" eaLnBrk="1" latinLnBrk="0" hangingPunct="1">
        <a:defRPr sz="982" kern="1200">
          <a:solidFill>
            <a:schemeClr val="tx1"/>
          </a:solidFill>
          <a:latin typeface="+mn-lt"/>
          <a:ea typeface="+mn-ea"/>
          <a:cs typeface="+mn-cs"/>
        </a:defRPr>
      </a:lvl4pPr>
      <a:lvl5pPr marL="998498" algn="l" defTabSz="499249" rtl="0" eaLnBrk="1" latinLnBrk="0" hangingPunct="1">
        <a:defRPr sz="982" kern="1200">
          <a:solidFill>
            <a:schemeClr val="tx1"/>
          </a:solidFill>
          <a:latin typeface="+mn-lt"/>
          <a:ea typeface="+mn-ea"/>
          <a:cs typeface="+mn-cs"/>
        </a:defRPr>
      </a:lvl5pPr>
      <a:lvl6pPr marL="1248122" algn="l" defTabSz="499249" rtl="0" eaLnBrk="1" latinLnBrk="0" hangingPunct="1">
        <a:defRPr sz="982" kern="1200">
          <a:solidFill>
            <a:schemeClr val="tx1"/>
          </a:solidFill>
          <a:latin typeface="+mn-lt"/>
          <a:ea typeface="+mn-ea"/>
          <a:cs typeface="+mn-cs"/>
        </a:defRPr>
      </a:lvl6pPr>
      <a:lvl7pPr marL="1497746" algn="l" defTabSz="499249" rtl="0" eaLnBrk="1" latinLnBrk="0" hangingPunct="1">
        <a:defRPr sz="982" kern="1200">
          <a:solidFill>
            <a:schemeClr val="tx1"/>
          </a:solidFill>
          <a:latin typeface="+mn-lt"/>
          <a:ea typeface="+mn-ea"/>
          <a:cs typeface="+mn-cs"/>
        </a:defRPr>
      </a:lvl7pPr>
      <a:lvl8pPr marL="1747370" algn="l" defTabSz="499249" rtl="0" eaLnBrk="1" latinLnBrk="0" hangingPunct="1">
        <a:defRPr sz="982" kern="1200">
          <a:solidFill>
            <a:schemeClr val="tx1"/>
          </a:solidFill>
          <a:latin typeface="+mn-lt"/>
          <a:ea typeface="+mn-ea"/>
          <a:cs typeface="+mn-cs"/>
        </a:defRPr>
      </a:lvl8pPr>
      <a:lvl9pPr marL="1996995" algn="l" defTabSz="499249" rtl="0" eaLnBrk="1" latinLnBrk="0" hangingPunct="1">
        <a:defRPr sz="98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5385" y="52825"/>
            <a:ext cx="7707179" cy="677108"/>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2"/>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2"/>
            <a:ext cx="210312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6583680" y="6377942"/>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9925658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257175">
        <a:defRPr>
          <a:latin typeface="+mn-lt"/>
          <a:ea typeface="+mn-ea"/>
          <a:cs typeface="+mn-cs"/>
        </a:defRPr>
      </a:lvl2pPr>
      <a:lvl3pPr marL="514350">
        <a:defRPr>
          <a:latin typeface="+mn-lt"/>
          <a:ea typeface="+mn-ea"/>
          <a:cs typeface="+mn-cs"/>
        </a:defRPr>
      </a:lvl3pPr>
      <a:lvl4pPr marL="771525">
        <a:defRPr>
          <a:latin typeface="+mn-lt"/>
          <a:ea typeface="+mn-ea"/>
          <a:cs typeface="+mn-cs"/>
        </a:defRPr>
      </a:lvl4pPr>
      <a:lvl5pPr marL="1028700">
        <a:defRPr>
          <a:latin typeface="+mn-lt"/>
          <a:ea typeface="+mn-ea"/>
          <a:cs typeface="+mn-cs"/>
        </a:defRPr>
      </a:lvl5pPr>
      <a:lvl6pPr marL="1285875">
        <a:defRPr>
          <a:latin typeface="+mn-lt"/>
          <a:ea typeface="+mn-ea"/>
          <a:cs typeface="+mn-cs"/>
        </a:defRPr>
      </a:lvl6pPr>
      <a:lvl7pPr marL="1543050">
        <a:defRPr>
          <a:latin typeface="+mn-lt"/>
          <a:ea typeface="+mn-ea"/>
          <a:cs typeface="+mn-cs"/>
        </a:defRPr>
      </a:lvl7pPr>
      <a:lvl8pPr marL="1800225">
        <a:defRPr>
          <a:latin typeface="+mn-lt"/>
          <a:ea typeface="+mn-ea"/>
          <a:cs typeface="+mn-cs"/>
        </a:defRPr>
      </a:lvl8pPr>
      <a:lvl9pPr marL="2057400">
        <a:defRPr>
          <a:latin typeface="+mn-lt"/>
          <a:ea typeface="+mn-ea"/>
          <a:cs typeface="+mn-cs"/>
        </a:defRPr>
      </a:lvl9pPr>
    </p:bodyStyle>
    <p:otherStyle>
      <a:lvl1pPr marL="0">
        <a:defRPr>
          <a:latin typeface="+mn-lt"/>
          <a:ea typeface="+mn-ea"/>
          <a:cs typeface="+mn-cs"/>
        </a:defRPr>
      </a:lvl1pPr>
      <a:lvl2pPr marL="257175">
        <a:defRPr>
          <a:latin typeface="+mn-lt"/>
          <a:ea typeface="+mn-ea"/>
          <a:cs typeface="+mn-cs"/>
        </a:defRPr>
      </a:lvl2pPr>
      <a:lvl3pPr marL="514350">
        <a:defRPr>
          <a:latin typeface="+mn-lt"/>
          <a:ea typeface="+mn-ea"/>
          <a:cs typeface="+mn-cs"/>
        </a:defRPr>
      </a:lvl3pPr>
      <a:lvl4pPr marL="771525">
        <a:defRPr>
          <a:latin typeface="+mn-lt"/>
          <a:ea typeface="+mn-ea"/>
          <a:cs typeface="+mn-cs"/>
        </a:defRPr>
      </a:lvl4pPr>
      <a:lvl5pPr marL="1028700">
        <a:defRPr>
          <a:latin typeface="+mn-lt"/>
          <a:ea typeface="+mn-ea"/>
          <a:cs typeface="+mn-cs"/>
        </a:defRPr>
      </a:lvl5pPr>
      <a:lvl6pPr marL="1285875">
        <a:defRPr>
          <a:latin typeface="+mn-lt"/>
          <a:ea typeface="+mn-ea"/>
          <a:cs typeface="+mn-cs"/>
        </a:defRPr>
      </a:lvl6pPr>
      <a:lvl7pPr marL="1543050">
        <a:defRPr>
          <a:latin typeface="+mn-lt"/>
          <a:ea typeface="+mn-ea"/>
          <a:cs typeface="+mn-cs"/>
        </a:defRPr>
      </a:lvl7pPr>
      <a:lvl8pPr marL="1800225">
        <a:defRPr>
          <a:latin typeface="+mn-lt"/>
          <a:ea typeface="+mn-ea"/>
          <a:cs typeface="+mn-cs"/>
        </a:defRPr>
      </a:lvl8pPr>
      <a:lvl9pPr marL="20574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925190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Lst>
  <p:hf hdr="0" ftr="0" dt="0"/>
  <p:txStyles>
    <p:titleStyle>
      <a:lvl1pPr algn="l" defTabSz="374437" rtl="0" eaLnBrk="1" latinLnBrk="0" hangingPunct="1">
        <a:lnSpc>
          <a:spcPct val="90000"/>
        </a:lnSpc>
        <a:spcBef>
          <a:spcPct val="0"/>
        </a:spcBef>
        <a:buNone/>
        <a:defRPr sz="1475" b="1" kern="1200">
          <a:solidFill>
            <a:schemeClr val="accent1"/>
          </a:solidFill>
          <a:latin typeface="+mn-lt"/>
          <a:ea typeface="+mj-ea"/>
          <a:cs typeface="+mj-cs"/>
        </a:defRPr>
      </a:lvl1pPr>
    </p:titleStyle>
    <p:bodyStyle>
      <a:lvl1pPr marL="93609" indent="-93609" algn="l" defTabSz="374437" rtl="0" eaLnBrk="1" latinLnBrk="0" hangingPunct="1">
        <a:lnSpc>
          <a:spcPct val="90000"/>
        </a:lnSpc>
        <a:spcBef>
          <a:spcPts val="410"/>
        </a:spcBef>
        <a:buClr>
          <a:schemeClr val="bg2"/>
        </a:buClr>
        <a:buFont typeface="Wingdings" panose="05000000000000000000" pitchFamily="2" charset="2"/>
        <a:buChar char="§"/>
        <a:defRPr sz="1147" kern="1200">
          <a:solidFill>
            <a:schemeClr val="bg1"/>
          </a:solidFill>
          <a:latin typeface="+mn-lt"/>
          <a:ea typeface="+mn-ea"/>
          <a:cs typeface="+mn-cs"/>
        </a:defRPr>
      </a:lvl1pPr>
      <a:lvl2pPr marL="280828" indent="-93609" algn="l" defTabSz="374437" rtl="0" eaLnBrk="1" latinLnBrk="0" hangingPunct="1">
        <a:lnSpc>
          <a:spcPct val="90000"/>
        </a:lnSpc>
        <a:spcBef>
          <a:spcPts val="205"/>
        </a:spcBef>
        <a:buClr>
          <a:schemeClr val="bg2"/>
        </a:buClr>
        <a:buFont typeface="Wingdings" panose="05000000000000000000" pitchFamily="2" charset="2"/>
        <a:buChar char="§"/>
        <a:defRPr sz="982" kern="1200">
          <a:solidFill>
            <a:schemeClr val="bg1"/>
          </a:solidFill>
          <a:latin typeface="+mn-lt"/>
          <a:ea typeface="+mn-ea"/>
          <a:cs typeface="+mn-cs"/>
        </a:defRPr>
      </a:lvl2pPr>
      <a:lvl3pPr marL="468046" indent="-93609" algn="l" defTabSz="374437" rtl="0" eaLnBrk="1" latinLnBrk="0" hangingPunct="1">
        <a:lnSpc>
          <a:spcPct val="90000"/>
        </a:lnSpc>
        <a:spcBef>
          <a:spcPts val="205"/>
        </a:spcBef>
        <a:buClr>
          <a:schemeClr val="bg2"/>
        </a:buClr>
        <a:buFont typeface="Wingdings" panose="05000000000000000000" pitchFamily="2" charset="2"/>
        <a:buChar char="§"/>
        <a:defRPr sz="819" kern="1200">
          <a:solidFill>
            <a:schemeClr val="bg1"/>
          </a:solidFill>
          <a:latin typeface="+mn-lt"/>
          <a:ea typeface="+mn-ea"/>
          <a:cs typeface="+mn-cs"/>
        </a:defRPr>
      </a:lvl3pPr>
      <a:lvl4pPr marL="655264" indent="-93609" algn="l" defTabSz="374437" rtl="0" eaLnBrk="1" latinLnBrk="0" hangingPunct="1">
        <a:lnSpc>
          <a:spcPct val="90000"/>
        </a:lnSpc>
        <a:spcBef>
          <a:spcPts val="205"/>
        </a:spcBef>
        <a:buClr>
          <a:schemeClr val="bg2"/>
        </a:buClr>
        <a:buFont typeface="Wingdings" panose="05000000000000000000" pitchFamily="2" charset="2"/>
        <a:buChar char="§"/>
        <a:defRPr sz="737" kern="1200">
          <a:solidFill>
            <a:schemeClr val="bg1"/>
          </a:solidFill>
          <a:latin typeface="+mn-lt"/>
          <a:ea typeface="+mn-ea"/>
          <a:cs typeface="+mn-cs"/>
        </a:defRPr>
      </a:lvl4pPr>
      <a:lvl5pPr marL="842482" indent="-93609" algn="l" defTabSz="374437" rtl="0" eaLnBrk="1" latinLnBrk="0" hangingPunct="1">
        <a:lnSpc>
          <a:spcPct val="90000"/>
        </a:lnSpc>
        <a:spcBef>
          <a:spcPts val="205"/>
        </a:spcBef>
        <a:buClr>
          <a:schemeClr val="bg2"/>
        </a:buClr>
        <a:buFont typeface="Wingdings" panose="05000000000000000000" pitchFamily="2" charset="2"/>
        <a:buChar char="§"/>
        <a:defRPr sz="737" kern="1200">
          <a:solidFill>
            <a:schemeClr val="bg1"/>
          </a:solidFill>
          <a:latin typeface="+mn-lt"/>
          <a:ea typeface="+mn-ea"/>
          <a:cs typeface="+mn-cs"/>
        </a:defRPr>
      </a:lvl5pPr>
      <a:lvl6pPr marL="1029701"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6pPr>
      <a:lvl7pPr marL="1216919"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7pPr>
      <a:lvl8pPr marL="1404137"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8pPr>
      <a:lvl9pPr marL="1591355"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9pPr>
    </p:bodyStyle>
    <p:otherStyle>
      <a:defPPr>
        <a:defRPr lang="en-US"/>
      </a:defPPr>
      <a:lvl1pPr marL="0" algn="l" defTabSz="374437" rtl="0" eaLnBrk="1" latinLnBrk="0" hangingPunct="1">
        <a:defRPr sz="737" kern="1200">
          <a:solidFill>
            <a:schemeClr val="tx1"/>
          </a:solidFill>
          <a:latin typeface="+mn-lt"/>
          <a:ea typeface="+mn-ea"/>
          <a:cs typeface="+mn-cs"/>
        </a:defRPr>
      </a:lvl1pPr>
      <a:lvl2pPr marL="187219" algn="l" defTabSz="374437" rtl="0" eaLnBrk="1" latinLnBrk="0" hangingPunct="1">
        <a:defRPr sz="737" kern="1200">
          <a:solidFill>
            <a:schemeClr val="tx1"/>
          </a:solidFill>
          <a:latin typeface="+mn-lt"/>
          <a:ea typeface="+mn-ea"/>
          <a:cs typeface="+mn-cs"/>
        </a:defRPr>
      </a:lvl2pPr>
      <a:lvl3pPr marL="374437" algn="l" defTabSz="374437" rtl="0" eaLnBrk="1" latinLnBrk="0" hangingPunct="1">
        <a:defRPr sz="737" kern="1200">
          <a:solidFill>
            <a:schemeClr val="tx1"/>
          </a:solidFill>
          <a:latin typeface="+mn-lt"/>
          <a:ea typeface="+mn-ea"/>
          <a:cs typeface="+mn-cs"/>
        </a:defRPr>
      </a:lvl3pPr>
      <a:lvl4pPr marL="561655" algn="l" defTabSz="374437" rtl="0" eaLnBrk="1" latinLnBrk="0" hangingPunct="1">
        <a:defRPr sz="737" kern="1200">
          <a:solidFill>
            <a:schemeClr val="tx1"/>
          </a:solidFill>
          <a:latin typeface="+mn-lt"/>
          <a:ea typeface="+mn-ea"/>
          <a:cs typeface="+mn-cs"/>
        </a:defRPr>
      </a:lvl4pPr>
      <a:lvl5pPr marL="748873" algn="l" defTabSz="374437" rtl="0" eaLnBrk="1" latinLnBrk="0" hangingPunct="1">
        <a:defRPr sz="737" kern="1200">
          <a:solidFill>
            <a:schemeClr val="tx1"/>
          </a:solidFill>
          <a:latin typeface="+mn-lt"/>
          <a:ea typeface="+mn-ea"/>
          <a:cs typeface="+mn-cs"/>
        </a:defRPr>
      </a:lvl5pPr>
      <a:lvl6pPr marL="936092" algn="l" defTabSz="374437" rtl="0" eaLnBrk="1" latinLnBrk="0" hangingPunct="1">
        <a:defRPr sz="737" kern="1200">
          <a:solidFill>
            <a:schemeClr val="tx1"/>
          </a:solidFill>
          <a:latin typeface="+mn-lt"/>
          <a:ea typeface="+mn-ea"/>
          <a:cs typeface="+mn-cs"/>
        </a:defRPr>
      </a:lvl6pPr>
      <a:lvl7pPr marL="1123310" algn="l" defTabSz="374437" rtl="0" eaLnBrk="1" latinLnBrk="0" hangingPunct="1">
        <a:defRPr sz="737" kern="1200">
          <a:solidFill>
            <a:schemeClr val="tx1"/>
          </a:solidFill>
          <a:latin typeface="+mn-lt"/>
          <a:ea typeface="+mn-ea"/>
          <a:cs typeface="+mn-cs"/>
        </a:defRPr>
      </a:lvl7pPr>
      <a:lvl8pPr marL="1310528" algn="l" defTabSz="374437" rtl="0" eaLnBrk="1" latinLnBrk="0" hangingPunct="1">
        <a:defRPr sz="737" kern="1200">
          <a:solidFill>
            <a:schemeClr val="tx1"/>
          </a:solidFill>
          <a:latin typeface="+mn-lt"/>
          <a:ea typeface="+mn-ea"/>
          <a:cs typeface="+mn-cs"/>
        </a:defRPr>
      </a:lvl8pPr>
      <a:lvl9pPr marL="1497746" algn="l" defTabSz="374437" rtl="0" eaLnBrk="1" latinLnBrk="0" hangingPunct="1">
        <a:defRPr sz="73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78711403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Lst>
  <p:hf hdr="0" ftr="0" dt="0"/>
  <p:txStyles>
    <p:titleStyle>
      <a:lvl1pPr algn="l" defTabSz="385763" rtl="0" eaLnBrk="1" latinLnBrk="0" hangingPunct="1">
        <a:lnSpc>
          <a:spcPct val="90000"/>
        </a:lnSpc>
        <a:spcBef>
          <a:spcPct val="0"/>
        </a:spcBef>
        <a:buNone/>
        <a:defRPr sz="1519" b="1" kern="1200">
          <a:solidFill>
            <a:schemeClr val="accent1"/>
          </a:solidFill>
          <a:latin typeface="+mn-lt"/>
          <a:ea typeface="+mj-ea"/>
          <a:cs typeface="+mj-cs"/>
        </a:defRPr>
      </a:lvl1pPr>
    </p:titleStyle>
    <p:bodyStyle>
      <a:lvl1pPr marL="96441" indent="-96441" algn="l" defTabSz="385763" rtl="0" eaLnBrk="1" latinLnBrk="0" hangingPunct="1">
        <a:lnSpc>
          <a:spcPct val="90000"/>
        </a:lnSpc>
        <a:spcBef>
          <a:spcPts val="422"/>
        </a:spcBef>
        <a:buClr>
          <a:schemeClr val="bg2"/>
        </a:buClr>
        <a:buFont typeface="Wingdings" panose="05000000000000000000" pitchFamily="2" charset="2"/>
        <a:buChar char="§"/>
        <a:defRPr sz="1181" kern="1200">
          <a:solidFill>
            <a:schemeClr val="bg1"/>
          </a:solidFill>
          <a:latin typeface="+mn-lt"/>
          <a:ea typeface="+mn-ea"/>
          <a:cs typeface="+mn-cs"/>
        </a:defRPr>
      </a:lvl1pPr>
      <a:lvl2pPr marL="289322" indent="-96441" algn="l" defTabSz="385763" rtl="0" eaLnBrk="1" latinLnBrk="0" hangingPunct="1">
        <a:lnSpc>
          <a:spcPct val="90000"/>
        </a:lnSpc>
        <a:spcBef>
          <a:spcPts val="211"/>
        </a:spcBef>
        <a:buClr>
          <a:schemeClr val="bg2"/>
        </a:buClr>
        <a:buFont typeface="Wingdings" panose="05000000000000000000" pitchFamily="2" charset="2"/>
        <a:buChar char="§"/>
        <a:defRPr sz="1013" kern="1200">
          <a:solidFill>
            <a:schemeClr val="bg1"/>
          </a:solidFill>
          <a:latin typeface="+mn-lt"/>
          <a:ea typeface="+mn-ea"/>
          <a:cs typeface="+mn-cs"/>
        </a:defRPr>
      </a:lvl2pPr>
      <a:lvl3pPr marL="482204" indent="-96441" algn="l" defTabSz="385763" rtl="0" eaLnBrk="1" latinLnBrk="0" hangingPunct="1">
        <a:lnSpc>
          <a:spcPct val="90000"/>
        </a:lnSpc>
        <a:spcBef>
          <a:spcPts val="211"/>
        </a:spcBef>
        <a:buClr>
          <a:schemeClr val="bg2"/>
        </a:buClr>
        <a:buFont typeface="Wingdings" panose="05000000000000000000" pitchFamily="2" charset="2"/>
        <a:buChar char="§"/>
        <a:defRPr sz="844" kern="1200">
          <a:solidFill>
            <a:schemeClr val="bg1"/>
          </a:solidFill>
          <a:latin typeface="+mn-lt"/>
          <a:ea typeface="+mn-ea"/>
          <a:cs typeface="+mn-cs"/>
        </a:defRPr>
      </a:lvl3pPr>
      <a:lvl4pPr marL="675085" indent="-96441" algn="l" defTabSz="385763" rtl="0" eaLnBrk="1" latinLnBrk="0" hangingPunct="1">
        <a:lnSpc>
          <a:spcPct val="90000"/>
        </a:lnSpc>
        <a:spcBef>
          <a:spcPts val="211"/>
        </a:spcBef>
        <a:buClr>
          <a:schemeClr val="bg2"/>
        </a:buClr>
        <a:buFont typeface="Wingdings" panose="05000000000000000000" pitchFamily="2" charset="2"/>
        <a:buChar char="§"/>
        <a:defRPr sz="760" kern="1200">
          <a:solidFill>
            <a:schemeClr val="bg1"/>
          </a:solidFill>
          <a:latin typeface="+mn-lt"/>
          <a:ea typeface="+mn-ea"/>
          <a:cs typeface="+mn-cs"/>
        </a:defRPr>
      </a:lvl4pPr>
      <a:lvl5pPr marL="867966" indent="-96441" algn="l" defTabSz="385763" rtl="0" eaLnBrk="1" latinLnBrk="0" hangingPunct="1">
        <a:lnSpc>
          <a:spcPct val="90000"/>
        </a:lnSpc>
        <a:spcBef>
          <a:spcPts val="211"/>
        </a:spcBef>
        <a:buClr>
          <a:schemeClr val="bg2"/>
        </a:buClr>
        <a:buFont typeface="Wingdings" panose="05000000000000000000" pitchFamily="2" charset="2"/>
        <a:buChar char="§"/>
        <a:defRPr sz="760" kern="1200">
          <a:solidFill>
            <a:schemeClr val="bg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FA6A0AD2-53AF-4D84-8AC9-3DBC493F2F75}" type="datetimeFigureOut">
              <a:rPr lang="en-US" smtClean="0"/>
              <a:pPr/>
              <a:t>10/7/2025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87901933"/>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 id="2147484182" r:id="rId18"/>
    <p:sldLayoutId id="2147484183" r:id="rId19"/>
    <p:sldLayoutId id="2147484184" r:id="rId20"/>
    <p:sldLayoutId id="2147484185" r:id="rId21"/>
    <p:sldLayoutId id="2147484186" r:id="rId22"/>
    <p:sldLayoutId id="2147484187" r:id="rId23"/>
    <p:sldLayoutId id="2147484188" r:id="rId24"/>
    <p:sldLayoutId id="2147484189" r:id="rId25"/>
    <p:sldLayoutId id="2147484190" r:id="rId26"/>
    <p:sldLayoutId id="2147484191" r:id="rId27"/>
    <p:sldLayoutId id="2147484192" r:id="rId28"/>
    <p:sldLayoutId id="2147484193" r:id="rId29"/>
  </p:sldLayoutIdLst>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bg1"/>
                </a:solidFill>
              </a:defRPr>
            </a:lvl1pPr>
          </a:lstStyle>
          <a:p>
            <a:fld id="{8BD53405-F6B7-4BC8-8EF3-62BBD8EC6227}" type="datetime1">
              <a:rPr lang="en-US" smtClean="0"/>
              <a:t>10/7/2025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061021353"/>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 id="2147484218" r:id="rId24"/>
    <p:sldLayoutId id="2147484219" r:id="rId25"/>
    <p:sldLayoutId id="2147484220" r:id="rId26"/>
    <p:sldLayoutId id="2147484221" r:id="rId27"/>
    <p:sldLayoutId id="2147484222" r:id="rId28"/>
    <p:sldLayoutId id="2147484223" r:id="rId29"/>
    <p:sldLayoutId id="2147484224" r:id="rId30"/>
    <p:sldLayoutId id="2147484225" r:id="rId31"/>
    <p:sldLayoutId id="2147484226" r:id="rId32"/>
    <p:sldLayoutId id="2147484227" r:id="rId33"/>
    <p:sldLayoutId id="2147484228" r:id="rId34"/>
    <p:sldLayoutId id="2147484229" r:id="rId35"/>
    <p:sldLayoutId id="2147484230" r:id="rId36"/>
    <p:sldLayoutId id="2147484231" r:id="rId37"/>
    <p:sldLayoutId id="2147484232" r:id="rId38"/>
    <p:sldLayoutId id="2147484233" r:id="rId39"/>
    <p:sldLayoutId id="2147484234" r:id="rId40"/>
    <p:sldLayoutId id="2147484235" r:id="rId41"/>
    <p:sldLayoutId id="2147484236" r:id="rId42"/>
    <p:sldLayoutId id="2147484237" r:id="rId43"/>
    <p:sldLayoutId id="2147484238" r:id="rId44"/>
    <p:sldLayoutId id="2147484239" r:id="rId45"/>
    <p:sldLayoutId id="2147484240" r:id="rId46"/>
    <p:sldLayoutId id="2147484241" r:id="rId47"/>
    <p:sldLayoutId id="2147484242" r:id="rId48"/>
    <p:sldLayoutId id="2147484243" r:id="rId49"/>
    <p:sldLayoutId id="2147484244" r:id="rId50"/>
    <p:sldLayoutId id="2147484245" r:id="rId51"/>
    <p:sldLayoutId id="2147484246" r:id="rId52"/>
    <p:sldLayoutId id="2147484247" r:id="rId53"/>
    <p:sldLayoutId id="2147484248" r:id="rId54"/>
    <p:sldLayoutId id="2147484249" r:id="rId55"/>
    <p:sldLayoutId id="2147484250" r:id="rId56"/>
    <p:sldLayoutId id="2147484251" r:id="rId57"/>
    <p:sldLayoutId id="2147484252" r:id="rId58"/>
    <p:sldLayoutId id="2147484253" r:id="rId59"/>
    <p:sldLayoutId id="2147484254" r:id="rId60"/>
    <p:sldLayoutId id="2147484255" r:id="rId61"/>
    <p:sldLayoutId id="2147484256" r:id="rId62"/>
    <p:sldLayoutId id="2147484257" r:id="rId63"/>
    <p:sldLayoutId id="2147484258" r:id="rId64"/>
    <p:sldLayoutId id="2147484259" r:id="rId65"/>
    <p:sldLayoutId id="2147484260" r:id="rId66"/>
    <p:sldLayoutId id="2147484261" r:id="rId67"/>
    <p:sldLayoutId id="2147484262" r:id="rId68"/>
    <p:sldLayoutId id="2147484263" r:id="rId69"/>
    <p:sldLayoutId id="2147484264" r:id="rId70"/>
    <p:sldLayoutId id="2147484266" r:id="rId71"/>
    <p:sldLayoutId id="2147484267" r:id="rId72"/>
    <p:sldLayoutId id="2147484268" r:id="rId73"/>
    <p:sldLayoutId id="2147484269" r:id="rId74"/>
    <p:sldLayoutId id="2147484270" r:id="rId75"/>
    <p:sldLayoutId id="2147484271" r:id="rId76"/>
    <p:sldLayoutId id="2147484272" r:id="rId77"/>
    <p:sldLayoutId id="2147484273" r:id="rId78"/>
    <p:sldLayoutId id="2147484274" r:id="rId79"/>
    <p:sldLayoutId id="2147484275" r:id="rId80"/>
    <p:sldLayoutId id="2147484276" r:id="rId81"/>
    <p:sldLayoutId id="2147484277" r:id="rId82"/>
    <p:sldLayoutId id="2147484278" r:id="rId83"/>
    <p:sldLayoutId id="2147484279" r:id="rId84"/>
    <p:sldLayoutId id="2147484280" r:id="rId85"/>
    <p:sldLayoutId id="2147484281" r:id="rId86"/>
    <p:sldLayoutId id="2147484282" r:id="rId87"/>
    <p:sldLayoutId id="2147484283" r:id="rId88"/>
    <p:sldLayoutId id="2147484284" r:id="rId89"/>
    <p:sldLayoutId id="2147484285" r:id="rId90"/>
    <p:sldLayoutId id="2147484286" r:id="rId91"/>
    <p:sldLayoutId id="2147484287" r:id="rId92"/>
    <p:sldLayoutId id="2147484288" r:id="rId93"/>
    <p:sldLayoutId id="2147484289" r:id="rId94"/>
    <p:sldLayoutId id="2147484290" r:id="rId95"/>
    <p:sldLayoutId id="2147484291" r:id="rId96"/>
    <p:sldLayoutId id="2147484292" r:id="rId97"/>
    <p:sldLayoutId id="2147484293" r:id="rId98"/>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ED9A3462-E2F0-42A8-8A2C-63F184F3087E}" type="datetime1">
              <a:rPr lang="en-US" smtClean="0"/>
              <a:t>10/7/2025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385250605"/>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 id="2147484309" r:id="rId15"/>
    <p:sldLayoutId id="2147484310" r:id="rId16"/>
    <p:sldLayoutId id="2147484311" r:id="rId17"/>
    <p:sldLayoutId id="2147484312" r:id="rId18"/>
    <p:sldLayoutId id="2147484313" r:id="rId19"/>
    <p:sldLayoutId id="2147484314" r:id="rId20"/>
    <p:sldLayoutId id="2147484315" r:id="rId21"/>
    <p:sldLayoutId id="2147484316" r:id="rId22"/>
    <p:sldLayoutId id="2147484317" r:id="rId23"/>
    <p:sldLayoutId id="2147484318" r:id="rId24"/>
    <p:sldLayoutId id="2147484319" r:id="rId25"/>
    <p:sldLayoutId id="2147484320" r:id="rId26"/>
    <p:sldLayoutId id="2147484321" r:id="rId27"/>
    <p:sldLayoutId id="2147484322" r:id="rId28"/>
    <p:sldLayoutId id="2147484323" r:id="rId29"/>
    <p:sldLayoutId id="2147484324" r:id="rId30"/>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2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0.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xasstudentdatasystem.org/tsds/about/data-collection-documentation" TargetMode="External"/><Relationship Id="rId2" Type="http://schemas.openxmlformats.org/officeDocument/2006/relationships/notesSlide" Target="../notesSlides/notesSlide14.xml"/><Relationship Id="rId1" Type="http://schemas.openxmlformats.org/officeDocument/2006/relationships/slideLayout" Target="../slideLayouts/slideLayout159.xml"/><Relationship Id="rId4" Type="http://schemas.openxmlformats.org/officeDocument/2006/relationships/hyperlink" Target="https://www.texasstudentdatasystem.org/sites/texasstudentdatasystem.org/files/tsds-upgrade-project-peims-fall-promotion-logic_2.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exasstudentdatasystem.org/tsds/about/data-collection-documentation" TargetMode="External"/><Relationship Id="rId2" Type="http://schemas.openxmlformats.org/officeDocument/2006/relationships/notesSlide" Target="../notesSlides/notesSlide15.xml"/><Relationship Id="rId1" Type="http://schemas.openxmlformats.org/officeDocument/2006/relationships/slideLayout" Target="../slideLayouts/slideLayout131.xml"/></Relationships>
</file>

<file path=ppt/slides/_rels/slide16.xml.rels><?xml version="1.0" encoding="UTF-8" standalone="yes"?>
<Relationships xmlns="http://schemas.openxmlformats.org/package/2006/relationships"><Relationship Id="rId3" Type="http://schemas.openxmlformats.org/officeDocument/2006/relationships/hyperlink" Target="https://www.texasstudentdatasystem.org/tsds/about/data-collection-documentation" TargetMode="External"/><Relationship Id="rId2" Type="http://schemas.openxmlformats.org/officeDocument/2006/relationships/notesSlide" Target="../notesSlides/notesSlide16.xml"/><Relationship Id="rId1" Type="http://schemas.openxmlformats.org/officeDocument/2006/relationships/slideLayout" Target="../slideLayouts/slideLayout13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9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9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7.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55.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xasstudentdatasystem.org/tsds/about/data-collection-documentation" TargetMode="External"/><Relationship Id="rId2" Type="http://schemas.openxmlformats.org/officeDocument/2006/relationships/notesSlide" Target="../notesSlides/notesSlide20.xml"/><Relationship Id="rId1" Type="http://schemas.openxmlformats.org/officeDocument/2006/relationships/slideLayout" Target="../slideLayouts/slideLayout200.xml"/><Relationship Id="rId6" Type="http://schemas.openxmlformats.org/officeDocument/2006/relationships/hyperlink" Target="https://tealprod.tea.state.tx.us/tims/secure/attachment/185165/PEIMS%20Fall%20Domain%20Dependency%202025.2.1.pdf" TargetMode="External"/><Relationship Id="rId5" Type="http://schemas.openxmlformats.org/officeDocument/2006/relationships/hyperlink" Target="https://www.texasstudentdatasystem.org/resources/domain-dependency-chart.pdf" TargetMode="External"/><Relationship Id="rId4" Type="http://schemas.openxmlformats.org/officeDocument/2006/relationships/hyperlink" Target="https://www.texasstudentdatasystem.org/tsds/teds/ods-upgrade-data-standard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exasstudentdatasystem.org/tsds/teds/ods-upgrade-data-standards" TargetMode="External"/><Relationship Id="rId2" Type="http://schemas.openxmlformats.org/officeDocument/2006/relationships/notesSlide" Target="../notesSlides/notesSlide21.xml"/><Relationship Id="rId1" Type="http://schemas.openxmlformats.org/officeDocument/2006/relationships/slideLayout" Target="../slideLayouts/slideLayout159.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9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91.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1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1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0.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1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0.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91.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8" Type="http://schemas.openxmlformats.org/officeDocument/2006/relationships/hyperlink" Target="https://www.texasstudentdatasystem.org/tsds/about/training-and-support/tsds-upgrade-project-training-materials" TargetMode="External"/><Relationship Id="rId13" Type="http://schemas.openxmlformats.org/officeDocument/2006/relationships/image" Target="../media/image6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hyperlink" Target="https://tea.texas.gov/finance-and-grants/financial-compliance/financial-accountability-system-resource-guide" TargetMode="External"/><Relationship Id="rId2" Type="http://schemas.openxmlformats.org/officeDocument/2006/relationships/notesSlide" Target="../notesSlides/notesSlide49.xml"/><Relationship Id="rId1" Type="http://schemas.openxmlformats.org/officeDocument/2006/relationships/slideLayout" Target="../slideLayouts/slideLayout67.xml"/><Relationship Id="rId6" Type="http://schemas.openxmlformats.org/officeDocument/2006/relationships/diagramColors" Target="../diagrams/colors3.xml"/><Relationship Id="rId11" Type="http://schemas.openxmlformats.org/officeDocument/2006/relationships/hyperlink" Target="http://tea4avcastro.tea.state.tx.us/tsds_training/TSDSUpgradeProject2024/ResourceDocuments/SOA_Resource_Document.pdf" TargetMode="External"/><Relationship Id="rId5" Type="http://schemas.openxmlformats.org/officeDocument/2006/relationships/diagramQuickStyle" Target="../diagrams/quickStyle3.xml"/><Relationship Id="rId10" Type="http://schemas.openxmlformats.org/officeDocument/2006/relationships/hyperlink" Target="http://tea4avcastro.tea.state.tx.us/tsds_training/nut/peims/peims-process-reference-guide.pdf" TargetMode="External"/><Relationship Id="rId4" Type="http://schemas.openxmlformats.org/officeDocument/2006/relationships/diagramLayout" Target="../diagrams/layout3.xml"/><Relationship Id="rId9" Type="http://schemas.openxmlformats.org/officeDocument/2006/relationships/hyperlink" Target="https://tea4avcastro.tea.state.tx.us/tsds_training/TSDSUpgradeProject2024/KeyTermsandDefinitions/Key_Terms_and_Definitions.pdf" TargetMode="External"/><Relationship Id="rId14" Type="http://schemas.openxmlformats.org/officeDocument/2006/relationships/image" Target="../media/image64.sv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35.xml"/></Relationships>
</file>

<file path=ppt/slides/_rels/slide50.xml.rels><?xml version="1.0" encoding="UTF-8" standalone="yes"?>
<Relationships xmlns="http://schemas.openxmlformats.org/package/2006/relationships"><Relationship Id="rId8" Type="http://schemas.openxmlformats.org/officeDocument/2006/relationships/hyperlink" Target="https://tea4avcastro.tea.state.tx.us/tsds_training/TSDSUpgradeProject2024/KeyTermsandDefinitions/Key_Terms_and_Definitions.pdf" TargetMode="External"/><Relationship Id="rId3" Type="http://schemas.openxmlformats.org/officeDocument/2006/relationships/notesSlide" Target="../notesSlides/notesSlide50.xml"/><Relationship Id="rId7" Type="http://schemas.openxmlformats.org/officeDocument/2006/relationships/hyperlink" Target="https://tea.texas.gov/finance-and-grants/financial-compliance/student-attendance-accounting-handbook" TargetMode="External"/><Relationship Id="rId12" Type="http://schemas.openxmlformats.org/officeDocument/2006/relationships/hyperlink" Target="https://tealprod.tea.state.tx.us/tims/browse/TSDSKB-606?filter=11815" TargetMode="External"/><Relationship Id="rId2" Type="http://schemas.openxmlformats.org/officeDocument/2006/relationships/slideLayout" Target="../slideLayouts/slideLayout130.xml"/><Relationship Id="rId1" Type="http://schemas.openxmlformats.org/officeDocument/2006/relationships/tags" Target="../tags/tag1.xml"/><Relationship Id="rId6" Type="http://schemas.openxmlformats.org/officeDocument/2006/relationships/hyperlink" Target="https://tea.texas.gov/about-tea/news-and-multimedia/correspondence/taa-letters/residential-facilities-tracker-in-the-texas-student-data-system" TargetMode="External"/><Relationship Id="rId11" Type="http://schemas.openxmlformats.org/officeDocument/2006/relationships/hyperlink" Target="https://nam10.safelinks.protection.outlook.com/?url=https%3A%2F%2Ftealprod.tea.state.tx.us%2Ftims%2Fbrowse%2FTSDSKB-600%3Ffilter%3D11815&amp;data=05%7C02%7CMelissa.Witcher%40tea.texas.gov%7Ce00ff54159b74b5b922708dcc7974ade%7C65d6b3c3723648189613248dbd713a6f%7C0%7C0%7C638604699814036427%7CUnknown%7CTWFpbGZsb3d8eyJWIjoiMC4wLjAwMDAiLCJQIjoiV2luMzIiLCJBTiI6Ik1haWwiLCJXVCI6Mn0%3D%7C0%7C%7C%7C&amp;sdata=WqcJG55RptmSk%2BO%2FDH1bZ%2FdrhbO8%2BPuR3Vup%2FGPRijY%3D&amp;reserved=0" TargetMode="External"/><Relationship Id="rId5" Type="http://schemas.openxmlformats.org/officeDocument/2006/relationships/hyperlink" Target="http://tea4avcastro.tea.state.tx.us/tsds_training/TSDSUpgradeProject2024/ResourceDocuments/SOA_Resource_Document.pdf" TargetMode="External"/><Relationship Id="rId10" Type="http://schemas.openxmlformats.org/officeDocument/2006/relationships/hyperlink" Target="https://tealprod.tea.state.tx.us/tims/browse/TSDSKB-375?filter=11815" TargetMode="External"/><Relationship Id="rId4" Type="http://schemas.openxmlformats.org/officeDocument/2006/relationships/hyperlink" Target="http://tea4avcastro.tea.state.tx.us/tsds_training/nut/peims/peims-process-reference-guide.pdf" TargetMode="External"/><Relationship Id="rId9" Type="http://schemas.openxmlformats.org/officeDocument/2006/relationships/hyperlink" Target="https://www.texasstudentdatasystem.org/tsds/teds/ods-upgrade-data-standards"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0.xml"/></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3.xml"/><Relationship Id="rId1" Type="http://schemas.openxmlformats.org/officeDocument/2006/relationships/slideLayout" Target="../slideLayouts/slideLayout135.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hyperlink" Target="http://tea4avcastro.tea.state.tx.us/tsds_training/nut/peims/peims-process-reference-guide.pdf"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91.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hyperlink" Target="https://www.texasstudentdatasystem.org/tsds/teds/tweds-upgrade"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4923" y="3155059"/>
            <a:ext cx="4952762" cy="730969"/>
          </a:xfrm>
          <a:prstGeom prst="rect">
            <a:avLst/>
          </a:prstGeom>
        </p:spPr>
        <p:txBody>
          <a:bodyPr vert="horz" wrap="square" lIns="0" tIns="0" rIns="0" bIns="0" rtlCol="0">
            <a:spAutoFit/>
          </a:bodyPr>
          <a:lstStyle/>
          <a:p>
            <a:pPr algn="ctr" defTabSz="514350">
              <a:lnSpc>
                <a:spcPts val="2506"/>
              </a:lnSpc>
              <a:defRPr/>
            </a:pPr>
            <a:r>
              <a:rPr sz="2813" b="1">
                <a:solidFill>
                  <a:srgbClr val="3B6DBD"/>
                </a:solidFill>
                <a:latin typeface="Calibri"/>
                <a:cs typeface="Calibri"/>
              </a:rPr>
              <a:t>TITLE</a:t>
            </a:r>
            <a:r>
              <a:rPr sz="2813" b="1" spc="-17">
                <a:solidFill>
                  <a:srgbClr val="3B6DBD"/>
                </a:solidFill>
                <a:latin typeface="Calibri"/>
                <a:cs typeface="Calibri"/>
              </a:rPr>
              <a:t> </a:t>
            </a:r>
            <a:r>
              <a:rPr sz="2813" b="1">
                <a:solidFill>
                  <a:srgbClr val="3B6DBD"/>
                </a:solidFill>
                <a:latin typeface="Calibri"/>
                <a:cs typeface="Calibri"/>
              </a:rPr>
              <a:t>SLIDE:</a:t>
            </a:r>
            <a:r>
              <a:rPr sz="2813" b="1" spc="-20">
                <a:solidFill>
                  <a:srgbClr val="3B6DBD"/>
                </a:solidFill>
                <a:latin typeface="Calibri"/>
                <a:cs typeface="Calibri"/>
              </a:rPr>
              <a:t> </a:t>
            </a:r>
            <a:r>
              <a:rPr sz="2813" b="1">
                <a:solidFill>
                  <a:srgbClr val="3B6DBD"/>
                </a:solidFill>
                <a:latin typeface="Calibri"/>
                <a:cs typeface="Calibri"/>
              </a:rPr>
              <a:t>TSDS</a:t>
            </a:r>
            <a:r>
              <a:rPr sz="2813" b="1" spc="-23">
                <a:solidFill>
                  <a:srgbClr val="3B6DBD"/>
                </a:solidFill>
                <a:latin typeface="Calibri"/>
                <a:cs typeface="Calibri"/>
              </a:rPr>
              <a:t> </a:t>
            </a:r>
            <a:r>
              <a:rPr sz="2813" b="1">
                <a:solidFill>
                  <a:srgbClr val="3B6DBD"/>
                </a:solidFill>
                <a:latin typeface="Calibri"/>
                <a:cs typeface="Calibri"/>
              </a:rPr>
              <a:t>ODS</a:t>
            </a:r>
            <a:r>
              <a:rPr sz="2813" b="1" spc="-14">
                <a:solidFill>
                  <a:srgbClr val="3B6DBD"/>
                </a:solidFill>
                <a:latin typeface="Calibri"/>
                <a:cs typeface="Calibri"/>
              </a:rPr>
              <a:t> </a:t>
            </a:r>
            <a:r>
              <a:rPr sz="2813" b="1">
                <a:solidFill>
                  <a:srgbClr val="3B6DBD"/>
                </a:solidFill>
                <a:latin typeface="Calibri"/>
                <a:cs typeface="Calibri"/>
              </a:rPr>
              <a:t>3.x</a:t>
            </a:r>
            <a:r>
              <a:rPr sz="2813" b="1" spc="-11">
                <a:solidFill>
                  <a:srgbClr val="3B6DBD"/>
                </a:solidFill>
                <a:latin typeface="Calibri"/>
                <a:cs typeface="Calibri"/>
              </a:rPr>
              <a:t> </a:t>
            </a:r>
            <a:r>
              <a:rPr sz="2813" b="1" spc="-6">
                <a:solidFill>
                  <a:srgbClr val="3B6DBD"/>
                </a:solidFill>
                <a:latin typeface="Calibri"/>
                <a:cs typeface="Calibri"/>
              </a:rPr>
              <a:t>Project</a:t>
            </a:r>
            <a:endParaRPr sz="2813">
              <a:solidFill>
                <a:prstClr val="black"/>
              </a:solidFill>
              <a:latin typeface="Calibri"/>
              <a:cs typeface="Calibri"/>
            </a:endParaRPr>
          </a:p>
          <a:p>
            <a:pPr marL="715" algn="ctr" defTabSz="514350">
              <a:lnSpc>
                <a:spcPts val="3206"/>
              </a:lnSpc>
              <a:defRPr/>
            </a:pPr>
            <a:r>
              <a:rPr sz="2813" b="1" spc="-6">
                <a:solidFill>
                  <a:srgbClr val="3B6DBD"/>
                </a:solidFill>
                <a:latin typeface="Calibri"/>
                <a:cs typeface="Calibri"/>
              </a:rPr>
              <a:t>Updates</a:t>
            </a:r>
            <a:endParaRPr sz="2813">
              <a:solidFill>
                <a:prstClr val="black"/>
              </a:solidFill>
              <a:latin typeface="Calibri"/>
              <a:cs typeface="Calibri"/>
            </a:endParaRPr>
          </a:p>
        </p:txBody>
      </p:sp>
      <p:grpSp>
        <p:nvGrpSpPr>
          <p:cNvPr id="3" name="object 3">
            <a:extLst>
              <a:ext uri="{C183D7F6-B498-43B3-948B-1728B52AA6E4}">
                <adec:decorative xmlns:adec="http://schemas.microsoft.com/office/drawing/2017/decorative" val="1"/>
              </a:ext>
            </a:extLst>
          </p:cNvPr>
          <p:cNvGrpSpPr/>
          <p:nvPr/>
        </p:nvGrpSpPr>
        <p:grpSpPr>
          <a:xfrm>
            <a:off x="0" y="1344058"/>
            <a:ext cx="9144000" cy="5513942"/>
            <a:chOff x="0" y="1339855"/>
            <a:chExt cx="12192000" cy="5590031"/>
          </a:xfrm>
        </p:grpSpPr>
        <p:pic>
          <p:nvPicPr>
            <p:cNvPr id="4" name="object 4"/>
            <p:cNvPicPr/>
            <p:nvPr/>
          </p:nvPicPr>
          <p:blipFill>
            <a:blip r:embed="rId3" cstate="print"/>
            <a:stretch>
              <a:fillRect/>
            </a:stretch>
          </p:blipFill>
          <p:spPr>
            <a:xfrm>
              <a:off x="0" y="1339855"/>
              <a:ext cx="12191999" cy="5590031"/>
            </a:xfrm>
            <a:prstGeom prst="rect">
              <a:avLst/>
            </a:prstGeom>
          </p:spPr>
        </p:pic>
        <p:sp>
          <p:nvSpPr>
            <p:cNvPr id="5" name="object 5"/>
            <p:cNvSpPr/>
            <p:nvPr/>
          </p:nvSpPr>
          <p:spPr>
            <a:xfrm>
              <a:off x="0" y="4504931"/>
              <a:ext cx="12192000" cy="216916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defTabSz="514350">
                <a:defRPr/>
              </a:pPr>
              <a:endParaRPr sz="1013">
                <a:solidFill>
                  <a:prstClr val="black"/>
                </a:solidFill>
                <a:latin typeface="Calibri"/>
              </a:endParaRPr>
            </a:p>
          </p:txBody>
        </p:sp>
      </p:grpSp>
      <p:sp>
        <p:nvSpPr>
          <p:cNvPr id="6" name="object 6"/>
          <p:cNvSpPr txBox="1">
            <a:spLocks noGrp="1"/>
          </p:cNvSpPr>
          <p:nvPr>
            <p:ph type="title" idx="4294967295"/>
          </p:nvPr>
        </p:nvSpPr>
        <p:spPr>
          <a:xfrm>
            <a:off x="0" y="4564497"/>
            <a:ext cx="9144000" cy="1638670"/>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defTabSz="514350" rtl="0">
              <a:spcBef>
                <a:spcPts val="299"/>
              </a:spcBef>
              <a:defRPr/>
            </a:pPr>
            <a:endParaRPr lang="en-US" sz="2100" kern="1200" spc="-59">
              <a:ea typeface="+mn-ea"/>
            </a:endParaRPr>
          </a:p>
          <a:p>
            <a:pPr algn="ctr" defTabSz="514350" rtl="0">
              <a:spcBef>
                <a:spcPts val="299"/>
              </a:spcBef>
              <a:defRPr/>
            </a:pPr>
            <a:r>
              <a:rPr lang="en-US" sz="2700" kern="1200" spc="-59">
                <a:ea typeface="+mn-ea"/>
              </a:rPr>
              <a:t>Public Education Information Management System (PEIMS)</a:t>
            </a:r>
            <a:br>
              <a:rPr lang="en-US" sz="2700" kern="1200" spc="-59">
                <a:ea typeface="+mn-ea"/>
              </a:rPr>
            </a:br>
            <a:r>
              <a:rPr lang="en-US" sz="2700" kern="1200" spc="-59">
                <a:ea typeface="+mn-ea"/>
              </a:rPr>
              <a:t>PEIMS Fall </a:t>
            </a:r>
          </a:p>
          <a:p>
            <a:pPr algn="ctr" defTabSz="514350" rtl="0">
              <a:spcBef>
                <a:spcPts val="299"/>
              </a:spcBef>
              <a:defRPr/>
            </a:pPr>
            <a:r>
              <a:rPr lang="en-US" sz="2400" b="0" kern="1200" spc="-59">
                <a:ea typeface="+mn-ea"/>
              </a:rPr>
              <a:t>New User Certification Training</a:t>
            </a:r>
          </a:p>
        </p:txBody>
      </p:sp>
      <p:sp>
        <p:nvSpPr>
          <p:cNvPr id="7" name="Slide Number Placeholder 6">
            <a:extLst>
              <a:ext uri="{FF2B5EF4-FFF2-40B4-BE49-F238E27FC236}">
                <a16:creationId xmlns:a16="http://schemas.microsoft.com/office/drawing/2014/main" id="{6795B464-BB60-5FD0-5A9C-C2CC40CD37CD}"/>
              </a:ext>
            </a:extLst>
          </p:cNvPr>
          <p:cNvSpPr>
            <a:spLocks noGrp="1"/>
          </p:cNvSpPr>
          <p:nvPr>
            <p:ph type="sldNum" sz="quarter" idx="7"/>
          </p:nvPr>
        </p:nvSpPr>
        <p:spPr>
          <a:xfrm>
            <a:off x="6583680" y="6377942"/>
            <a:ext cx="2103120" cy="153888"/>
          </a:xfrm>
        </p:spPr>
        <p:txBody>
          <a:bodyPr/>
          <a:lstStyle/>
          <a:p>
            <a:fld id="{B6F15528-21DE-4FAA-801E-634DDDAF4B2B}" type="slidenum">
              <a:rPr lang="en-US" sz="1000" smtClean="0">
                <a:solidFill>
                  <a:srgbClr val="0070C0"/>
                </a:solidFill>
                <a:latin typeface="Calibri" panose="020F0502020204030204" pitchFamily="34" charset="0"/>
                <a:ea typeface="Calibri" panose="020F0502020204030204" pitchFamily="34" charset="0"/>
                <a:cs typeface="Calibri" panose="020F0502020204030204" pitchFamily="34" charset="0"/>
              </a:rPr>
              <a:t>1</a:t>
            </a:fld>
            <a:endParaRPr lang="en-US" sz="100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a:t>PEIMS FALL DOMAINS 1</a:t>
            </a:r>
            <a:endParaRPr lang="en-US" sz="440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1381" y="988198"/>
            <a:ext cx="7223760" cy="5589884"/>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Alternative &amp; Supplemental Services Domain: </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provides program information such as Title I, Special Education, and Emergent Bilingual.</a:t>
            </a:r>
          </a:p>
          <a:p>
            <a:pPr marL="0" indent="0" defTabSz="685800">
              <a:lnSpc>
                <a:spcPct val="107000"/>
              </a:lnSpc>
              <a:spcBef>
                <a:spcPts val="0"/>
              </a:spcBef>
              <a:spcAft>
                <a:spcPts val="600"/>
              </a:spcAft>
              <a:buClr>
                <a:srgbClr val="D8D8D8"/>
              </a:buClr>
              <a:buNone/>
              <a:defRPr/>
            </a:pPr>
            <a:endParaRPr lang="en-US" sz="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Education Organization Domain: </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provides information about any public, charter, education service center, organization or agency.</a:t>
            </a:r>
          </a:p>
          <a:p>
            <a:pPr marL="0" indent="0" defTabSz="685800">
              <a:lnSpc>
                <a:spcPct val="107000"/>
              </a:lnSpc>
              <a:spcBef>
                <a:spcPts val="0"/>
              </a:spcBef>
              <a:spcAft>
                <a:spcPts val="600"/>
              </a:spcAft>
              <a:buClr>
                <a:srgbClr val="D8D8D8"/>
              </a:buClr>
              <a:buNone/>
              <a:defRPr/>
            </a:pPr>
            <a:endParaRPr lang="en-US" sz="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Enrollment Domain: </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provides the enrollment and withdrawal information for a student and the relationship between a particular education organization.</a:t>
            </a:r>
            <a:endPar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endPar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endParaRPr lang="en-US" sz="12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171450" indent="-171450" defTabSz="685800">
              <a:lnSpc>
                <a:spcPct val="107000"/>
              </a:lnSpc>
              <a:spcBef>
                <a:spcPts val="0"/>
              </a:spcBef>
              <a:spcAft>
                <a:spcPts val="600"/>
              </a:spcAft>
              <a:buClr>
                <a:srgbClr val="F16038"/>
              </a:buClr>
              <a:defRPr/>
            </a:pPr>
            <a:endParaRPr lang="en-US" sz="1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F16038"/>
              </a:buClr>
              <a:buNone/>
              <a:defRPr/>
            </a:pPr>
            <a:endParaRPr lang="en-US" sz="1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171450" indent="-171450" defTabSz="685800">
              <a:lnSpc>
                <a:spcPct val="107000"/>
              </a:lnSpc>
              <a:spcBef>
                <a:spcPts val="0"/>
              </a:spcBef>
              <a:spcAft>
                <a:spcPts val="600"/>
              </a:spcAft>
              <a:buClr>
                <a:srgbClr val="F16038"/>
              </a:buClr>
              <a:defRPr/>
            </a:pPr>
            <a:endParaRPr lang="en-US" sz="18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160735" indent="-160735" defTabSz="514350">
              <a:lnSpc>
                <a:spcPct val="100000"/>
              </a:lnSpc>
              <a:spcBef>
                <a:spcPts val="0"/>
              </a:spcBef>
              <a:buClr>
                <a:srgbClr val="0D6CB9"/>
              </a:buClr>
              <a:defRPr/>
            </a:pPr>
            <a:endParaRPr lang="en-US" sz="1238">
              <a:solidFill>
                <a:srgbClr val="0D6CB9"/>
              </a:solidFill>
              <a:latin typeface="Calibri" panose="020F0502020204030204"/>
            </a:endParaRPr>
          </a:p>
        </p:txBody>
      </p:sp>
      <p:sp>
        <p:nvSpPr>
          <p:cNvPr id="3" name="Slide Number Placeholder 2">
            <a:extLst>
              <a:ext uri="{FF2B5EF4-FFF2-40B4-BE49-F238E27FC236}">
                <a16:creationId xmlns:a16="http://schemas.microsoft.com/office/drawing/2014/main" id="{275D2ACA-A4C8-FCD8-B4F7-B3A3195393F0}"/>
              </a:ext>
            </a:extLst>
          </p:cNvPr>
          <p:cNvSpPr>
            <a:spLocks noGrp="1"/>
          </p:cNvSpPr>
          <p:nvPr>
            <p:ph type="sldNum" sz="quarter" idx="12"/>
          </p:nvPr>
        </p:nvSpPr>
        <p:spPr/>
        <p:txBody>
          <a:bodyPr/>
          <a:lstStyle/>
          <a:p>
            <a:fld id="{69C126A4-BD19-47E2-8A0E-0DE1B9D8C925}" type="slidenum">
              <a:rPr lang="en-US" sz="1000" smtClean="0"/>
              <a:pPr/>
              <a:t>10</a:t>
            </a:fld>
            <a:endParaRPr lang="en-US" sz="1000"/>
          </a:p>
        </p:txBody>
      </p:sp>
    </p:spTree>
    <p:extLst>
      <p:ext uri="{BB962C8B-B14F-4D97-AF65-F5344CB8AC3E}">
        <p14:creationId xmlns:p14="http://schemas.microsoft.com/office/powerpoint/2010/main" val="208789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a:t>PEIMS FALL DOMAINS 2</a:t>
            </a:r>
            <a:endParaRPr lang="en-US" sz="440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1381" y="978259"/>
            <a:ext cx="7223760" cy="5599823"/>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Finance Domain:</a:t>
            </a:r>
          </a:p>
          <a:p>
            <a:pPr marL="0" indent="0" defTabSz="685800">
              <a:lnSpc>
                <a:spcPct val="100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provides the budgeted financial information. </a:t>
            </a:r>
          </a:p>
          <a:p>
            <a:pPr marL="0" indent="0" defTabSz="685800">
              <a:lnSpc>
                <a:spcPct val="100000"/>
              </a:lnSpc>
              <a:spcBef>
                <a:spcPts val="0"/>
              </a:spcBef>
              <a:spcAft>
                <a:spcPts val="600"/>
              </a:spcAft>
              <a:buClr>
                <a:srgbClr val="D8D8D8"/>
              </a:buClr>
              <a:buNone/>
              <a:defRPr/>
            </a:pPr>
            <a:endParaRPr lang="en-US" sz="10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r>
              <a:rPr lang="en-US" sz="2400" b="1" kern="100">
                <a:solidFill>
                  <a:prstClr val="black"/>
                </a:solidFill>
                <a:highlight>
                  <a:srgbClr val="FFFF00"/>
                </a:highlight>
                <a:latin typeface="Calibri" panose="020F0502020204030204" pitchFamily="34" charset="0"/>
                <a:ea typeface="Aptos" panose="020B0004020202020204" pitchFamily="34" charset="0"/>
                <a:cs typeface="Times New Roman" panose="02020603050405020304" pitchFamily="18" charset="0"/>
              </a:rPr>
              <a:t>Prior Year Leaver Domain: </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represents student leavers in grades 7-12 during the prior school year and the student contact information for the State Performance Plan Indicator 14 (SPPI-14) collection. </a:t>
            </a:r>
            <a:r>
              <a:rPr lang="en-US" sz="1600" kern="100">
                <a:solidFill>
                  <a:prstClr val="black"/>
                </a:solidFill>
                <a:latin typeface="Calibri" panose="020F0502020204030204" pitchFamily="34" charset="0"/>
                <a:ea typeface="Aptos" panose="020B0004020202020204" pitchFamily="34" charset="0"/>
                <a:cs typeface="Times New Roman" panose="02020603050405020304" pitchFamily="18" charset="0"/>
              </a:rPr>
              <a:t>(Note: This domain will no longer be reported after the 2025-2026 Fall PEIMS Submission and the information for SPPI-14 will be collected differently.)</a:t>
            </a:r>
          </a:p>
          <a:p>
            <a:pPr marL="0" indent="0" defTabSz="685800">
              <a:lnSpc>
                <a:spcPct val="107000"/>
              </a:lnSpc>
              <a:spcBef>
                <a:spcPts val="0"/>
              </a:spcBef>
              <a:spcAft>
                <a:spcPts val="600"/>
              </a:spcAft>
              <a:buClr>
                <a:srgbClr val="D8D8D8"/>
              </a:buClr>
              <a:buNone/>
              <a:defRPr/>
            </a:pPr>
            <a:endParaRPr lang="en-US" sz="10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Staff Domain:</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Staff domain provides the general staff information for a local education agency.</a:t>
            </a:r>
            <a:endParaRPr lang="en-US" sz="12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endParaRPr lang="en-US" sz="24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171450" indent="-171450" defTabSz="685800">
              <a:lnSpc>
                <a:spcPct val="107000"/>
              </a:lnSpc>
              <a:spcBef>
                <a:spcPts val="0"/>
              </a:spcBef>
              <a:spcAft>
                <a:spcPts val="600"/>
              </a:spcAft>
              <a:buClr>
                <a:srgbClr val="F16038"/>
              </a:buClr>
              <a:defRPr/>
            </a:pPr>
            <a:endParaRPr lang="en-US" sz="1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171450" indent="-171450" defTabSz="685800">
              <a:lnSpc>
                <a:spcPct val="107000"/>
              </a:lnSpc>
              <a:spcBef>
                <a:spcPts val="0"/>
              </a:spcBef>
              <a:spcAft>
                <a:spcPts val="600"/>
              </a:spcAft>
              <a:buClr>
                <a:srgbClr val="F16038"/>
              </a:buClr>
              <a:defRPr/>
            </a:pPr>
            <a:endParaRPr lang="en-US" sz="18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0" indent="0" defTabSz="514350">
              <a:lnSpc>
                <a:spcPct val="100000"/>
              </a:lnSpc>
              <a:spcBef>
                <a:spcPts val="338"/>
              </a:spcBef>
              <a:spcAft>
                <a:spcPts val="338"/>
              </a:spcAft>
              <a:buClr>
                <a:srgbClr val="F16038"/>
              </a:buClr>
              <a:buSzPct val="70000"/>
              <a:buNone/>
              <a:defRPr/>
            </a:pPr>
            <a:endParaRPr lang="en-US" sz="1350">
              <a:solidFill>
                <a:prstClr val="black"/>
              </a:solidFill>
              <a:latin typeface="Calibri" panose="020F0502020204030204"/>
            </a:endParaRPr>
          </a:p>
          <a:p>
            <a:pPr marL="160735" indent="-160735" defTabSz="514350">
              <a:lnSpc>
                <a:spcPct val="100000"/>
              </a:lnSpc>
              <a:spcBef>
                <a:spcPts val="0"/>
              </a:spcBef>
              <a:buClr>
                <a:srgbClr val="0D6CB9"/>
              </a:buClr>
              <a:defRPr/>
            </a:pPr>
            <a:endParaRPr lang="en-US" sz="1238">
              <a:solidFill>
                <a:srgbClr val="0D6CB9"/>
              </a:solidFill>
              <a:latin typeface="Calibri" panose="020F0502020204030204"/>
            </a:endParaRPr>
          </a:p>
        </p:txBody>
      </p:sp>
      <p:sp>
        <p:nvSpPr>
          <p:cNvPr id="3" name="Slide Number Placeholder 2">
            <a:extLst>
              <a:ext uri="{FF2B5EF4-FFF2-40B4-BE49-F238E27FC236}">
                <a16:creationId xmlns:a16="http://schemas.microsoft.com/office/drawing/2014/main" id="{3B8EC104-4675-48FE-EB75-03E21641D0B1}"/>
              </a:ext>
            </a:extLst>
          </p:cNvPr>
          <p:cNvSpPr>
            <a:spLocks noGrp="1"/>
          </p:cNvSpPr>
          <p:nvPr>
            <p:ph type="sldNum" sz="quarter" idx="12"/>
          </p:nvPr>
        </p:nvSpPr>
        <p:spPr/>
        <p:txBody>
          <a:bodyPr/>
          <a:lstStyle/>
          <a:p>
            <a:fld id="{69C126A4-BD19-47E2-8A0E-0DE1B9D8C925}" type="slidenum">
              <a:rPr lang="en-US" sz="1000" smtClean="0"/>
              <a:pPr/>
              <a:t>11</a:t>
            </a:fld>
            <a:endParaRPr lang="en-US" sz="1000"/>
          </a:p>
        </p:txBody>
      </p:sp>
    </p:spTree>
    <p:extLst>
      <p:ext uri="{BB962C8B-B14F-4D97-AF65-F5344CB8AC3E}">
        <p14:creationId xmlns:p14="http://schemas.microsoft.com/office/powerpoint/2010/main" val="130804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a:t>PEIMS FALL DOMAINS 3</a:t>
            </a:r>
            <a:endParaRPr lang="en-US" sz="440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0699" y="1085453"/>
            <a:ext cx="7129407" cy="5407423"/>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Student Academic Record Domain:</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a:t>
            </a: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 </a:t>
            </a: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domain provides the cumulative record of academic achievement for a student and the final record of a student's performance in their course at the end of a semester or school year.</a:t>
            </a:r>
          </a:p>
          <a:p>
            <a:pPr marL="0" indent="0" defTabSz="685800">
              <a:lnSpc>
                <a:spcPct val="107000"/>
              </a:lnSpc>
              <a:spcBef>
                <a:spcPts val="0"/>
              </a:spcBef>
              <a:spcAft>
                <a:spcPts val="600"/>
              </a:spcAft>
              <a:buClr>
                <a:srgbClr val="D8D8D8"/>
              </a:buClr>
              <a:buNone/>
              <a:defRPr/>
            </a:pPr>
            <a:endParaRPr lang="en-US" sz="1200" b="1"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Student Identification and Demographics Domain:</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provides the characteristics and demographics of a student, and the education organization associated with the student.</a:t>
            </a:r>
            <a:endParaRPr lang="en-US" sz="24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endParaRPr lang="en-US" sz="24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160735" indent="-160735" defTabSz="514350">
              <a:lnSpc>
                <a:spcPct val="100000"/>
              </a:lnSpc>
              <a:spcBef>
                <a:spcPts val="0"/>
              </a:spcBef>
              <a:buClr>
                <a:srgbClr val="0D6CB9"/>
              </a:buClr>
              <a:defRPr/>
            </a:pPr>
            <a:endParaRPr lang="en-US" sz="1238">
              <a:solidFill>
                <a:srgbClr val="0D6CB9"/>
              </a:solidFill>
              <a:latin typeface="Calibri" panose="020F0502020204030204"/>
            </a:endParaRPr>
          </a:p>
        </p:txBody>
      </p:sp>
      <p:sp>
        <p:nvSpPr>
          <p:cNvPr id="3" name="Slide Number Placeholder 2">
            <a:extLst>
              <a:ext uri="{FF2B5EF4-FFF2-40B4-BE49-F238E27FC236}">
                <a16:creationId xmlns:a16="http://schemas.microsoft.com/office/drawing/2014/main" id="{6892C520-0194-6C41-C5D8-22E0A2CD30D6}"/>
              </a:ext>
            </a:extLst>
          </p:cNvPr>
          <p:cNvSpPr>
            <a:spLocks noGrp="1"/>
          </p:cNvSpPr>
          <p:nvPr>
            <p:ph type="sldNum" sz="quarter" idx="12"/>
          </p:nvPr>
        </p:nvSpPr>
        <p:spPr/>
        <p:txBody>
          <a:bodyPr/>
          <a:lstStyle/>
          <a:p>
            <a:fld id="{69C126A4-BD19-47E2-8A0E-0DE1B9D8C925}" type="slidenum">
              <a:rPr lang="en-US" sz="1000" smtClean="0">
                <a:solidFill>
                  <a:srgbClr val="0070C0"/>
                </a:solidFill>
              </a:rPr>
              <a:pPr/>
              <a:t>12</a:t>
            </a:fld>
            <a:endParaRPr lang="en-US" sz="1000">
              <a:solidFill>
                <a:srgbClr val="0070C0"/>
              </a:solidFill>
            </a:endParaRPr>
          </a:p>
        </p:txBody>
      </p:sp>
    </p:spTree>
    <p:extLst>
      <p:ext uri="{BB962C8B-B14F-4D97-AF65-F5344CB8AC3E}">
        <p14:creationId xmlns:p14="http://schemas.microsoft.com/office/powerpoint/2010/main" val="737510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a:t>PEIMS FALL DOMAINS 4</a:t>
            </a:r>
            <a:endParaRPr lang="en-US" sz="440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0699" y="918625"/>
            <a:ext cx="7223760" cy="5605272"/>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Teaching and Learning Domain:</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a:t>
            </a: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 </a:t>
            </a: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domain provides course information, including the students assigned to a course offered on a particular campus and the staff member who provides instruction for the course. </a:t>
            </a:r>
            <a:endParaRPr lang="en-US" sz="24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171450" indent="-171450" defTabSz="685800">
              <a:lnSpc>
                <a:spcPct val="107000"/>
              </a:lnSpc>
              <a:spcBef>
                <a:spcPts val="0"/>
              </a:spcBef>
              <a:buClr>
                <a:srgbClr val="F16038"/>
              </a:buClr>
              <a:defRPr/>
            </a:pPr>
            <a:endParaRPr lang="en-US" sz="14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0D954992-119A-C053-C2EB-12BA509831EE}"/>
              </a:ext>
            </a:extLst>
          </p:cNvPr>
          <p:cNvSpPr>
            <a:spLocks noGrp="1"/>
          </p:cNvSpPr>
          <p:nvPr>
            <p:ph type="sldNum" sz="quarter" idx="12"/>
          </p:nvPr>
        </p:nvSpPr>
        <p:spPr/>
        <p:txBody>
          <a:bodyPr/>
          <a:lstStyle/>
          <a:p>
            <a:fld id="{69C126A4-BD19-47E2-8A0E-0DE1B9D8C925}" type="slidenum">
              <a:rPr lang="en-US" sz="1000" smtClean="0"/>
              <a:pPr/>
              <a:t>13</a:t>
            </a:fld>
            <a:endParaRPr lang="en-US" sz="1000"/>
          </a:p>
        </p:txBody>
      </p:sp>
    </p:spTree>
    <p:extLst>
      <p:ext uri="{BB962C8B-B14F-4D97-AF65-F5344CB8AC3E}">
        <p14:creationId xmlns:p14="http://schemas.microsoft.com/office/powerpoint/2010/main" val="1966992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a:xfrm>
            <a:off x="1259484" y="293736"/>
            <a:ext cx="7884516" cy="563513"/>
          </a:xfrm>
        </p:spPr>
        <p:txBody>
          <a:bodyPr vert="horz" lIns="68580" tIns="34290" rIns="68580" bIns="34290" rtlCol="0" anchor="ctr">
            <a:noAutofit/>
          </a:bodyPr>
          <a:lstStyle/>
          <a:p>
            <a:pPr algn="ctr"/>
            <a:r>
              <a:rPr lang="en-US" sz="4400"/>
              <a:t>PROMOTION LOGIC RESOURCES</a:t>
            </a:r>
          </a:p>
        </p:txBody>
      </p:sp>
      <p:sp>
        <p:nvSpPr>
          <p:cNvPr id="16" name="Content Placeholder 3">
            <a:extLst>
              <a:ext uri="{FF2B5EF4-FFF2-40B4-BE49-F238E27FC236}">
                <a16:creationId xmlns:a16="http://schemas.microsoft.com/office/drawing/2014/main" id="{872E3F8E-D151-AA13-8F4B-5608FABA1685}"/>
              </a:ext>
            </a:extLst>
          </p:cNvPr>
          <p:cNvSpPr>
            <a:spLocks noGrp="1"/>
          </p:cNvSpPr>
          <p:nvPr>
            <p:ph idx="1"/>
          </p:nvPr>
        </p:nvSpPr>
        <p:spPr>
          <a:xfrm>
            <a:off x="1741017" y="1316957"/>
            <a:ext cx="6741545" cy="5247308"/>
          </a:xfrm>
        </p:spPr>
        <p:txBody>
          <a:bodyPr/>
          <a:lstStyle/>
          <a:p>
            <a:pPr marL="284163" indent="-284163"/>
            <a:r>
              <a:rPr lang="en-US" sz="2400"/>
              <a:t>Promotion logic documentation provides details that explain how the data is promoted for each of the annual PEIMS submissions. </a:t>
            </a:r>
          </a:p>
          <a:p>
            <a:pPr marL="284163" indent="-284163"/>
            <a:endParaRPr lang="en-US" sz="2400"/>
          </a:p>
          <a:p>
            <a:pPr marL="284163" indent="-284163"/>
            <a:r>
              <a:rPr lang="en-US" sz="2400"/>
              <a:t>These resources are available through the Texas Student Data System (TSDS) website on the </a:t>
            </a:r>
            <a:r>
              <a:rPr lang="en-US" sz="2400">
                <a:hlinkClick r:id="rId3"/>
              </a:rPr>
              <a:t>PEIMS Data Collection Documentation</a:t>
            </a:r>
            <a:r>
              <a:rPr lang="en-US" sz="2400"/>
              <a:t> page.</a:t>
            </a:r>
          </a:p>
          <a:p>
            <a:endParaRPr lang="en-US" sz="1600">
              <a:hlinkClick r:id="rId4"/>
            </a:endParaRPr>
          </a:p>
        </p:txBody>
      </p:sp>
      <p:sp>
        <p:nvSpPr>
          <p:cNvPr id="3" name="Slide Number Placeholder 2">
            <a:extLst>
              <a:ext uri="{FF2B5EF4-FFF2-40B4-BE49-F238E27FC236}">
                <a16:creationId xmlns:a16="http://schemas.microsoft.com/office/drawing/2014/main" id="{B7F018FC-93DB-C823-7610-4CB86199E37B}"/>
              </a:ext>
            </a:extLst>
          </p:cNvPr>
          <p:cNvSpPr>
            <a:spLocks noGrp="1"/>
          </p:cNvSpPr>
          <p:nvPr>
            <p:ph type="sldNum" sz="quarter" idx="12"/>
          </p:nvPr>
        </p:nvSpPr>
        <p:spPr/>
        <p:txBody>
          <a:bodyPr/>
          <a:lstStyle/>
          <a:p>
            <a:fld id="{25037DA4-2335-4A87-8586-64B2BAB08211}" type="slidenum">
              <a:rPr lang="en-US" sz="1000" smtClean="0"/>
              <a:pPr/>
              <a:t>14</a:t>
            </a:fld>
            <a:endParaRPr lang="en-US" sz="1000"/>
          </a:p>
        </p:txBody>
      </p:sp>
    </p:spTree>
    <p:extLst>
      <p:ext uri="{BB962C8B-B14F-4D97-AF65-F5344CB8AC3E}">
        <p14:creationId xmlns:p14="http://schemas.microsoft.com/office/powerpoint/2010/main" val="214751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a:xfrm>
            <a:off x="875551" y="169709"/>
            <a:ext cx="8715375" cy="751350"/>
          </a:xfrm>
        </p:spPr>
        <p:txBody>
          <a:bodyPr>
            <a:noAutofit/>
          </a:bodyPr>
          <a:lstStyle/>
          <a:p>
            <a:pPr algn="ctr"/>
            <a:r>
              <a:rPr lang="en-US" sz="4400"/>
              <a:t>FALL PROMOTION 1</a:t>
            </a:r>
            <a:endParaRPr lang="en-US" sz="4400">
              <a:cs typeface="Calibri"/>
            </a:endParaRPr>
          </a:p>
        </p:txBody>
      </p:sp>
      <p:sp>
        <p:nvSpPr>
          <p:cNvPr id="7" name="Rectangle 6">
            <a:extLst>
              <a:ext uri="{FF2B5EF4-FFF2-40B4-BE49-F238E27FC236}">
                <a16:creationId xmlns:a16="http://schemas.microsoft.com/office/drawing/2014/main" id="{7BF8EB94-5176-42CB-F659-2C3F58501205}"/>
              </a:ext>
            </a:extLst>
          </p:cNvPr>
          <p:cNvSpPr/>
          <p:nvPr/>
        </p:nvSpPr>
        <p:spPr>
          <a:xfrm>
            <a:off x="5195430" y="1038711"/>
            <a:ext cx="3648456" cy="5321808"/>
          </a:xfrm>
          <a:prstGeom prst="rect">
            <a:avLst/>
          </a:prstGeom>
          <a:solidFill>
            <a:srgbClr val="80CC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6D063-BB59-0B3B-A769-D6840C25F0DA}"/>
              </a:ext>
            </a:extLst>
          </p:cNvPr>
          <p:cNvSpPr/>
          <p:nvPr/>
        </p:nvSpPr>
        <p:spPr>
          <a:xfrm>
            <a:off x="1458481" y="1038711"/>
            <a:ext cx="3648456" cy="5321808"/>
          </a:xfrm>
          <a:prstGeom prst="rect">
            <a:avLst/>
          </a:prstGeom>
          <a:solidFill>
            <a:srgbClr val="F9A4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9BC0846-2E37-4769-BC53-7CF79ACC300B}"/>
              </a:ext>
            </a:extLst>
          </p:cNvPr>
          <p:cNvSpPr>
            <a:spLocks noGrp="1"/>
          </p:cNvSpPr>
          <p:nvPr>
            <p:ph idx="1"/>
          </p:nvPr>
        </p:nvSpPr>
        <p:spPr>
          <a:xfrm>
            <a:off x="1518547" y="1041899"/>
            <a:ext cx="3528323" cy="4652674"/>
          </a:xfrm>
        </p:spPr>
        <p:txBody>
          <a:bodyPr/>
          <a:lstStyle/>
          <a:p>
            <a:r>
              <a:rPr lang="en-US" sz="2400" b="1">
                <a:solidFill>
                  <a:schemeClr val="tx1"/>
                </a:solidFill>
              </a:rPr>
              <a:t>Categories</a:t>
            </a:r>
          </a:p>
          <a:p>
            <a:pPr marL="0" indent="0">
              <a:buNone/>
            </a:pPr>
            <a:endParaRPr lang="en-US" sz="1000">
              <a:solidFill>
                <a:schemeClr val="tx1"/>
              </a:solidFill>
            </a:endParaRPr>
          </a:p>
          <a:p>
            <a:pPr marL="0" indent="0">
              <a:buNone/>
            </a:pPr>
            <a:endParaRPr lang="en-US" sz="800">
              <a:solidFill>
                <a:schemeClr val="tx1"/>
              </a:solidFill>
            </a:endParaRPr>
          </a:p>
          <a:p>
            <a:r>
              <a:rPr lang="en-US" sz="1800">
                <a:solidFill>
                  <a:schemeClr val="tx1"/>
                </a:solidFill>
              </a:rPr>
              <a:t>Education Organization</a:t>
            </a:r>
          </a:p>
          <a:p>
            <a:pPr marL="85725" indent="0">
              <a:buNone/>
            </a:pPr>
            <a:endParaRPr lang="en-US" sz="1800">
              <a:solidFill>
                <a:schemeClr val="tx1"/>
              </a:solidFill>
            </a:endParaRPr>
          </a:p>
          <a:p>
            <a:endParaRPr lang="en-US" sz="1800">
              <a:solidFill>
                <a:schemeClr val="tx1"/>
              </a:solidFill>
            </a:endParaRPr>
          </a:p>
          <a:p>
            <a:pPr marL="0" indent="0">
              <a:buNone/>
            </a:pPr>
            <a:endParaRPr lang="en-US" sz="1800">
              <a:solidFill>
                <a:schemeClr val="tx1"/>
              </a:solidFill>
            </a:endParaRPr>
          </a:p>
          <a:p>
            <a:pPr marL="0" indent="0">
              <a:buNone/>
            </a:pPr>
            <a:endParaRPr lang="en-US" sz="1800">
              <a:solidFill>
                <a:schemeClr val="tx1"/>
              </a:solidFill>
            </a:endParaRPr>
          </a:p>
          <a:p>
            <a:pPr marL="0" indent="0">
              <a:buNone/>
            </a:pPr>
            <a:endParaRPr lang="en-US" sz="800">
              <a:solidFill>
                <a:schemeClr val="tx1"/>
              </a:solidFill>
            </a:endParaRPr>
          </a:p>
          <a:p>
            <a:r>
              <a:rPr lang="en-US" sz="1800">
                <a:solidFill>
                  <a:schemeClr val="tx1"/>
                </a:solidFill>
              </a:rPr>
              <a:t>Finance</a:t>
            </a:r>
          </a:p>
          <a:p>
            <a:pPr marL="0" indent="0">
              <a:buNone/>
            </a:pPr>
            <a:endParaRPr lang="en-US" sz="800">
              <a:solidFill>
                <a:schemeClr val="tx1"/>
              </a:solidFill>
            </a:endParaRPr>
          </a:p>
          <a:p>
            <a:pPr marL="0" indent="0">
              <a:buNone/>
            </a:pPr>
            <a:endParaRPr lang="en-US" sz="800">
              <a:solidFill>
                <a:schemeClr val="tx1"/>
              </a:solidFill>
            </a:endParaRPr>
          </a:p>
          <a:p>
            <a:r>
              <a:rPr lang="en-US" sz="1800">
                <a:solidFill>
                  <a:schemeClr val="tx1"/>
                </a:solidFill>
              </a:rPr>
              <a:t>Staff	</a:t>
            </a:r>
          </a:p>
          <a:p>
            <a:pPr marL="342900" lvl="1" indent="0">
              <a:buNone/>
            </a:pPr>
            <a:endParaRPr lang="en-US" sz="800"/>
          </a:p>
        </p:txBody>
      </p:sp>
      <p:sp>
        <p:nvSpPr>
          <p:cNvPr id="6" name="Content Placeholder 5">
            <a:extLst>
              <a:ext uri="{FF2B5EF4-FFF2-40B4-BE49-F238E27FC236}">
                <a16:creationId xmlns:a16="http://schemas.microsoft.com/office/drawing/2014/main" id="{A5EAB22A-9B0A-3B31-8736-280127C73172}"/>
              </a:ext>
            </a:extLst>
          </p:cNvPr>
          <p:cNvSpPr>
            <a:spLocks noGrp="1"/>
          </p:cNvSpPr>
          <p:nvPr>
            <p:ph idx="13"/>
          </p:nvPr>
        </p:nvSpPr>
        <p:spPr>
          <a:xfrm>
            <a:off x="5231968" y="1038711"/>
            <a:ext cx="3813487" cy="5298561"/>
          </a:xfrm>
        </p:spPr>
        <p:txBody>
          <a:bodyPr/>
          <a:lstStyle/>
          <a:p>
            <a:r>
              <a:rPr lang="en-US" sz="2400" b="1">
                <a:solidFill>
                  <a:schemeClr val="tx1"/>
                </a:solidFill>
              </a:rPr>
              <a:t>Sub-Categories</a:t>
            </a:r>
          </a:p>
          <a:p>
            <a:pPr marL="0" indent="0">
              <a:buNone/>
            </a:pPr>
            <a:endParaRPr lang="en-US" sz="800">
              <a:solidFill>
                <a:schemeClr val="tx1"/>
              </a:solidFill>
            </a:endParaRPr>
          </a:p>
          <a:p>
            <a:pPr marL="0" indent="0">
              <a:buNone/>
            </a:pPr>
            <a:endParaRPr lang="en-US" sz="800">
              <a:solidFill>
                <a:schemeClr val="tx1"/>
              </a:solidFill>
            </a:endParaRPr>
          </a:p>
          <a:p>
            <a:pPr marL="91440" indent="-166688"/>
            <a:r>
              <a:rPr lang="en-US" sz="1800">
                <a:solidFill>
                  <a:schemeClr val="tx1"/>
                </a:solidFill>
              </a:rPr>
              <a:t>Education Service Center, </a:t>
            </a:r>
          </a:p>
          <a:p>
            <a:pPr marL="91440" indent="-166688"/>
            <a:r>
              <a:rPr lang="en-US" sz="1800">
                <a:solidFill>
                  <a:schemeClr val="tx1"/>
                </a:solidFill>
              </a:rPr>
              <a:t>Local Education Agency, </a:t>
            </a:r>
          </a:p>
          <a:p>
            <a:pPr marL="91440" indent="-166688"/>
            <a:r>
              <a:rPr lang="en-US" sz="1800">
                <a:solidFill>
                  <a:schemeClr val="tx1"/>
                </a:solidFill>
              </a:rPr>
              <a:t>Campus, </a:t>
            </a:r>
          </a:p>
          <a:p>
            <a:pPr marL="91440" indent="-166688"/>
            <a:r>
              <a:rPr lang="en-US" sz="1800">
                <a:solidFill>
                  <a:schemeClr val="tx1"/>
                </a:solidFill>
              </a:rPr>
              <a:t>SSA Org Association</a:t>
            </a:r>
          </a:p>
          <a:p>
            <a:pPr marL="91440" indent="-166688">
              <a:buNone/>
            </a:pPr>
            <a:endParaRPr lang="en-US" sz="800">
              <a:solidFill>
                <a:schemeClr val="tx1"/>
              </a:solidFill>
            </a:endParaRPr>
          </a:p>
          <a:p>
            <a:pPr marL="91440" indent="-166688">
              <a:buNone/>
            </a:pPr>
            <a:endParaRPr lang="en-US" sz="800">
              <a:solidFill>
                <a:schemeClr val="tx1"/>
              </a:solidFill>
            </a:endParaRPr>
          </a:p>
          <a:p>
            <a:pPr marL="91440" indent="-166688">
              <a:buNone/>
            </a:pPr>
            <a:endParaRPr lang="en-US" sz="200">
              <a:solidFill>
                <a:schemeClr val="tx1"/>
              </a:solidFill>
            </a:endParaRPr>
          </a:p>
          <a:p>
            <a:pPr marL="91440" indent="-166688"/>
            <a:r>
              <a:rPr lang="en-US" sz="1800">
                <a:solidFill>
                  <a:schemeClr val="tx1"/>
                </a:solidFill>
              </a:rPr>
              <a:t>Budget</a:t>
            </a:r>
          </a:p>
          <a:p>
            <a:pPr marL="0" indent="0">
              <a:buNone/>
            </a:pPr>
            <a:endParaRPr lang="en-US" sz="800">
              <a:solidFill>
                <a:schemeClr val="tx1"/>
              </a:solidFill>
            </a:endParaRPr>
          </a:p>
          <a:p>
            <a:pPr marL="0" indent="0">
              <a:buNone/>
            </a:pPr>
            <a:endParaRPr lang="en-US" sz="800">
              <a:solidFill>
                <a:schemeClr val="tx1"/>
              </a:solidFill>
            </a:endParaRPr>
          </a:p>
          <a:p>
            <a:pPr marL="91440" indent="-166688"/>
            <a:r>
              <a:rPr lang="en-US" sz="1800">
                <a:solidFill>
                  <a:schemeClr val="tx1"/>
                </a:solidFill>
              </a:rPr>
              <a:t>Staff Basic, </a:t>
            </a:r>
          </a:p>
          <a:p>
            <a:pPr marL="91440" indent="-166688"/>
            <a:r>
              <a:rPr lang="en-US" sz="1800">
                <a:solidFill>
                  <a:schemeClr val="tx1"/>
                </a:solidFill>
              </a:rPr>
              <a:t>Payroll, </a:t>
            </a:r>
          </a:p>
          <a:p>
            <a:pPr marL="91440" indent="-166688"/>
            <a:r>
              <a:rPr lang="en-US" sz="1800">
                <a:solidFill>
                  <a:schemeClr val="tx1"/>
                </a:solidFill>
              </a:rPr>
              <a:t>Contracted Instructional Staff,</a:t>
            </a:r>
          </a:p>
          <a:p>
            <a:pPr marL="91440" indent="-166688"/>
            <a:r>
              <a:rPr lang="en-US" sz="1800">
                <a:solidFill>
                  <a:schemeClr val="tx1"/>
                </a:solidFill>
              </a:rPr>
              <a:t>Employment Payroll Summary,</a:t>
            </a:r>
          </a:p>
          <a:p>
            <a:pPr marL="212725" indent="-212725"/>
            <a:r>
              <a:rPr lang="en-US" sz="1800">
                <a:solidFill>
                  <a:schemeClr val="tx1"/>
                </a:solidFill>
              </a:rPr>
              <a:t>Staff Responsibility for Non-instructional and Instructional staff.</a:t>
            </a:r>
            <a:endParaRPr lang="en-US" sz="1800"/>
          </a:p>
        </p:txBody>
      </p:sp>
      <p:sp>
        <p:nvSpPr>
          <p:cNvPr id="9" name="TextBox 1">
            <a:extLst>
              <a:ext uri="{FF2B5EF4-FFF2-40B4-BE49-F238E27FC236}">
                <a16:creationId xmlns:a16="http://schemas.microsoft.com/office/drawing/2014/main" id="{8153DAE8-46CA-9A7B-5998-1E5AFB2BA18C}"/>
              </a:ext>
            </a:extLst>
          </p:cNvPr>
          <p:cNvSpPr txBox="1"/>
          <p:nvPr/>
        </p:nvSpPr>
        <p:spPr>
          <a:xfrm>
            <a:off x="1518547" y="6324160"/>
            <a:ext cx="7408717"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hlinkClick r:id="rId3"/>
              </a:rPr>
              <a:t>PEIMS Data Collection Documentation</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993EA6E8-96EE-5F64-4118-C5577F904344}"/>
              </a:ext>
            </a:extLst>
          </p:cNvPr>
          <p:cNvSpPr>
            <a:spLocks noGrp="1"/>
          </p:cNvSpPr>
          <p:nvPr>
            <p:ph type="sldNum" sz="quarter" idx="12"/>
          </p:nvPr>
        </p:nvSpPr>
        <p:spPr/>
        <p:txBody>
          <a:bodyPr/>
          <a:lstStyle/>
          <a:p>
            <a:fld id="{69C126A4-BD19-47E2-8A0E-0DE1B9D8C925}" type="slidenum">
              <a:rPr lang="en-US" sz="1000" smtClean="0"/>
              <a:pPr/>
              <a:t>15</a:t>
            </a:fld>
            <a:endParaRPr lang="en-US" sz="1000"/>
          </a:p>
        </p:txBody>
      </p:sp>
    </p:spTree>
    <p:extLst>
      <p:ext uri="{BB962C8B-B14F-4D97-AF65-F5344CB8AC3E}">
        <p14:creationId xmlns:p14="http://schemas.microsoft.com/office/powerpoint/2010/main" val="185413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a:xfrm>
            <a:off x="1137593" y="176789"/>
            <a:ext cx="8160900" cy="751350"/>
          </a:xfrm>
        </p:spPr>
        <p:txBody>
          <a:bodyPr>
            <a:noAutofit/>
          </a:bodyPr>
          <a:lstStyle/>
          <a:p>
            <a:pPr algn="ctr"/>
            <a:r>
              <a:rPr lang="en-US" sz="4400"/>
              <a:t>FALL PROMOTION 2</a:t>
            </a:r>
            <a:endParaRPr lang="en-US" sz="4400">
              <a:cs typeface="Calibri"/>
            </a:endParaRPr>
          </a:p>
        </p:txBody>
      </p:sp>
      <p:sp>
        <p:nvSpPr>
          <p:cNvPr id="7" name="Rectangle 6">
            <a:extLst>
              <a:ext uri="{FF2B5EF4-FFF2-40B4-BE49-F238E27FC236}">
                <a16:creationId xmlns:a16="http://schemas.microsoft.com/office/drawing/2014/main" id="{7BF8EB94-5176-42CB-F659-2C3F58501205}"/>
              </a:ext>
            </a:extLst>
          </p:cNvPr>
          <p:cNvSpPr/>
          <p:nvPr/>
        </p:nvSpPr>
        <p:spPr>
          <a:xfrm>
            <a:off x="5307807" y="1004333"/>
            <a:ext cx="3649153" cy="5321808"/>
          </a:xfrm>
          <a:prstGeom prst="rect">
            <a:avLst/>
          </a:prstGeom>
          <a:solidFill>
            <a:srgbClr val="80CC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6D063-BB59-0B3B-A769-D6840C25F0DA}"/>
              </a:ext>
            </a:extLst>
          </p:cNvPr>
          <p:cNvSpPr/>
          <p:nvPr/>
        </p:nvSpPr>
        <p:spPr>
          <a:xfrm>
            <a:off x="1548245" y="990137"/>
            <a:ext cx="3648456" cy="5321808"/>
          </a:xfrm>
          <a:prstGeom prst="rect">
            <a:avLst/>
          </a:prstGeom>
          <a:solidFill>
            <a:srgbClr val="F9A4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9BC0846-2E37-4769-BC53-7CF79ACC300B}"/>
              </a:ext>
            </a:extLst>
          </p:cNvPr>
          <p:cNvSpPr>
            <a:spLocks noGrp="1"/>
          </p:cNvSpPr>
          <p:nvPr>
            <p:ph idx="1"/>
          </p:nvPr>
        </p:nvSpPr>
        <p:spPr>
          <a:xfrm>
            <a:off x="1563441" y="993326"/>
            <a:ext cx="3528323" cy="4652674"/>
          </a:xfrm>
        </p:spPr>
        <p:txBody>
          <a:bodyPr/>
          <a:lstStyle/>
          <a:p>
            <a:r>
              <a:rPr lang="en-US" sz="2400" b="1">
                <a:solidFill>
                  <a:schemeClr val="tx1"/>
                </a:solidFill>
              </a:rPr>
              <a:t>Categories</a:t>
            </a:r>
          </a:p>
          <a:p>
            <a:pPr marL="0" indent="0">
              <a:buNone/>
            </a:pPr>
            <a:endParaRPr lang="en-US" sz="1000">
              <a:solidFill>
                <a:schemeClr val="tx1"/>
              </a:solidFill>
            </a:endParaRPr>
          </a:p>
          <a:p>
            <a:r>
              <a:rPr lang="en-US" sz="2225">
                <a:solidFill>
                  <a:schemeClr val="tx1"/>
                </a:solidFill>
              </a:rPr>
              <a:t>Student</a:t>
            </a:r>
          </a:p>
          <a:p>
            <a:pPr marL="85725" indent="0">
              <a:buNone/>
            </a:pPr>
            <a:endParaRPr lang="en-US" sz="1025">
              <a:solidFill>
                <a:schemeClr val="tx1"/>
              </a:solidFill>
            </a:endParaRPr>
          </a:p>
          <a:p>
            <a:pPr marL="85725" indent="0">
              <a:buNone/>
            </a:pPr>
            <a:endParaRPr lang="en-US" sz="1025">
              <a:solidFill>
                <a:schemeClr val="tx1"/>
              </a:solidFill>
            </a:endParaRPr>
          </a:p>
          <a:p>
            <a:pPr marL="85725" indent="0">
              <a:buNone/>
            </a:pPr>
            <a:endParaRPr lang="en-US" sz="1025">
              <a:solidFill>
                <a:schemeClr val="tx1"/>
              </a:solidFill>
            </a:endParaRPr>
          </a:p>
          <a:p>
            <a:pPr marL="0" indent="0">
              <a:buNone/>
            </a:pPr>
            <a:r>
              <a:rPr lang="en-US" sz="2225">
                <a:solidFill>
                  <a:schemeClr val="tx1"/>
                </a:solidFill>
              </a:rPr>
              <a:t>	</a:t>
            </a:r>
          </a:p>
          <a:p>
            <a:pPr marL="342900" lvl="1" indent="0">
              <a:buNone/>
            </a:pPr>
            <a:endParaRPr lang="en-US" sz="800"/>
          </a:p>
        </p:txBody>
      </p:sp>
      <p:sp>
        <p:nvSpPr>
          <p:cNvPr id="6" name="Content Placeholder 5">
            <a:extLst>
              <a:ext uri="{FF2B5EF4-FFF2-40B4-BE49-F238E27FC236}">
                <a16:creationId xmlns:a16="http://schemas.microsoft.com/office/drawing/2014/main" id="{A5EAB22A-9B0A-3B31-8736-280127C73172}"/>
              </a:ext>
            </a:extLst>
          </p:cNvPr>
          <p:cNvSpPr>
            <a:spLocks noGrp="1"/>
          </p:cNvSpPr>
          <p:nvPr>
            <p:ph idx="13"/>
          </p:nvPr>
        </p:nvSpPr>
        <p:spPr>
          <a:xfrm>
            <a:off x="5307805" y="1004333"/>
            <a:ext cx="3649155" cy="4218908"/>
          </a:xfrm>
        </p:spPr>
        <p:txBody>
          <a:bodyPr/>
          <a:lstStyle/>
          <a:p>
            <a:r>
              <a:rPr lang="en-US" sz="2400" b="1">
                <a:solidFill>
                  <a:schemeClr val="tx1"/>
                </a:solidFill>
              </a:rPr>
              <a:t>Sub-Categories</a:t>
            </a:r>
          </a:p>
          <a:p>
            <a:pPr marL="0" indent="0">
              <a:buNone/>
            </a:pPr>
            <a:endParaRPr lang="en-US" sz="1000">
              <a:solidFill>
                <a:schemeClr val="tx1"/>
              </a:solidFill>
            </a:endParaRPr>
          </a:p>
          <a:p>
            <a:pPr marL="200025" indent="-166688"/>
            <a:r>
              <a:rPr lang="en-US" sz="1800">
                <a:solidFill>
                  <a:schemeClr val="tx1"/>
                </a:solidFill>
              </a:rPr>
              <a:t>Student Basic Information, </a:t>
            </a:r>
          </a:p>
          <a:p>
            <a:pPr marL="200025" indent="-166688"/>
            <a:r>
              <a:rPr lang="en-US" sz="1800">
                <a:solidFill>
                  <a:schemeClr val="tx1"/>
                </a:solidFill>
              </a:rPr>
              <a:t>Enrollment (School Association),</a:t>
            </a:r>
          </a:p>
          <a:p>
            <a:pPr marL="200025" indent="-166688"/>
            <a:r>
              <a:rPr lang="en-US" sz="1800">
                <a:solidFill>
                  <a:schemeClr val="tx1"/>
                </a:solidFill>
              </a:rPr>
              <a:t>Enrollment (Program), </a:t>
            </a:r>
          </a:p>
          <a:p>
            <a:pPr marL="200025" indent="-166688"/>
            <a:r>
              <a:rPr lang="en-US" sz="1800">
                <a:solidFill>
                  <a:schemeClr val="tx1"/>
                </a:solidFill>
              </a:rPr>
              <a:t>Special Education Program, </a:t>
            </a:r>
          </a:p>
          <a:p>
            <a:pPr marL="200025" indent="-166688"/>
            <a:r>
              <a:rPr lang="en-US" sz="1800">
                <a:solidFill>
                  <a:schemeClr val="tx1"/>
                </a:solidFill>
              </a:rPr>
              <a:t>Title 1, Part A Program, </a:t>
            </a:r>
          </a:p>
          <a:p>
            <a:pPr marL="200025" indent="-166688"/>
            <a:r>
              <a:rPr lang="en-US" sz="1800">
                <a:solidFill>
                  <a:schemeClr val="tx1"/>
                </a:solidFill>
                <a:highlight>
                  <a:srgbClr val="FFFF00"/>
                </a:highlight>
              </a:rPr>
              <a:t>School Leaver</a:t>
            </a:r>
            <a:r>
              <a:rPr lang="en-US" sz="1800">
                <a:solidFill>
                  <a:schemeClr val="tx1"/>
                </a:solidFill>
              </a:rPr>
              <a:t>, and</a:t>
            </a:r>
          </a:p>
          <a:p>
            <a:pPr marL="200025" indent="-166688"/>
            <a:r>
              <a:rPr lang="en-US" sz="1800">
                <a:solidFill>
                  <a:schemeClr val="tx1"/>
                </a:solidFill>
              </a:rPr>
              <a:t>School Graduation Program</a:t>
            </a:r>
          </a:p>
          <a:p>
            <a:pPr marL="200025" indent="-166688">
              <a:buNone/>
            </a:pPr>
            <a:endParaRPr lang="en-US" sz="900">
              <a:solidFill>
                <a:schemeClr val="tx1"/>
              </a:solidFill>
            </a:endParaRPr>
          </a:p>
        </p:txBody>
      </p:sp>
      <p:sp>
        <p:nvSpPr>
          <p:cNvPr id="9" name="TextBox 1">
            <a:extLst>
              <a:ext uri="{FF2B5EF4-FFF2-40B4-BE49-F238E27FC236}">
                <a16:creationId xmlns:a16="http://schemas.microsoft.com/office/drawing/2014/main" id="{8153DAE8-46CA-9A7B-5998-1E5AFB2BA18C}"/>
              </a:ext>
            </a:extLst>
          </p:cNvPr>
          <p:cNvSpPr txBox="1"/>
          <p:nvPr/>
        </p:nvSpPr>
        <p:spPr>
          <a:xfrm>
            <a:off x="1563441" y="6330658"/>
            <a:ext cx="7393519"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algn="ctr"/>
            <a:r>
              <a:rPr lang="en-US" sz="1800">
                <a:hlinkClick r:id="rId3"/>
              </a:rPr>
              <a:t>PEIMS Data Collection Documentation</a:t>
            </a: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886BE27-0C71-9BEA-7244-7B81A1CB0DD2}"/>
              </a:ext>
            </a:extLst>
          </p:cNvPr>
          <p:cNvSpPr>
            <a:spLocks noGrp="1"/>
          </p:cNvSpPr>
          <p:nvPr>
            <p:ph type="sldNum" sz="quarter" idx="12"/>
          </p:nvPr>
        </p:nvSpPr>
        <p:spPr/>
        <p:txBody>
          <a:bodyPr/>
          <a:lstStyle/>
          <a:p>
            <a:fld id="{69C126A4-BD19-47E2-8A0E-0DE1B9D8C925}" type="slidenum">
              <a:rPr lang="en-US" sz="1000" smtClean="0"/>
              <a:pPr/>
              <a:t>16</a:t>
            </a:fld>
            <a:endParaRPr lang="en-US" sz="1000"/>
          </a:p>
        </p:txBody>
      </p:sp>
    </p:spTree>
    <p:extLst>
      <p:ext uri="{BB962C8B-B14F-4D97-AF65-F5344CB8AC3E}">
        <p14:creationId xmlns:p14="http://schemas.microsoft.com/office/powerpoint/2010/main" val="82919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a:extLst>
            <a:ext uri="{FF2B5EF4-FFF2-40B4-BE49-F238E27FC236}">
              <a16:creationId xmlns:a16="http://schemas.microsoft.com/office/drawing/2014/main" id="{A82FC6B7-9143-DC1A-2962-9182B2D25FE5}"/>
            </a:ext>
          </a:extLst>
        </p:cNvPr>
        <p:cNvGrpSpPr/>
        <p:nvPr/>
      </p:nvGrpSpPr>
      <p:grpSpPr>
        <a:xfrm>
          <a:off x="0" y="0"/>
          <a:ext cx="0" cy="0"/>
          <a:chOff x="0" y="0"/>
          <a:chExt cx="0" cy="0"/>
        </a:xfrm>
      </p:grpSpPr>
      <p:pic>
        <p:nvPicPr>
          <p:cNvPr id="8" name="object 4">
            <a:extLst>
              <a:ext uri="{FF2B5EF4-FFF2-40B4-BE49-F238E27FC236}">
                <a16:creationId xmlns:a16="http://schemas.microsoft.com/office/drawing/2014/main" id="{62675A71-C10E-56EA-C440-E17D98886C4C}"/>
              </a:ext>
            </a:extLst>
          </p:cNvPr>
          <p:cNvPicPr/>
          <p:nvPr/>
        </p:nvPicPr>
        <p:blipFill>
          <a:blip r:embed="rId3" cstate="print">
            <a:extLst>
              <a:ext uri="{28A0092B-C50C-407E-A947-70E740481C1C}">
                <a14:useLocalDpi xmlns:a14="http://schemas.microsoft.com/office/drawing/2010/main" val="0"/>
              </a:ext>
            </a:extLst>
          </a:blip>
          <a:srcRect t="7896" b="7896"/>
          <a:stretch/>
        </p:blipFill>
        <p:spPr>
          <a:xfrm>
            <a:off x="0" y="0"/>
            <a:ext cx="9144000" cy="6857999"/>
          </a:xfrm>
          <a:prstGeom prst="rect">
            <a:avLst/>
          </a:prstGeom>
        </p:spPr>
      </p:pic>
      <p:sp>
        <p:nvSpPr>
          <p:cNvPr id="11" name="object 5">
            <a:extLst>
              <a:ext uri="{FF2B5EF4-FFF2-40B4-BE49-F238E27FC236}">
                <a16:creationId xmlns:a16="http://schemas.microsoft.com/office/drawing/2014/main" id="{EE8DFD08-3065-96C6-04A4-A723FD7B7D96}"/>
              </a:ext>
            </a:extLst>
          </p:cNvPr>
          <p:cNvSpPr/>
          <p:nvPr/>
        </p:nvSpPr>
        <p:spPr>
          <a:xfrm>
            <a:off x="0" y="5216490"/>
            <a:ext cx="9144000" cy="113278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514350">
              <a:defRPr/>
            </a:pPr>
            <a:endParaRPr sz="1013"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1570CB8-1C62-D70B-247A-95A93116C0BD}"/>
              </a:ext>
            </a:extLst>
          </p:cNvPr>
          <p:cNvSpPr txBox="1"/>
          <p:nvPr/>
        </p:nvSpPr>
        <p:spPr>
          <a:xfrm>
            <a:off x="87469" y="5486768"/>
            <a:ext cx="8952710" cy="715340"/>
          </a:xfrm>
          <a:prstGeom prst="rect">
            <a:avLst/>
          </a:prstGeom>
        </p:spPr>
        <p:txBody>
          <a:bodyPr vert="horz" wrap="square" lIns="0" tIns="37862" rIns="0" bIns="0" rtlCol="0" anchor="t">
            <a:spAutoFit/>
          </a:bodyPr>
          <a:lstStyle/>
          <a:p>
            <a:pPr algn="ctr" defTabSz="514350">
              <a:spcBef>
                <a:spcPts val="299"/>
              </a:spcBef>
              <a:defRPr/>
            </a:pPr>
            <a:r>
              <a:rPr lang="en-US" sz="4400" b="1" kern="0">
                <a:solidFill>
                  <a:srgbClr val="0D6CB8"/>
                </a:solidFill>
                <a:latin typeface="Calibri"/>
                <a:cs typeface="Calibri"/>
              </a:rPr>
              <a:t>PEIMS VALIDATIONS</a:t>
            </a:r>
            <a:endParaRPr lang="en-US" sz="4400" b="1" kern="0">
              <a:solidFill>
                <a:sysClr val="windowText" lastClr="000000"/>
              </a:solidFill>
              <a:latin typeface="Calibri"/>
              <a:cs typeface="Calibri"/>
            </a:endParaRPr>
          </a:p>
        </p:txBody>
      </p:sp>
      <p:pic>
        <p:nvPicPr>
          <p:cNvPr id="16" name="Picture 15">
            <a:extLst>
              <a:ext uri="{FF2B5EF4-FFF2-40B4-BE49-F238E27FC236}">
                <a16:creationId xmlns:a16="http://schemas.microsoft.com/office/drawing/2014/main" id="{DD5D3E25-1388-AA42-A426-304C254357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469" y="988109"/>
            <a:ext cx="1932884" cy="597532"/>
          </a:xfrm>
          <a:prstGeom prst="rect">
            <a:avLst/>
          </a:prstGeom>
        </p:spPr>
      </p:pic>
      <p:sp>
        <p:nvSpPr>
          <p:cNvPr id="2" name="Slide Number Placeholder 1">
            <a:extLst>
              <a:ext uri="{FF2B5EF4-FFF2-40B4-BE49-F238E27FC236}">
                <a16:creationId xmlns:a16="http://schemas.microsoft.com/office/drawing/2014/main" id="{8EB2E60B-BC13-98AE-BB9B-BF5E829EBBEA}"/>
              </a:ext>
            </a:extLst>
          </p:cNvPr>
          <p:cNvSpPr>
            <a:spLocks noGrp="1"/>
          </p:cNvSpPr>
          <p:nvPr>
            <p:ph type="sldNum" sz="quarter" idx="12"/>
          </p:nvPr>
        </p:nvSpPr>
        <p:spPr/>
        <p:txBody>
          <a:bodyPr/>
          <a:lstStyle/>
          <a:p>
            <a:fld id="{69C126A4-BD19-47E2-8A0E-0DE1B9D8C925}" type="slidenum">
              <a:rPr lang="en-US" sz="1000" smtClean="0"/>
              <a:pPr/>
              <a:t>17</a:t>
            </a:fld>
            <a:endParaRPr lang="en-US" sz="1000"/>
          </a:p>
        </p:txBody>
      </p:sp>
    </p:spTree>
    <p:extLst>
      <p:ext uri="{BB962C8B-B14F-4D97-AF65-F5344CB8AC3E}">
        <p14:creationId xmlns:p14="http://schemas.microsoft.com/office/powerpoint/2010/main" val="3873784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B2B66E-7C21-6CD0-36B2-9D96A102685C}"/>
              </a:ext>
            </a:extLst>
          </p:cNvPr>
          <p:cNvSpPr>
            <a:spLocks noGrp="1"/>
          </p:cNvSpPr>
          <p:nvPr>
            <p:ph type="sldNum" sz="quarter" idx="12"/>
          </p:nvPr>
        </p:nvSpPr>
        <p:spPr/>
        <p:txBody>
          <a:bodyPr/>
          <a:lstStyle/>
          <a:p>
            <a:fld id="{25037DA4-2335-4A87-8586-64B2BAB08211}" type="slidenum">
              <a:rPr lang="en-US" sz="1000" smtClean="0"/>
              <a:pPr/>
              <a:t>18</a:t>
            </a:fld>
            <a:endParaRPr lang="en-US" sz="1000"/>
          </a:p>
        </p:txBody>
      </p:sp>
      <p:sp>
        <p:nvSpPr>
          <p:cNvPr id="10" name="Title 9">
            <a:extLst>
              <a:ext uri="{FF2B5EF4-FFF2-40B4-BE49-F238E27FC236}">
                <a16:creationId xmlns:a16="http://schemas.microsoft.com/office/drawing/2014/main" id="{B0C4C82A-9C52-D96F-01F2-443938AD61A2}"/>
              </a:ext>
            </a:extLst>
          </p:cNvPr>
          <p:cNvSpPr>
            <a:spLocks noGrp="1"/>
          </p:cNvSpPr>
          <p:nvPr>
            <p:ph type="title"/>
          </p:nvPr>
        </p:nvSpPr>
        <p:spPr/>
        <p:txBody>
          <a:bodyPr>
            <a:normAutofit/>
          </a:bodyPr>
          <a:lstStyle/>
          <a:p>
            <a:pPr algn="ctr"/>
            <a:r>
              <a:rPr lang="en-US" sz="4400"/>
              <a:t>LEVELS OF VALIDATIONS</a:t>
            </a:r>
            <a:endParaRPr lang="en-US" sz="4400">
              <a:cs typeface="Calibri"/>
            </a:endParaRPr>
          </a:p>
        </p:txBody>
      </p:sp>
      <p:graphicFrame>
        <p:nvGraphicFramePr>
          <p:cNvPr id="9" name="Content Placeholder 8" descr="Levels of Validation">
            <a:extLst>
              <a:ext uri="{FF2B5EF4-FFF2-40B4-BE49-F238E27FC236}">
                <a16:creationId xmlns:a16="http://schemas.microsoft.com/office/drawing/2014/main" id="{97D30A3C-67BD-B598-BB2C-E9538A46C9DB}"/>
              </a:ext>
            </a:extLst>
          </p:cNvPr>
          <p:cNvGraphicFramePr>
            <a:graphicFrameLocks noGrp="1"/>
          </p:cNvGraphicFramePr>
          <p:nvPr>
            <p:ph idx="1"/>
            <p:extLst>
              <p:ext uri="{D42A27DB-BD31-4B8C-83A1-F6EECF244321}">
                <p14:modId xmlns:p14="http://schemas.microsoft.com/office/powerpoint/2010/main" val="1964764548"/>
              </p:ext>
            </p:extLst>
          </p:nvPr>
        </p:nvGraphicFramePr>
        <p:xfrm>
          <a:off x="1880975" y="1085850"/>
          <a:ext cx="6993484" cy="5374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Rounded Corners 12">
            <a:extLst>
              <a:ext uri="{FF2B5EF4-FFF2-40B4-BE49-F238E27FC236}">
                <a16:creationId xmlns:a16="http://schemas.microsoft.com/office/drawing/2014/main" id="{7B269B2E-FEAA-55E4-7018-475E8CBF09F9}"/>
              </a:ext>
            </a:extLst>
          </p:cNvPr>
          <p:cNvSpPr/>
          <p:nvPr/>
        </p:nvSpPr>
        <p:spPr>
          <a:xfrm>
            <a:off x="2272352"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Prevents data from loading to IODS</a:t>
            </a:r>
          </a:p>
        </p:txBody>
      </p:sp>
      <p:sp>
        <p:nvSpPr>
          <p:cNvPr id="14" name="Rectangle: Rounded Corners 13">
            <a:extLst>
              <a:ext uri="{FF2B5EF4-FFF2-40B4-BE49-F238E27FC236}">
                <a16:creationId xmlns:a16="http://schemas.microsoft.com/office/drawing/2014/main" id="{12C9E606-E866-11D4-A76A-6429D1CAB040}"/>
              </a:ext>
            </a:extLst>
          </p:cNvPr>
          <p:cNvSpPr/>
          <p:nvPr/>
        </p:nvSpPr>
        <p:spPr>
          <a:xfrm>
            <a:off x="5827140"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Prevents data from loading to TSDS.</a:t>
            </a:r>
          </a:p>
        </p:txBody>
      </p:sp>
      <p:sp>
        <p:nvSpPr>
          <p:cNvPr id="15" name="Rectangle: Rounded Corners 14">
            <a:extLst>
              <a:ext uri="{FF2B5EF4-FFF2-40B4-BE49-F238E27FC236}">
                <a16:creationId xmlns:a16="http://schemas.microsoft.com/office/drawing/2014/main" id="{EC589FDB-BC86-D5AE-6218-738854045475}"/>
              </a:ext>
            </a:extLst>
          </p:cNvPr>
          <p:cNvSpPr/>
          <p:nvPr/>
        </p:nvSpPr>
        <p:spPr>
          <a:xfrm>
            <a:off x="2272352"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Does </a:t>
            </a:r>
            <a:r>
              <a:rPr kumimoji="0" lang="en-US" sz="900" b="1" i="0" u="none" strike="noStrike" kern="1200" cap="none" spc="0" normalizeH="0" baseline="0" noProof="0">
                <a:ln>
                  <a:noFill/>
                </a:ln>
                <a:solidFill>
                  <a:srgbClr val="FF0000"/>
                </a:solidFill>
                <a:effectLst/>
                <a:uLnTx/>
                <a:uFillTx/>
                <a:latin typeface="Calibri" panose="020F0502020204030204"/>
                <a:ea typeface="Calibri"/>
                <a:cs typeface="Calibri"/>
              </a:rPr>
              <a:t>not</a:t>
            </a: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 prevent data from loading to TSDS.</a:t>
            </a:r>
          </a:p>
        </p:txBody>
      </p:sp>
      <p:sp>
        <p:nvSpPr>
          <p:cNvPr id="16" name="Rectangle: Rounded Corners 15">
            <a:extLst>
              <a:ext uri="{FF2B5EF4-FFF2-40B4-BE49-F238E27FC236}">
                <a16:creationId xmlns:a16="http://schemas.microsoft.com/office/drawing/2014/main" id="{60E64814-2707-AE4D-2225-9245B270641E}"/>
              </a:ext>
            </a:extLst>
          </p:cNvPr>
          <p:cNvSpPr/>
          <p:nvPr/>
        </p:nvSpPr>
        <p:spPr>
          <a:xfrm>
            <a:off x="5856551"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Fatals prevent from completing submission</a:t>
            </a:r>
          </a:p>
        </p:txBody>
      </p:sp>
    </p:spTree>
    <p:extLst>
      <p:ext uri="{BB962C8B-B14F-4D97-AF65-F5344CB8AC3E}">
        <p14:creationId xmlns:p14="http://schemas.microsoft.com/office/powerpoint/2010/main" val="2748459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619391-C1A2-477D-B9CB-0EE8757B6AB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p:cNvSpPr>
            <a:spLocks noGrp="1"/>
          </p:cNvSpPr>
          <p:nvPr>
            <p:ph type="title"/>
          </p:nvPr>
        </p:nvSpPr>
        <p:spPr>
          <a:xfrm>
            <a:off x="1783017" y="258108"/>
            <a:ext cx="6725189" cy="563513"/>
          </a:xfrm>
        </p:spPr>
        <p:txBody>
          <a:bodyPr>
            <a:noAutofit/>
          </a:bodyPr>
          <a:lstStyle/>
          <a:p>
            <a:pPr algn="ctr"/>
            <a:r>
              <a:rPr lang="en-US" sz="4400">
                <a:solidFill>
                  <a:srgbClr val="0070C0"/>
                </a:solidFill>
              </a:rPr>
              <a:t>PEIMS VALIDATIONS</a:t>
            </a:r>
          </a:p>
        </p:txBody>
      </p:sp>
      <p:sp>
        <p:nvSpPr>
          <p:cNvPr id="3" name="Content Placeholder 2"/>
          <p:cNvSpPr>
            <a:spLocks noGrp="1"/>
          </p:cNvSpPr>
          <p:nvPr>
            <p:ph idx="1"/>
          </p:nvPr>
        </p:nvSpPr>
        <p:spPr>
          <a:xfrm>
            <a:off x="1783017" y="1587588"/>
            <a:ext cx="6568503" cy="4139321"/>
          </a:xfrm>
        </p:spPr>
        <p:txBody>
          <a:bodyPr>
            <a:noAutofit/>
          </a:bodyPr>
          <a:lstStyle/>
          <a:p>
            <a:pPr marL="287338" lvl="0" indent="-287338">
              <a:buSzPct val="100000"/>
            </a:pPr>
            <a:r>
              <a:rPr lang="en-US" sz="2800">
                <a:solidFill>
                  <a:srgbClr val="0070C0"/>
                </a:solidFill>
              </a:rPr>
              <a:t>As part of checking your data validations, check with your DMC Technical Steward to make sure that none of your PEIMS data is appearing in L1.5 filters.</a:t>
            </a:r>
          </a:p>
          <a:p>
            <a:pPr marL="287338" lvl="0" indent="-287338">
              <a:buSzPct val="100000"/>
            </a:pPr>
            <a:endParaRPr lang="en-US" sz="2800">
              <a:solidFill>
                <a:srgbClr val="0070C0"/>
              </a:solidFill>
            </a:endParaRPr>
          </a:p>
          <a:p>
            <a:pPr marL="287338" lvl="0" indent="-287338">
              <a:buSzPct val="100000"/>
            </a:pPr>
            <a:r>
              <a:rPr lang="en-US" sz="2800">
                <a:solidFill>
                  <a:srgbClr val="0070C0"/>
                </a:solidFill>
              </a:rPr>
              <a:t>Additionally, check your staff and student Unaffiliated Reports.</a:t>
            </a:r>
            <a:endParaRPr lang="en-US" sz="2800"/>
          </a:p>
          <a:p>
            <a:pPr marL="85868" lvl="3" indent="0">
              <a:spcAft>
                <a:spcPts val="675"/>
              </a:spcAft>
              <a:buSzPct val="100000"/>
              <a:buNone/>
            </a:pPr>
            <a:endParaRPr lang="en-US" sz="2800">
              <a:solidFill>
                <a:srgbClr val="0070C0"/>
              </a:solidFill>
            </a:endParaRPr>
          </a:p>
          <a:p>
            <a:pPr marL="85868" lvl="3" indent="0">
              <a:spcAft>
                <a:spcPts val="675"/>
              </a:spcAft>
              <a:buSzPct val="100000"/>
              <a:buNone/>
            </a:pPr>
            <a:endParaRPr lang="en-US" sz="1500">
              <a:solidFill>
                <a:srgbClr val="0070C0"/>
              </a:solidFill>
            </a:endParaRPr>
          </a:p>
          <a:p>
            <a:pPr marL="346472" lvl="3" indent="-260604">
              <a:spcAft>
                <a:spcPts val="675"/>
              </a:spcAft>
              <a:buSzPct val="100000"/>
            </a:pPr>
            <a:endParaRPr lang="en-US" sz="1500">
              <a:solidFill>
                <a:srgbClr val="0070C0"/>
              </a:solidFill>
            </a:endParaRPr>
          </a:p>
        </p:txBody>
      </p:sp>
    </p:spTree>
    <p:extLst>
      <p:ext uri="{BB962C8B-B14F-4D97-AF65-F5344CB8AC3E}">
        <p14:creationId xmlns:p14="http://schemas.microsoft.com/office/powerpoint/2010/main" val="346937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656"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2</a:t>
            </a:fld>
            <a:endParaRPr kumimoji="0" lang="en-US" sz="1019"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Autofit/>
          </a:bodyPr>
          <a:lstStyle/>
          <a:p>
            <a:pPr algn="ctr"/>
            <a:r>
              <a:rPr lang="en-US" sz="4000">
                <a:solidFill>
                  <a:srgbClr val="0070C0"/>
                </a:solidFill>
                <a:cs typeface="Calibri"/>
              </a:rPr>
              <a:t>KEY TERMS</a:t>
            </a:r>
          </a:p>
        </p:txBody>
      </p:sp>
      <p:sp>
        <p:nvSpPr>
          <p:cNvPr id="5" name="TextBox 4">
            <a:extLst>
              <a:ext uri="{FF2B5EF4-FFF2-40B4-BE49-F238E27FC236}">
                <a16:creationId xmlns:a16="http://schemas.microsoft.com/office/drawing/2014/main" id="{71C03615-1A71-DA47-4883-BE24FCE099D7}"/>
              </a:ext>
            </a:extLst>
          </p:cNvPr>
          <p:cNvSpPr txBox="1"/>
          <p:nvPr/>
        </p:nvSpPr>
        <p:spPr>
          <a:xfrm>
            <a:off x="1891800" y="5477711"/>
            <a:ext cx="6455466" cy="1754326"/>
          </a:xfrm>
          <a:prstGeom prst="rect">
            <a:avLst/>
          </a:prstGeom>
          <a:noFill/>
        </p:spPr>
        <p:txBody>
          <a:bodyPr wrap="square" rtlCol="0">
            <a:spAutoFit/>
          </a:bodyPr>
          <a:lstStyle/>
          <a:p>
            <a:pPr marL="493771"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Please take a moment to familiarize yourself with common terminology by accessing the Key Terms and Definitions Document.</a:t>
            </a:r>
          </a:p>
          <a:p>
            <a:pPr marL="493771"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Access the </a:t>
            </a:r>
            <a:r>
              <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rPr>
              <a:t>Key Terms and Definitions Document.</a:t>
            </a:r>
            <a:endPar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Calibri"/>
            </a:endParaRPr>
          </a:p>
          <a:p>
            <a:pPr marL="208021"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56564BE-3412-69F2-DB55-AF5CFB61A9F6}"/>
              </a:ext>
            </a:extLst>
          </p:cNvPr>
          <p:cNvPicPr>
            <a:picLocks noChangeAspect="1"/>
          </p:cNvPicPr>
          <p:nvPr/>
        </p:nvPicPr>
        <p:blipFill>
          <a:blip r:embed="rId3"/>
          <a:stretch>
            <a:fillRect/>
          </a:stretch>
        </p:blipFill>
        <p:spPr>
          <a:xfrm>
            <a:off x="1999941" y="1380289"/>
            <a:ext cx="6239184" cy="3906086"/>
          </a:xfrm>
          <a:prstGeom prst="rect">
            <a:avLst/>
          </a:prstGeom>
          <a:ln w="28575">
            <a:solidFill>
              <a:srgbClr val="0070C0"/>
            </a:solidFill>
          </a:ln>
        </p:spPr>
      </p:pic>
    </p:spTree>
    <p:extLst>
      <p:ext uri="{BB962C8B-B14F-4D97-AF65-F5344CB8AC3E}">
        <p14:creationId xmlns:p14="http://schemas.microsoft.com/office/powerpoint/2010/main" val="3037301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42E4B-9644-EF0E-33B9-8D1C725A04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7C509-B2BD-7B87-5ACB-F974BBEE5331}"/>
              </a:ext>
            </a:extLst>
          </p:cNvPr>
          <p:cNvSpPr>
            <a:spLocks noGrp="1"/>
          </p:cNvSpPr>
          <p:nvPr>
            <p:ph type="title"/>
          </p:nvPr>
        </p:nvSpPr>
        <p:spPr/>
        <p:txBody>
          <a:bodyPr>
            <a:noAutofit/>
          </a:bodyPr>
          <a:lstStyle/>
          <a:p>
            <a:pPr algn="ctr"/>
            <a:r>
              <a:rPr lang="en-US" sz="4400"/>
              <a:t>PEIMS FALL VALIDATIONS</a:t>
            </a:r>
            <a:endParaRPr lang="en-US" sz="4400">
              <a:cs typeface="Calibri"/>
            </a:endParaRPr>
          </a:p>
        </p:txBody>
      </p:sp>
      <p:sp>
        <p:nvSpPr>
          <p:cNvPr id="7" name="Rectangle 6">
            <a:extLst>
              <a:ext uri="{FF2B5EF4-FFF2-40B4-BE49-F238E27FC236}">
                <a16:creationId xmlns:a16="http://schemas.microsoft.com/office/drawing/2014/main" id="{54EB9575-760E-F2FE-5823-ECA6DFA56F5F}"/>
              </a:ext>
            </a:extLst>
          </p:cNvPr>
          <p:cNvSpPr/>
          <p:nvPr/>
        </p:nvSpPr>
        <p:spPr>
          <a:xfrm>
            <a:off x="1632269" y="4313756"/>
            <a:ext cx="3445378" cy="220896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7AF66B97-D537-EFE7-9608-2386B827E117}"/>
              </a:ext>
            </a:extLst>
          </p:cNvPr>
          <p:cNvSpPr/>
          <p:nvPr/>
        </p:nvSpPr>
        <p:spPr>
          <a:xfrm>
            <a:off x="2493868" y="1791302"/>
            <a:ext cx="5526438" cy="2252380"/>
          </a:xfrm>
          <a:prstGeom prst="rect">
            <a:avLst/>
          </a:prstGeom>
          <a:gradFill flip="none" rotWithShape="1">
            <a:gsLst>
              <a:gs pos="0">
                <a:srgbClr val="23E5BB">
                  <a:tint val="66000"/>
                  <a:satMod val="160000"/>
                </a:srgbClr>
              </a:gs>
              <a:gs pos="50000">
                <a:srgbClr val="23E5BB">
                  <a:tint val="44500"/>
                  <a:satMod val="160000"/>
                </a:srgbClr>
              </a:gs>
              <a:gs pos="100000">
                <a:srgbClr val="23E5BB">
                  <a:tint val="23500"/>
                  <a:satMod val="160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8D018B21-BB47-5170-622F-AB07FD74B500}"/>
              </a:ext>
            </a:extLst>
          </p:cNvPr>
          <p:cNvSpPr>
            <a:spLocks noGrp="1"/>
          </p:cNvSpPr>
          <p:nvPr>
            <p:ph idx="1"/>
          </p:nvPr>
        </p:nvSpPr>
        <p:spPr>
          <a:xfrm>
            <a:off x="2493868" y="1875584"/>
            <a:ext cx="5627882" cy="2168098"/>
          </a:xfrm>
        </p:spPr>
        <p:txBody>
          <a:bodyPr/>
          <a:lstStyle/>
          <a:p>
            <a:pPr marL="601266" lvl="2" indent="-304800">
              <a:spcAft>
                <a:spcPts val="675"/>
              </a:spcAft>
              <a:buSzPct val="100000"/>
            </a:pPr>
            <a:r>
              <a:rPr lang="en-US" sz="2400">
                <a:solidFill>
                  <a:srgbClr val="0070C0"/>
                </a:solidFill>
              </a:rPr>
              <a:t>Use</a:t>
            </a:r>
            <a:r>
              <a:rPr lang="en-US" sz="2400" b="1">
                <a:solidFill>
                  <a:srgbClr val="0070C0"/>
                </a:solidFill>
              </a:rPr>
              <a:t> Search Data </a:t>
            </a:r>
            <a:r>
              <a:rPr lang="en-US" sz="2400">
                <a:solidFill>
                  <a:srgbClr val="0070C0"/>
                </a:solidFill>
              </a:rPr>
              <a:t>in the DMC to verify what data was published to the IODS and view the JSON.</a:t>
            </a:r>
          </a:p>
          <a:p>
            <a:pPr marL="601266" lvl="2" indent="-304800">
              <a:spcAft>
                <a:spcPts val="675"/>
              </a:spcAft>
              <a:buSzPct val="100000"/>
            </a:pPr>
            <a:r>
              <a:rPr lang="en-US" sz="2400">
                <a:solidFill>
                  <a:srgbClr val="0070C0"/>
                </a:solidFill>
              </a:rPr>
              <a:t>Use</a:t>
            </a:r>
            <a:r>
              <a:rPr lang="en-US" sz="2400" b="1">
                <a:solidFill>
                  <a:srgbClr val="0070C0"/>
                </a:solidFill>
              </a:rPr>
              <a:t> Data Search </a:t>
            </a:r>
            <a:r>
              <a:rPr lang="en-US" sz="2400">
                <a:solidFill>
                  <a:srgbClr val="0070C0"/>
                </a:solidFill>
              </a:rPr>
              <a:t>in the PDM to verify the PEIMS Fall data that was promoted to TSDS.</a:t>
            </a:r>
          </a:p>
          <a:p>
            <a:pPr marL="257175" lvl="1" indent="0">
              <a:buNone/>
            </a:pPr>
            <a:endParaRPr lang="en-US" sz="1650">
              <a:solidFill>
                <a:schemeClr val="tx1"/>
              </a:solidFill>
            </a:endParaRPr>
          </a:p>
          <a:p>
            <a:pPr marL="257175" lvl="1" indent="0">
              <a:buNone/>
            </a:pPr>
            <a:endParaRPr lang="en-US" sz="600"/>
          </a:p>
        </p:txBody>
      </p:sp>
      <p:sp>
        <p:nvSpPr>
          <p:cNvPr id="6" name="Content Placeholder 5">
            <a:extLst>
              <a:ext uri="{FF2B5EF4-FFF2-40B4-BE49-F238E27FC236}">
                <a16:creationId xmlns:a16="http://schemas.microsoft.com/office/drawing/2014/main" id="{5A5A5046-AA6D-CAB5-454B-7E88CB2BC8AC}"/>
              </a:ext>
            </a:extLst>
          </p:cNvPr>
          <p:cNvSpPr>
            <a:spLocks noGrp="1"/>
          </p:cNvSpPr>
          <p:nvPr>
            <p:ph idx="13"/>
          </p:nvPr>
        </p:nvSpPr>
        <p:spPr>
          <a:xfrm>
            <a:off x="1454359" y="4392335"/>
            <a:ext cx="3393126" cy="2312435"/>
          </a:xfrm>
        </p:spPr>
        <p:txBody>
          <a:bodyPr lIns="91440" tIns="45720" rIns="91440" bIns="45720" anchor="t"/>
          <a:lstStyle/>
          <a:p>
            <a:pPr marL="601266" lvl="3" indent="-304800">
              <a:spcAft>
                <a:spcPts val="675"/>
              </a:spcAft>
              <a:buSzPct val="100000"/>
            </a:pPr>
            <a:r>
              <a:rPr lang="en-US" sz="2400" b="1">
                <a:solidFill>
                  <a:srgbClr val="0070C0"/>
                </a:solidFill>
                <a:hlinkClick r:id="rId3">
                  <a:extLst>
                    <a:ext uri="{A12FA001-AC4F-418D-AE19-62706E023703}">
                      <ahyp:hlinkClr xmlns:ahyp="http://schemas.microsoft.com/office/drawing/2018/hyperlinkcolor" val="tx"/>
                    </a:ext>
                  </a:extLst>
                </a:hlinkClick>
              </a:rPr>
              <a:t>Promotion Logic</a:t>
            </a:r>
            <a:endParaRPr lang="en-US" sz="2400" b="1">
              <a:solidFill>
                <a:srgbClr val="0070C0"/>
              </a:solidFill>
            </a:endParaRPr>
          </a:p>
          <a:p>
            <a:pPr marL="857885" lvl="4" indent="-304800">
              <a:spcAft>
                <a:spcPts val="675"/>
              </a:spcAft>
              <a:buSzPct val="100000"/>
            </a:pPr>
            <a:r>
              <a:rPr lang="en-US" sz="1800" b="1">
                <a:solidFill>
                  <a:srgbClr val="0070C0"/>
                </a:solidFill>
                <a:hlinkClick r:id="rId3">
                  <a:extLst>
                    <a:ext uri="{A12FA001-AC4F-418D-AE19-62706E023703}">
                      <ahyp:hlinkClr xmlns:ahyp="http://schemas.microsoft.com/office/drawing/2018/hyperlinkcolor" val="tx"/>
                    </a:ext>
                  </a:extLst>
                </a:hlinkClick>
              </a:rPr>
              <a:t>PEIMS Fall Promotion Logic</a:t>
            </a:r>
            <a:endParaRPr lang="en-US" sz="1800" b="1">
              <a:solidFill>
                <a:srgbClr val="0070C0"/>
              </a:solidFill>
              <a:ea typeface="Calibri" panose="020F0502020204030204"/>
              <a:cs typeface="Calibri" panose="020F0502020204030204"/>
              <a:hlinkClick r:id="rId3">
                <a:extLst>
                  <a:ext uri="{A12FA001-AC4F-418D-AE19-62706E023703}">
                    <ahyp:hlinkClr xmlns:ahyp="http://schemas.microsoft.com/office/drawing/2018/hyperlinkcolor" val="tx"/>
                  </a:ext>
                </a:extLst>
              </a:hlinkClick>
            </a:endParaRPr>
          </a:p>
          <a:p>
            <a:pPr marL="601266" lvl="3" indent="-304800">
              <a:spcAft>
                <a:spcPts val="675"/>
              </a:spcAft>
              <a:buSzPct val="100000"/>
            </a:pPr>
            <a:r>
              <a:rPr lang="en-US" sz="2400" b="1">
                <a:solidFill>
                  <a:srgbClr val="0070C0"/>
                </a:solidFill>
                <a:hlinkClick r:id="rId4">
                  <a:extLst>
                    <a:ext uri="{A12FA001-AC4F-418D-AE19-62706E023703}">
                      <ahyp:hlinkClr xmlns:ahyp="http://schemas.microsoft.com/office/drawing/2018/hyperlinkcolor" val="tx"/>
                    </a:ext>
                  </a:extLst>
                </a:hlinkClick>
              </a:rPr>
              <a:t>TWEDS</a:t>
            </a:r>
            <a:endParaRPr lang="en-US" sz="2400" b="1">
              <a:solidFill>
                <a:srgbClr val="0070C0"/>
              </a:solidFill>
            </a:endParaRPr>
          </a:p>
          <a:p>
            <a:pPr marL="217884" lvl="1" indent="0">
              <a:buNone/>
            </a:pPr>
            <a:endParaRPr lang="en-US" sz="600">
              <a:solidFill>
                <a:schemeClr val="tx1"/>
              </a:solidFill>
            </a:endParaRPr>
          </a:p>
          <a:p>
            <a:pPr marL="342900" lvl="1" indent="-125016">
              <a:buNone/>
            </a:pPr>
            <a:endParaRPr lang="en-US" sz="600"/>
          </a:p>
          <a:p>
            <a:pPr marL="217884" lvl="1" indent="0">
              <a:buNone/>
            </a:pPr>
            <a:endParaRPr lang="en-US" sz="600"/>
          </a:p>
        </p:txBody>
      </p:sp>
      <p:sp>
        <p:nvSpPr>
          <p:cNvPr id="3" name="Rectangle 2">
            <a:extLst>
              <a:ext uri="{FF2B5EF4-FFF2-40B4-BE49-F238E27FC236}">
                <a16:creationId xmlns:a16="http://schemas.microsoft.com/office/drawing/2014/main" id="{48F965C4-323D-695D-96E3-E24123241A85}"/>
              </a:ext>
            </a:extLst>
          </p:cNvPr>
          <p:cNvSpPr/>
          <p:nvPr/>
        </p:nvSpPr>
        <p:spPr>
          <a:xfrm>
            <a:off x="5307809" y="4343843"/>
            <a:ext cx="3445378" cy="2178875"/>
          </a:xfrm>
          <a:prstGeom prst="rect">
            <a:avLst/>
          </a:prstGeom>
          <a:solidFill>
            <a:srgbClr val="C2E4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01266" lvl="3" indent="-304800" defTabSz="685800">
              <a:spcAft>
                <a:spcPts val="675"/>
              </a:spcAft>
              <a:buSzPct val="100000"/>
            </a:pPr>
            <a:endParaRPr lang="en-US" sz="1650" b="1">
              <a:solidFill>
                <a:srgbClr val="0070C0"/>
              </a:solidFill>
              <a:latin typeface="Calibri" panose="020F0502020204030204"/>
            </a:endParaRPr>
          </a:p>
        </p:txBody>
      </p:sp>
      <p:sp>
        <p:nvSpPr>
          <p:cNvPr id="4" name="Content Placeholder 5">
            <a:extLst>
              <a:ext uri="{FF2B5EF4-FFF2-40B4-BE49-F238E27FC236}">
                <a16:creationId xmlns:a16="http://schemas.microsoft.com/office/drawing/2014/main" id="{541D8A20-92C0-0F4E-9193-B1B8788081E3}"/>
              </a:ext>
            </a:extLst>
          </p:cNvPr>
          <p:cNvSpPr txBox="1">
            <a:spLocks/>
          </p:cNvSpPr>
          <p:nvPr/>
        </p:nvSpPr>
        <p:spPr>
          <a:xfrm>
            <a:off x="5136232" y="4407966"/>
            <a:ext cx="3393126" cy="1969859"/>
          </a:xfrm>
          <a:prstGeom prst="rect">
            <a:avLst/>
          </a:prstGeom>
        </p:spPr>
        <p:txBody>
          <a:bodyPr/>
          <a:lstStyle>
            <a:lvl1pPr marL="171450" indent="-171450" algn="l" defTabSz="685800" rtl="0" eaLnBrk="1" latinLnBrk="0" hangingPunct="1">
              <a:lnSpc>
                <a:spcPct val="90000"/>
              </a:lnSpc>
              <a:spcBef>
                <a:spcPts val="750"/>
              </a:spcBef>
              <a:buClr>
                <a:schemeClr val="accent2"/>
              </a:buClr>
              <a:buFont typeface="Wingdings" panose="05000000000000000000" pitchFamily="2" charset="2"/>
              <a:buChar char="§"/>
              <a:defRPr sz="2100" kern="1200">
                <a:solidFill>
                  <a:schemeClr val="accent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Wingdings" panose="05000000000000000000" pitchFamily="2" charset="2"/>
              <a:buChar char="§"/>
              <a:defRPr sz="18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Wingdings" panose="05000000000000000000" pitchFamily="2" charset="2"/>
              <a:buChar char="§"/>
              <a:defRPr sz="15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Wingdings" panose="05000000000000000000" pitchFamily="2" charset="2"/>
              <a:buChar char="§"/>
              <a:defRPr sz="135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Wingdings" panose="05000000000000000000" pitchFamily="2" charset="2"/>
              <a:buChar char="§"/>
              <a:defRPr sz="13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01266" lvl="3" indent="-304800" defTabSz="514350">
              <a:spcBef>
                <a:spcPts val="281"/>
              </a:spcBef>
              <a:spcAft>
                <a:spcPts val="675"/>
              </a:spcAft>
              <a:buClr>
                <a:srgbClr val="F16038"/>
              </a:buClr>
              <a:buSzPct val="100000"/>
            </a:pPr>
            <a:r>
              <a:rPr lang="en-US" sz="2400" b="1">
                <a:solidFill>
                  <a:srgbClr val="0070C0"/>
                </a:solidFill>
                <a:latin typeface="Calibri" panose="020F0502020204030204"/>
                <a:hlinkClick r:id="rId5"/>
              </a:rPr>
              <a:t>Domain Dependencies</a:t>
            </a:r>
            <a:endParaRPr lang="en-US" sz="2400" b="1">
              <a:solidFill>
                <a:srgbClr val="0070C0"/>
              </a:solidFill>
              <a:latin typeface="Calibri" panose="020F0502020204030204"/>
            </a:endParaRPr>
          </a:p>
          <a:p>
            <a:pPr marL="944166" lvl="4" indent="-304800" defTabSz="514350">
              <a:spcBef>
                <a:spcPts val="281"/>
              </a:spcBef>
              <a:spcAft>
                <a:spcPts val="675"/>
              </a:spcAft>
              <a:buClr>
                <a:srgbClr val="F16038"/>
              </a:buClr>
              <a:buSzPct val="100000"/>
            </a:pPr>
            <a:r>
              <a:rPr lang="en-US" sz="1800" b="1">
                <a:solidFill>
                  <a:srgbClr val="0070C0"/>
                </a:solidFill>
                <a:hlinkClick r:id="rId6">
                  <a:extLst>
                    <a:ext uri="{A12FA001-AC4F-418D-AE19-62706E023703}">
                      <ahyp:hlinkClr xmlns:ahyp="http://schemas.microsoft.com/office/drawing/2018/hyperlinkcolor" val="tx"/>
                    </a:ext>
                  </a:extLst>
                </a:hlinkClick>
              </a:rPr>
              <a:t>PEIMS Fall Domain Dependency</a:t>
            </a:r>
            <a:r>
              <a:rPr lang="en-US" sz="1800" b="1">
                <a:solidFill>
                  <a:srgbClr val="0070C0"/>
                </a:solidFill>
              </a:rPr>
              <a:t> (TSDSKB-660)</a:t>
            </a:r>
          </a:p>
          <a:p>
            <a:pPr marL="601266" lvl="3" indent="-304800" defTabSz="514350">
              <a:spcBef>
                <a:spcPts val="281"/>
              </a:spcBef>
              <a:spcAft>
                <a:spcPts val="675"/>
              </a:spcAft>
              <a:buClr>
                <a:srgbClr val="F16038"/>
              </a:buClr>
              <a:buSzPct val="100000"/>
            </a:pPr>
            <a:endParaRPr lang="en-US" sz="2400" b="1">
              <a:solidFill>
                <a:srgbClr val="0070C0"/>
              </a:solidFill>
              <a:latin typeface="Calibri" panose="020F0502020204030204"/>
            </a:endParaRPr>
          </a:p>
          <a:p>
            <a:pPr marL="217884" lvl="1" indent="0" defTabSz="514350">
              <a:spcBef>
                <a:spcPts val="281"/>
              </a:spcBef>
              <a:buClr>
                <a:srgbClr val="F16038"/>
              </a:buClr>
              <a:buNone/>
            </a:pPr>
            <a:endParaRPr lang="en-US" sz="2000">
              <a:solidFill>
                <a:prstClr val="black"/>
              </a:solidFill>
              <a:latin typeface="Calibri" panose="020F0502020204030204"/>
            </a:endParaRPr>
          </a:p>
          <a:p>
            <a:pPr marL="342900" lvl="1" indent="-125016" defTabSz="514350">
              <a:spcBef>
                <a:spcPts val="281"/>
              </a:spcBef>
              <a:buClr>
                <a:srgbClr val="F16038"/>
              </a:buClr>
              <a:buNone/>
            </a:pPr>
            <a:endParaRPr lang="en-US" sz="600">
              <a:solidFill>
                <a:srgbClr val="0D6CB9"/>
              </a:solidFill>
              <a:latin typeface="Calibri" panose="020F0502020204030204"/>
            </a:endParaRPr>
          </a:p>
          <a:p>
            <a:pPr marL="217884" lvl="1" indent="0" defTabSz="514350">
              <a:spcBef>
                <a:spcPts val="281"/>
              </a:spcBef>
              <a:buClr>
                <a:srgbClr val="F16038"/>
              </a:buClr>
              <a:buNone/>
            </a:pPr>
            <a:endParaRPr lang="en-US" sz="600">
              <a:solidFill>
                <a:srgbClr val="0D6CB9"/>
              </a:solidFill>
              <a:latin typeface="Calibri" panose="020F0502020204030204"/>
            </a:endParaRPr>
          </a:p>
        </p:txBody>
      </p:sp>
      <p:sp>
        <p:nvSpPr>
          <p:cNvPr id="9" name="TextBox 8">
            <a:extLst>
              <a:ext uri="{FF2B5EF4-FFF2-40B4-BE49-F238E27FC236}">
                <a16:creationId xmlns:a16="http://schemas.microsoft.com/office/drawing/2014/main" id="{A2093994-382C-69F7-3DC2-E22F03D87E9F}"/>
              </a:ext>
            </a:extLst>
          </p:cNvPr>
          <p:cNvSpPr txBox="1"/>
          <p:nvPr/>
        </p:nvSpPr>
        <p:spPr>
          <a:xfrm>
            <a:off x="1369507" y="1128456"/>
            <a:ext cx="7774493" cy="477054"/>
          </a:xfrm>
          <a:prstGeom prst="rect">
            <a:avLst/>
          </a:prstGeom>
          <a:noFill/>
        </p:spPr>
        <p:txBody>
          <a:bodyPr wrap="square" rtlCol="0">
            <a:spAutoFit/>
          </a:bodyPr>
          <a:lstStyle/>
          <a:p>
            <a:pPr algn="ctr" defTabSz="685800"/>
            <a:r>
              <a:rPr lang="en-US" sz="2500" b="1">
                <a:solidFill>
                  <a:srgbClr val="0070C0"/>
                </a:solidFill>
                <a:latin typeface="Calibri" panose="020F0502020204030204"/>
              </a:rPr>
              <a:t>Tools to assist with resolving PEIMS Fall Validations:</a:t>
            </a:r>
          </a:p>
        </p:txBody>
      </p:sp>
      <p:sp>
        <p:nvSpPr>
          <p:cNvPr id="11" name="Slide Number Placeholder 4">
            <a:extLst>
              <a:ext uri="{FF2B5EF4-FFF2-40B4-BE49-F238E27FC236}">
                <a16:creationId xmlns:a16="http://schemas.microsoft.com/office/drawing/2014/main" id="{4010EA7E-03C2-BB5A-9BD7-8D2779D09738}"/>
              </a:ext>
            </a:extLst>
          </p:cNvPr>
          <p:cNvSpPr>
            <a:spLocks noGrp="1"/>
          </p:cNvSpPr>
          <p:nvPr>
            <p:ph type="sldNum" sz="quarter" idx="12"/>
          </p:nvPr>
        </p:nvSpPr>
        <p:spPr>
          <a:xfrm>
            <a:off x="6908006" y="6492876"/>
            <a:ext cx="20574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204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BAD7C-B850-063F-7CC0-32071E44C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1D41C-B2A1-5B67-180D-27BB78B58DD0}"/>
              </a:ext>
            </a:extLst>
          </p:cNvPr>
          <p:cNvSpPr>
            <a:spLocks noGrp="1"/>
          </p:cNvSpPr>
          <p:nvPr>
            <p:ph type="title"/>
          </p:nvPr>
        </p:nvSpPr>
        <p:spPr>
          <a:xfrm>
            <a:off x="2282845" y="259624"/>
            <a:ext cx="6212226" cy="563513"/>
          </a:xfrm>
        </p:spPr>
        <p:txBody>
          <a:bodyPr>
            <a:noAutofit/>
          </a:bodyPr>
          <a:lstStyle/>
          <a:p>
            <a:pPr algn="ctr"/>
            <a:r>
              <a:rPr lang="en-US" sz="4000">
                <a:solidFill>
                  <a:srgbClr val="0070C0"/>
                </a:solidFill>
              </a:rPr>
              <a:t>PEIMS FALL VALIDATIONS</a:t>
            </a:r>
          </a:p>
        </p:txBody>
      </p:sp>
      <p:sp>
        <p:nvSpPr>
          <p:cNvPr id="3" name="Content Placeholder 2">
            <a:extLst>
              <a:ext uri="{FF2B5EF4-FFF2-40B4-BE49-F238E27FC236}">
                <a16:creationId xmlns:a16="http://schemas.microsoft.com/office/drawing/2014/main" id="{1C4D737D-B99F-4CCE-B19C-46BD750D6A2B}"/>
              </a:ext>
            </a:extLst>
          </p:cNvPr>
          <p:cNvSpPr>
            <a:spLocks noGrp="1"/>
          </p:cNvSpPr>
          <p:nvPr>
            <p:ph idx="1"/>
          </p:nvPr>
        </p:nvSpPr>
        <p:spPr>
          <a:xfrm>
            <a:off x="1568888" y="957139"/>
            <a:ext cx="7295194" cy="5731896"/>
          </a:xfrm>
        </p:spPr>
        <p:txBody>
          <a:bodyPr>
            <a:noAutofit/>
          </a:bodyPr>
          <a:lstStyle/>
          <a:p>
            <a:pPr marL="560784" lvl="1" indent="-342900">
              <a:spcBef>
                <a:spcPts val="0"/>
              </a:spcBef>
              <a:spcAft>
                <a:spcPts val="675"/>
              </a:spcAft>
              <a:buSzPct val="100000"/>
            </a:pPr>
            <a:r>
              <a:rPr lang="en-US" sz="2800" b="1">
                <a:solidFill>
                  <a:srgbClr val="0070C0"/>
                </a:solidFill>
              </a:rPr>
              <a:t>PEIMS includes business validations such as:</a:t>
            </a:r>
          </a:p>
          <a:p>
            <a:pPr lvl="2">
              <a:spcBef>
                <a:spcPts val="0"/>
              </a:spcBef>
              <a:spcAft>
                <a:spcPts val="675"/>
              </a:spcAft>
              <a:buSzPct val="100000"/>
            </a:pPr>
            <a:r>
              <a:rPr lang="en-US" sz="2200">
                <a:solidFill>
                  <a:srgbClr val="0070C0"/>
                </a:solidFill>
              </a:rPr>
              <a:t>Level 1.5 Example: </a:t>
            </a:r>
          </a:p>
          <a:p>
            <a:pPr lvl="3">
              <a:spcBef>
                <a:spcPts val="0"/>
              </a:spcBef>
              <a:spcAft>
                <a:spcPts val="675"/>
              </a:spcAft>
              <a:buSzPct val="100000"/>
            </a:pPr>
            <a:r>
              <a:rPr lang="en-US" sz="2000">
                <a:solidFill>
                  <a:srgbClr val="0070C0"/>
                </a:solidFill>
              </a:rPr>
              <a:t>30040-0038 </a:t>
            </a:r>
            <a:r>
              <a:rPr lang="en-US" sz="2000" b="0" i="0" err="1">
                <a:effectLst/>
                <a:highlight>
                  <a:srgbClr val="FFFFFF"/>
                </a:highlight>
              </a:rPr>
              <a:t>StaffUniqueId</a:t>
            </a:r>
            <a:r>
              <a:rPr lang="en-US" sz="2000" b="0" i="0">
                <a:effectLst/>
                <a:highlight>
                  <a:srgbClr val="FFFFFF"/>
                </a:highlight>
              </a:rPr>
              <a:t> must match an entry in the TSDS Unique ID system.</a:t>
            </a:r>
          </a:p>
          <a:p>
            <a:pPr lvl="2">
              <a:spcBef>
                <a:spcPts val="0"/>
              </a:spcBef>
              <a:spcAft>
                <a:spcPts val="675"/>
              </a:spcAft>
              <a:buSzPct val="100000"/>
            </a:pPr>
            <a:r>
              <a:rPr lang="en-US" sz="2200">
                <a:solidFill>
                  <a:srgbClr val="0070C0"/>
                </a:solidFill>
                <a:highlight>
                  <a:srgbClr val="FFFFFF"/>
                </a:highlight>
              </a:rPr>
              <a:t>Level 2 Example: </a:t>
            </a:r>
          </a:p>
          <a:p>
            <a:pPr lvl="3">
              <a:spcBef>
                <a:spcPts val="0"/>
              </a:spcBef>
              <a:spcAft>
                <a:spcPts val="675"/>
              </a:spcAft>
              <a:buSzPct val="100000"/>
            </a:pPr>
            <a:r>
              <a:rPr lang="en-US" sz="2000">
                <a:solidFill>
                  <a:srgbClr val="0070C0"/>
                </a:solidFill>
                <a:highlight>
                  <a:srgbClr val="FFFFFF"/>
                </a:highlight>
              </a:rPr>
              <a:t>10020-0001 Campus data must be provided for each campus registered with the TEA with campus status of active or under construction.</a:t>
            </a:r>
            <a:endParaRPr lang="en-US" sz="2000">
              <a:solidFill>
                <a:srgbClr val="0070C0"/>
              </a:solidFill>
            </a:endParaRPr>
          </a:p>
          <a:p>
            <a:pPr lvl="2">
              <a:spcBef>
                <a:spcPts val="0"/>
              </a:spcBef>
              <a:spcAft>
                <a:spcPts val="675"/>
              </a:spcAft>
              <a:buSzPct val="100000"/>
            </a:pPr>
            <a:r>
              <a:rPr lang="en-US" sz="2200">
                <a:solidFill>
                  <a:srgbClr val="0070C0"/>
                </a:solidFill>
              </a:rPr>
              <a:t>Level 3 Example: </a:t>
            </a:r>
          </a:p>
          <a:p>
            <a:pPr lvl="3">
              <a:spcBef>
                <a:spcPts val="0"/>
              </a:spcBef>
              <a:spcAft>
                <a:spcPts val="675"/>
              </a:spcAft>
              <a:buSzPct val="100000"/>
            </a:pPr>
            <a:r>
              <a:rPr lang="en-US" sz="2000">
                <a:solidFill>
                  <a:srgbClr val="0070C0"/>
                </a:solidFill>
              </a:rPr>
              <a:t>40100-0078 A student’s September 1 age should not be greater than 25.</a:t>
            </a:r>
          </a:p>
          <a:p>
            <a:pPr marL="228600" lvl="3" indent="0">
              <a:spcBef>
                <a:spcPts val="0"/>
              </a:spcBef>
              <a:spcAft>
                <a:spcPts val="675"/>
              </a:spcAft>
              <a:buSzPct val="100000"/>
              <a:buNone/>
            </a:pPr>
            <a:r>
              <a:rPr lang="en-US" sz="1600">
                <a:solidFill>
                  <a:srgbClr val="0070C0"/>
                </a:solidFill>
                <a:cs typeface="Calibri"/>
              </a:rPr>
              <a:t>Note: Most PEIMS Fall Validations will fire at Level 2 and again at Level 3.</a:t>
            </a:r>
            <a:endParaRPr lang="en-US" sz="1600">
              <a:solidFill>
                <a:srgbClr val="0070C0"/>
              </a:solidFill>
            </a:endParaRPr>
          </a:p>
          <a:p>
            <a:pPr marL="571500" lvl="3" indent="-342900">
              <a:spcBef>
                <a:spcPts val="0"/>
              </a:spcBef>
              <a:spcAft>
                <a:spcPts val="1200"/>
              </a:spcAft>
              <a:buSzPct val="100000"/>
            </a:pPr>
            <a:r>
              <a:rPr lang="en-US" sz="2800">
                <a:solidFill>
                  <a:srgbClr val="0070C0"/>
                </a:solidFill>
              </a:rPr>
              <a:t>Review the Texas Education Data Standards (TEDS) via the </a:t>
            </a:r>
            <a:r>
              <a:rPr lang="en-US" sz="2800">
                <a:hlinkClick r:id="rId3"/>
              </a:rPr>
              <a:t>TSDS Web-Enabled Data Standards (TWEDS) </a:t>
            </a:r>
            <a:r>
              <a:rPr lang="en-US" sz="2800">
                <a:solidFill>
                  <a:srgbClr val="0070C0"/>
                </a:solidFill>
              </a:rPr>
              <a:t>for all business validations for PEIMS.</a:t>
            </a:r>
          </a:p>
        </p:txBody>
      </p:sp>
      <p:sp>
        <p:nvSpPr>
          <p:cNvPr id="4" name="Slide Number Placeholder 3">
            <a:extLst>
              <a:ext uri="{FF2B5EF4-FFF2-40B4-BE49-F238E27FC236}">
                <a16:creationId xmlns:a16="http://schemas.microsoft.com/office/drawing/2014/main" id="{1E2AA8D9-02DE-1818-4B2D-07BB206A4F4B}"/>
              </a:ext>
            </a:extLst>
          </p:cNvPr>
          <p:cNvSpPr>
            <a:spLocks noGrp="1"/>
          </p:cNvSpPr>
          <p:nvPr>
            <p:ph type="sldNum" sz="quarter" idx="12"/>
          </p:nvPr>
        </p:nvSpPr>
        <p:spPr>
          <a:xfrm>
            <a:off x="6917945" y="6492875"/>
            <a:ext cx="2057400" cy="365125"/>
          </a:xfrm>
        </p:spPr>
        <p:txBody>
          <a:bodyPr/>
          <a:lstStyle/>
          <a:p>
            <a:fld id="{25037DA4-2335-4A87-8586-64B2BAB08211}" type="slidenum">
              <a:rPr lang="en-US" sz="1000" smtClean="0"/>
              <a:pPr/>
              <a:t>21</a:t>
            </a:fld>
            <a:endParaRPr lang="en-US" sz="1000"/>
          </a:p>
        </p:txBody>
      </p:sp>
    </p:spTree>
    <p:extLst>
      <p:ext uri="{BB962C8B-B14F-4D97-AF65-F5344CB8AC3E}">
        <p14:creationId xmlns:p14="http://schemas.microsoft.com/office/powerpoint/2010/main" val="150660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rcRect t="7896" b="7896"/>
          <a:stretch/>
        </p:blipFill>
        <p:spPr>
          <a:xfrm>
            <a:off x="0" y="0"/>
            <a:ext cx="9144000" cy="6857999"/>
          </a:xfrm>
          <a:prstGeom prst="rect">
            <a:avLst/>
          </a:prstGeom>
        </p:spPr>
      </p:pic>
      <p:sp>
        <p:nvSpPr>
          <p:cNvPr id="11" name="object 5">
            <a:extLst>
              <a:ext uri="{FF2B5EF4-FFF2-40B4-BE49-F238E27FC236}">
                <a16:creationId xmlns:a16="http://schemas.microsoft.com/office/drawing/2014/main" id="{7B85BE40-D5A8-151F-B42F-D7E345CDE9D8}"/>
              </a:ext>
              <a:ext uri="{C183D7F6-B498-43B3-948B-1728B52AA6E4}">
                <adec:decorative xmlns:adec="http://schemas.microsoft.com/office/drawing/2017/decorative" val="1"/>
              </a:ext>
            </a:extLst>
          </p:cNvPr>
          <p:cNvSpPr/>
          <p:nvPr/>
        </p:nvSpPr>
        <p:spPr>
          <a:xfrm>
            <a:off x="-32328" y="5553149"/>
            <a:ext cx="9208655" cy="93972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385763">
              <a:defRPr/>
            </a:pPr>
            <a:endParaRPr sz="760"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BA40602-6085-795E-4818-8AD040D7B33D}"/>
              </a:ext>
            </a:extLst>
          </p:cNvPr>
          <p:cNvSpPr txBox="1">
            <a:spLocks noGrp="1"/>
          </p:cNvSpPr>
          <p:nvPr>
            <p:ph type="title" idx="4294967295"/>
          </p:nvPr>
        </p:nvSpPr>
        <p:spPr>
          <a:xfrm>
            <a:off x="1345407" y="5670119"/>
            <a:ext cx="6591299" cy="705783"/>
          </a:xfrm>
          <a:prstGeom prst="rect">
            <a:avLst/>
          </a:prstGeom>
          <a:noFill/>
          <a:ln>
            <a:noFill/>
            <a:prstDash/>
          </a:ln>
          <a:effectLst/>
        </p:spPr>
        <p:txBody>
          <a:bodyPr rot="0" spcFirstLastPara="0" vertOverflow="overflow" horzOverflow="overflow" vert="horz" wrap="square" lIns="0" tIns="28397" rIns="0" bIns="0" numCol="1" spcCol="0" rtlCol="0" fromWordArt="0" anchor="t" anchorCtr="0" forceAA="0" compatLnSpc="1">
            <a:prstTxWarp prst="textNoShape">
              <a:avLst/>
            </a:prstTxWarp>
            <a:spAutoFit/>
          </a:bodyPr>
          <a:lstStyle/>
          <a:p>
            <a:pPr algn="ctr">
              <a:lnSpc>
                <a:spcPct val="100000"/>
              </a:lnSpc>
              <a:spcBef>
                <a:spcPts val="224"/>
              </a:spcBef>
              <a:defRPr/>
            </a:pPr>
            <a:r>
              <a:rPr lang="en-US" sz="4400" kern="0">
                <a:solidFill>
                  <a:srgbClr val="0D6CB8"/>
                </a:solidFill>
                <a:latin typeface="Calibri"/>
                <a:ea typeface="+mn-ea"/>
                <a:cs typeface="Calibri"/>
              </a:rPr>
              <a:t>TSDS PEIMS FALL REPORTS</a:t>
            </a:r>
            <a:endParaRPr lang="en-US" sz="4400" kern="0">
              <a:solidFill>
                <a:sysClr val="windowText" lastClr="000000"/>
              </a:solidFill>
              <a:latin typeface="Calibri"/>
              <a:ea typeface="+mn-ea"/>
              <a:cs typeface="Calibri"/>
            </a:endParaRPr>
          </a:p>
        </p:txBody>
      </p:sp>
      <p:pic>
        <p:nvPicPr>
          <p:cNvPr id="16" name="Picture 15" descr="Image of the Texas Student Data System logo.">
            <a:extLst>
              <a:ext uri="{FF2B5EF4-FFF2-40B4-BE49-F238E27FC236}">
                <a16:creationId xmlns:a16="http://schemas.microsoft.com/office/drawing/2014/main" id="{29B088F4-DE52-BCA3-67EA-EA6D34D7B0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84604" y="365126"/>
            <a:ext cx="1449663" cy="448149"/>
          </a:xfrm>
          <a:prstGeom prst="rect">
            <a:avLst/>
          </a:prstGeom>
        </p:spPr>
      </p:pic>
      <p:sp>
        <p:nvSpPr>
          <p:cNvPr id="2" name="Slide Number Placeholder 1">
            <a:extLst>
              <a:ext uri="{FF2B5EF4-FFF2-40B4-BE49-F238E27FC236}">
                <a16:creationId xmlns:a16="http://schemas.microsoft.com/office/drawing/2014/main" id="{116524A1-C609-C74F-1CD6-B957B7E8FE83}"/>
              </a:ext>
            </a:extLst>
          </p:cNvPr>
          <p:cNvSpPr>
            <a:spLocks noGrp="1"/>
          </p:cNvSpPr>
          <p:nvPr>
            <p:ph type="sldNum" sz="quarter" idx="12"/>
          </p:nvPr>
        </p:nvSpPr>
        <p:spPr/>
        <p:txBody>
          <a:bodyPr/>
          <a:lstStyle/>
          <a:p>
            <a:fld id="{69C126A4-BD19-47E2-8A0E-0DE1B9D8C925}" type="slidenum">
              <a:rPr lang="en-US" sz="1000" smtClean="0"/>
              <a:pPr/>
              <a:t>22</a:t>
            </a:fld>
            <a:endParaRPr lang="en-US" sz="1000"/>
          </a:p>
        </p:txBody>
      </p:sp>
    </p:spTree>
    <p:extLst>
      <p:ext uri="{BB962C8B-B14F-4D97-AF65-F5344CB8AC3E}">
        <p14:creationId xmlns:p14="http://schemas.microsoft.com/office/powerpoint/2010/main" val="466543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prstGeom prst="rect">
            <a:avLst/>
          </a:prstGeom>
        </p:spPr>
        <p:txBody>
          <a:bodyPr>
            <a:normAutofit/>
          </a:bodyPr>
          <a:lstStyle/>
          <a:p>
            <a:fld id="{25037DA4-2335-4A87-8586-64B2BAB08211}" type="slidenum">
              <a:rPr lang="en-US" sz="1000" smtClean="0"/>
              <a:pPr/>
              <a:t>23</a:t>
            </a:fld>
            <a:endParaRPr lang="en-US" sz="1000"/>
          </a:p>
        </p:txBody>
      </p:sp>
      <p:sp>
        <p:nvSpPr>
          <p:cNvPr id="7" name="Title 6"/>
          <p:cNvSpPr>
            <a:spLocks noGrp="1"/>
          </p:cNvSpPr>
          <p:nvPr>
            <p:ph type="title"/>
          </p:nvPr>
        </p:nvSpPr>
        <p:spPr/>
        <p:txBody>
          <a:bodyPr>
            <a:noAutofit/>
          </a:bodyPr>
          <a:lstStyle/>
          <a:p>
            <a:pPr lvl="0" algn="ctr">
              <a:defRPr/>
            </a:pPr>
            <a:r>
              <a:rPr lang="en-US" sz="4400">
                <a:solidFill>
                  <a:srgbClr val="0070C0"/>
                </a:solidFill>
                <a:ea typeface="ＭＳ Ｐゴシック"/>
                <a:cs typeface="Arial" charset="0"/>
              </a:rPr>
              <a:t>VERIFYING PEIMS REPORTS</a:t>
            </a:r>
          </a:p>
        </p:txBody>
      </p:sp>
      <p:sp>
        <p:nvSpPr>
          <p:cNvPr id="3" name="Rectangle 2"/>
          <p:cNvSpPr/>
          <p:nvPr/>
        </p:nvSpPr>
        <p:spPr>
          <a:xfrm>
            <a:off x="1398976" y="843980"/>
            <a:ext cx="7727888" cy="6278642"/>
          </a:xfrm>
          <a:prstGeom prst="rect">
            <a:avLst/>
          </a:prstGeom>
        </p:spPr>
        <p:txBody>
          <a:bodyPr wrap="square" lIns="91440" tIns="45720" rIns="91440" bIns="45720" anchor="t">
            <a:spAutoFit/>
          </a:bodyPr>
          <a:lstStyle/>
          <a:p>
            <a:pPr marL="257175" indent="-257175">
              <a:buClr>
                <a:schemeClr val="accent2"/>
              </a:buClr>
              <a:buSzPct val="100000"/>
              <a:buFont typeface="Wingdings" panose="05000000000000000000" pitchFamily="2" charset="2"/>
              <a:buChar char="§"/>
            </a:pPr>
            <a:r>
              <a:rPr lang="en-US" sz="2200">
                <a:solidFill>
                  <a:srgbClr val="0070C0"/>
                </a:solidFill>
              </a:rPr>
              <a:t>LEAs must verify the data on </a:t>
            </a:r>
            <a:r>
              <a:rPr lang="en-US" sz="2200" b="1">
                <a:solidFill>
                  <a:srgbClr val="0070C0"/>
                </a:solidFill>
              </a:rPr>
              <a:t>all</a:t>
            </a:r>
            <a:r>
              <a:rPr lang="en-US" sz="2200">
                <a:solidFill>
                  <a:srgbClr val="0070C0"/>
                </a:solidFill>
              </a:rPr>
              <a:t> reports. Report verification should be a team effort.</a:t>
            </a:r>
          </a:p>
          <a:p>
            <a:pPr marL="690563" lvl="2" indent="-288925">
              <a:buClr>
                <a:schemeClr val="accent2"/>
              </a:buClr>
              <a:buSzPct val="100000"/>
              <a:buFont typeface="Wingdings" panose="05000000000000000000" pitchFamily="2" charset="2"/>
              <a:buChar char="§"/>
            </a:pPr>
            <a:r>
              <a:rPr lang="en-US" sz="2200">
                <a:solidFill>
                  <a:srgbClr val="0070C0"/>
                </a:solidFill>
              </a:rPr>
              <a:t>All Special Program staff should review the reports for their program.</a:t>
            </a:r>
          </a:p>
          <a:p>
            <a:pPr marL="1147763" lvl="3" indent="-233363">
              <a:buClr>
                <a:schemeClr val="accent2"/>
              </a:buClr>
              <a:buSzPct val="100000"/>
              <a:buFont typeface="Wingdings" panose="05000000000000000000" pitchFamily="2" charset="2"/>
              <a:buChar char="§"/>
            </a:pPr>
            <a:r>
              <a:rPr lang="en-US" sz="1600">
                <a:solidFill>
                  <a:srgbClr val="0070C0"/>
                </a:solidFill>
              </a:rPr>
              <a:t>Special Education Staff, GT Coordinator, ESL/BIL Program Staff, Homeless Liaison, Migrant Coordinator, Title 1 Director, etc.</a:t>
            </a:r>
          </a:p>
          <a:p>
            <a:pPr marL="690563" lvl="2" indent="-288925">
              <a:buClr>
                <a:schemeClr val="accent2"/>
              </a:buClr>
              <a:buSzPct val="100000"/>
              <a:buFont typeface="Wingdings" panose="05000000000000000000" pitchFamily="2" charset="2"/>
              <a:buChar char="§"/>
            </a:pPr>
            <a:r>
              <a:rPr lang="en-US" sz="2200">
                <a:solidFill>
                  <a:srgbClr val="0070C0"/>
                </a:solidFill>
              </a:rPr>
              <a:t>Business Office/Human Resources should verify reports with staff and budget/actual data.</a:t>
            </a:r>
          </a:p>
          <a:p>
            <a:pPr marL="690563" lvl="2" indent="-288925">
              <a:buClr>
                <a:schemeClr val="accent2"/>
              </a:buClr>
              <a:buSzPct val="100000"/>
              <a:buFont typeface="Wingdings" panose="05000000000000000000" pitchFamily="2" charset="2"/>
              <a:buChar char="§"/>
            </a:pPr>
            <a:r>
              <a:rPr lang="en-US" sz="2200">
                <a:solidFill>
                  <a:srgbClr val="0070C0"/>
                </a:solidFill>
              </a:rPr>
              <a:t>Campus Principals/Assistant Principals should review all campus level reports.</a:t>
            </a:r>
          </a:p>
          <a:p>
            <a:pPr marL="1147763" lvl="3" indent="-233363">
              <a:buClr>
                <a:schemeClr val="accent2"/>
              </a:buClr>
              <a:buSzPct val="100000"/>
              <a:buFont typeface="Wingdings" panose="05000000000000000000" pitchFamily="2" charset="2"/>
              <a:buChar char="§"/>
            </a:pPr>
            <a:r>
              <a:rPr lang="en-US" sz="1600">
                <a:solidFill>
                  <a:srgbClr val="0070C0"/>
                </a:solidFill>
              </a:rPr>
              <a:t>Attendance, Enrollment, Special Programs, Staff, Calendar, Discipline, Master Schedule, etc.</a:t>
            </a:r>
          </a:p>
          <a:p>
            <a:pPr marL="690563" lvl="2" indent="-288925">
              <a:buClr>
                <a:schemeClr val="accent2"/>
              </a:buClr>
              <a:buSzPct val="100000"/>
              <a:buFont typeface="Wingdings" panose="05000000000000000000" pitchFamily="2" charset="2"/>
              <a:buChar char="§"/>
            </a:pPr>
            <a:r>
              <a:rPr lang="en-US" sz="2200">
                <a:solidFill>
                  <a:srgbClr val="0070C0"/>
                </a:solidFill>
              </a:rPr>
              <a:t>Campus Counselors should verify appropriate reports.</a:t>
            </a:r>
          </a:p>
          <a:p>
            <a:pPr marL="1147445" lvl="3" indent="-233045">
              <a:buClr>
                <a:schemeClr val="accent2"/>
              </a:buClr>
              <a:buSzPct val="100000"/>
              <a:buFont typeface="Wingdings" panose="05000000000000000000" pitchFamily="2" charset="2"/>
              <a:buChar char="§"/>
            </a:pPr>
            <a:r>
              <a:rPr lang="en-US" sz="1600">
                <a:solidFill>
                  <a:srgbClr val="0070C0"/>
                </a:solidFill>
              </a:rPr>
              <a:t>Pregnancy Related Services reports, Discipline, Course Completion &amp; Dual Credit, Graduate data, Dropout and Leaver reports, etc.</a:t>
            </a:r>
            <a:endParaRPr lang="en-US" sz="1600">
              <a:solidFill>
                <a:srgbClr val="0070C0"/>
              </a:solidFill>
              <a:ea typeface="Calibri"/>
              <a:cs typeface="Calibri"/>
            </a:endParaRPr>
          </a:p>
          <a:p>
            <a:pPr marL="257175" indent="-257175">
              <a:buClr>
                <a:schemeClr val="accent2"/>
              </a:buClr>
              <a:buSzPct val="100000"/>
              <a:buFont typeface="Wingdings" panose="05000000000000000000" pitchFamily="2" charset="2"/>
              <a:buChar char="§"/>
            </a:pPr>
            <a:r>
              <a:rPr lang="en-US" sz="2200">
                <a:solidFill>
                  <a:srgbClr val="0070C0"/>
                </a:solidFill>
              </a:rPr>
              <a:t>Begin verification early to allow time for each team member to review and approve the data on the reports.</a:t>
            </a:r>
          </a:p>
          <a:p>
            <a:pPr marL="257175" indent="-257175">
              <a:buClr>
                <a:schemeClr val="accent2"/>
              </a:buClr>
              <a:buSzPct val="100000"/>
              <a:buFont typeface="Wingdings" panose="05000000000000000000" pitchFamily="2" charset="2"/>
              <a:buChar char="§"/>
            </a:pPr>
            <a:r>
              <a:rPr lang="en-US" sz="2200">
                <a:solidFill>
                  <a:srgbClr val="0070C0"/>
                </a:solidFill>
              </a:rPr>
              <a:t>Review all reports for accuracy and completeness.</a:t>
            </a:r>
          </a:p>
          <a:p>
            <a:pPr algn="ctr">
              <a:buSzPct val="70000"/>
            </a:pPr>
            <a:r>
              <a:rPr lang="en-US" sz="1600" b="1">
                <a:solidFill>
                  <a:schemeClr val="accent2"/>
                </a:solidFill>
              </a:rPr>
              <a:t>Failure to review the reports carefully could affect the LEA’s funding and/or accountability rating!</a:t>
            </a:r>
          </a:p>
        </p:txBody>
      </p:sp>
    </p:spTree>
    <p:extLst>
      <p:ext uri="{BB962C8B-B14F-4D97-AF65-F5344CB8AC3E}">
        <p14:creationId xmlns:p14="http://schemas.microsoft.com/office/powerpoint/2010/main" val="3150743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afterEffect">
                                  <p:stCondLst>
                                    <p:cond delay="1500"/>
                                  </p:stCondLst>
                                  <p:iterate type="lt">
                                    <p:tmAbs val="0"/>
                                  </p:iterate>
                                  <p:childTnLst>
                                    <p:set>
                                      <p:cBhvr override="childStyle">
                                        <p:cTn id="6" dur="indefinite"/>
                                        <p:tgtEl>
                                          <p:spTgt spid="3">
                                            <p:txEl>
                                              <p:pRg st="9" end="9"/>
                                            </p:txEl>
                                          </p:spTgt>
                                        </p:tgtEl>
                                        <p:attrNameLst>
                                          <p:attrName>style.fontWeight</p:attrName>
                                        </p:attrNameLst>
                                      </p:cBhvr>
                                      <p:to>
                                        <p:strVal val="bold"/>
                                      </p:to>
                                    </p:set>
                                  </p:childTnLst>
                                </p:cTn>
                              </p:par>
                              <p:par>
                                <p:cTn id="7" presetID="26" presetClass="emph" presetSubtype="0" fill="hold" nodeType="withEffect">
                                  <p:stCondLst>
                                    <p:cond delay="1000"/>
                                  </p:stCondLst>
                                  <p:childTnLst>
                                    <p:animEffect transition="out" filter="fade">
                                      <p:cBhvr>
                                        <p:cTn id="8" dur="2000" tmFilter="0, 0; .2, .5; .8, .5; 1, 0"/>
                                        <p:tgtEl>
                                          <p:spTgt spid="3">
                                            <p:txEl>
                                              <p:pRg st="10" end="10"/>
                                            </p:txEl>
                                          </p:spTgt>
                                        </p:tgtEl>
                                      </p:cBhvr>
                                    </p:animEffect>
                                    <p:animScale>
                                      <p:cBhvr>
                                        <p:cTn id="9" dur="1000" autoRev="1" fill="hold"/>
                                        <p:tgtEl>
                                          <p:spTgt spid="3">
                                            <p:txEl>
                                              <p:pRg st="10" end="1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a:latin typeface="Calibri" panose="020F0502020204030204" pitchFamily="34" charset="0"/>
                <a:cs typeface="Calibri" panose="020F0502020204030204" pitchFamily="34" charset="0"/>
              </a:rPr>
              <a:t>PEIMS FALL REPORTS  </a:t>
            </a:r>
          </a:p>
        </p:txBody>
      </p:sp>
      <p:sp>
        <p:nvSpPr>
          <p:cNvPr id="4" name="TextBox 3">
            <a:extLst>
              <a:ext uri="{FF2B5EF4-FFF2-40B4-BE49-F238E27FC236}">
                <a16:creationId xmlns:a16="http://schemas.microsoft.com/office/drawing/2014/main" id="{9E8BB0AC-CDCE-F693-E8BC-A04629824E0C}"/>
              </a:ext>
            </a:extLst>
          </p:cNvPr>
          <p:cNvSpPr txBox="1"/>
          <p:nvPr/>
        </p:nvSpPr>
        <p:spPr>
          <a:xfrm>
            <a:off x="1502235" y="1289038"/>
            <a:ext cx="7162800" cy="5053691"/>
          </a:xfrm>
          <a:prstGeom prst="rect">
            <a:avLst/>
          </a:prstGeom>
          <a:noFill/>
        </p:spPr>
        <p:txBody>
          <a:bodyPr wrap="square">
            <a:spAutoFit/>
          </a:bodyPr>
          <a:lstStyle/>
          <a:p>
            <a:r>
              <a:rPr lang="en-US" sz="2400">
                <a:solidFill>
                  <a:schemeClr val="accent1"/>
                </a:solidFill>
              </a:rPr>
              <a:t>The TSDS PEIMS Fall Reports are divided into the following categories:</a:t>
            </a:r>
          </a:p>
          <a:p>
            <a:pPr marL="557213" lvl="1" indent="-214313">
              <a:lnSpc>
                <a:spcPct val="200000"/>
              </a:lnSpc>
              <a:buClr>
                <a:schemeClr val="accent2"/>
              </a:buClr>
              <a:buFont typeface="Wingdings" panose="05000000000000000000" pitchFamily="2" charset="2"/>
              <a:buChar char="§"/>
            </a:pPr>
            <a:r>
              <a:rPr lang="en-US" sz="2000">
                <a:solidFill>
                  <a:schemeClr val="accent1"/>
                </a:solidFill>
              </a:rPr>
              <a:t>Fall Standard Reports</a:t>
            </a:r>
          </a:p>
          <a:p>
            <a:pPr marL="557213" lvl="1" indent="-214313">
              <a:lnSpc>
                <a:spcPct val="200000"/>
              </a:lnSpc>
              <a:buClr>
                <a:schemeClr val="accent2"/>
              </a:buClr>
              <a:buFont typeface="Wingdings" panose="05000000000000000000" pitchFamily="2" charset="2"/>
              <a:buChar char="§"/>
            </a:pPr>
            <a:r>
              <a:rPr lang="en-US" sz="2000">
                <a:solidFill>
                  <a:schemeClr val="accent1"/>
                </a:solidFill>
              </a:rPr>
              <a:t>Fall Special Reports</a:t>
            </a:r>
          </a:p>
          <a:p>
            <a:pPr marL="557213" lvl="1" indent="-214313">
              <a:lnSpc>
                <a:spcPct val="200000"/>
              </a:lnSpc>
              <a:buClr>
                <a:schemeClr val="accent2"/>
              </a:buClr>
              <a:buFont typeface="Wingdings" panose="05000000000000000000" pitchFamily="2" charset="2"/>
              <a:buChar char="§"/>
            </a:pPr>
            <a:r>
              <a:rPr lang="en-US" sz="2000">
                <a:solidFill>
                  <a:schemeClr val="accent1"/>
                </a:solidFill>
              </a:rPr>
              <a:t>Fall Student Leaver Reports</a:t>
            </a:r>
          </a:p>
          <a:p>
            <a:pPr marL="557213" lvl="1" indent="-214313">
              <a:lnSpc>
                <a:spcPct val="200000"/>
              </a:lnSpc>
              <a:buClr>
                <a:schemeClr val="accent2"/>
              </a:buClr>
              <a:buFont typeface="Wingdings" panose="05000000000000000000" pitchFamily="2" charset="2"/>
              <a:buChar char="§"/>
            </a:pPr>
            <a:r>
              <a:rPr lang="en-US" sz="2000">
                <a:solidFill>
                  <a:schemeClr val="accent1"/>
                </a:solidFill>
              </a:rPr>
              <a:t>Fall Statewide Reports</a:t>
            </a:r>
          </a:p>
          <a:p>
            <a:pPr marL="557213" lvl="1" indent="-214313">
              <a:lnSpc>
                <a:spcPct val="200000"/>
              </a:lnSpc>
              <a:buClr>
                <a:schemeClr val="accent2"/>
              </a:buClr>
              <a:buFont typeface="Wingdings" panose="05000000000000000000" pitchFamily="2" charset="2"/>
              <a:buChar char="§"/>
            </a:pPr>
            <a:r>
              <a:rPr lang="en-US" sz="2000">
                <a:solidFill>
                  <a:schemeClr val="accent1"/>
                </a:solidFill>
              </a:rPr>
              <a:t>Fall Region-Wide Detail Reports (ESC Only)</a:t>
            </a:r>
          </a:p>
          <a:p>
            <a:pPr marL="557213" lvl="1" indent="-214313">
              <a:lnSpc>
                <a:spcPct val="200000"/>
              </a:lnSpc>
              <a:buClr>
                <a:schemeClr val="accent2"/>
              </a:buClr>
              <a:buFont typeface="Wingdings" panose="05000000000000000000" pitchFamily="2" charset="2"/>
              <a:buChar char="§"/>
            </a:pPr>
            <a:r>
              <a:rPr lang="en-US" sz="2000">
                <a:solidFill>
                  <a:schemeClr val="accent1"/>
                </a:solidFill>
              </a:rPr>
              <a:t>Fall Region-Wide Aggregate Reports (ESC Only)</a:t>
            </a:r>
          </a:p>
          <a:p>
            <a:pPr marL="557213" lvl="1" indent="-214313">
              <a:lnSpc>
                <a:spcPct val="200000"/>
              </a:lnSpc>
              <a:buClr>
                <a:schemeClr val="accent2"/>
              </a:buClr>
              <a:buFont typeface="Wingdings" panose="05000000000000000000" pitchFamily="2" charset="2"/>
              <a:buChar char="§"/>
            </a:pPr>
            <a:r>
              <a:rPr lang="en-US" sz="2000">
                <a:solidFill>
                  <a:schemeClr val="accent1"/>
                </a:solidFill>
              </a:rPr>
              <a:t>Fall UID Discrepancy Reports</a:t>
            </a:r>
          </a:p>
        </p:txBody>
      </p:sp>
      <p:sp>
        <p:nvSpPr>
          <p:cNvPr id="3" name="Slide Number Placeholder 2">
            <a:extLst>
              <a:ext uri="{FF2B5EF4-FFF2-40B4-BE49-F238E27FC236}">
                <a16:creationId xmlns:a16="http://schemas.microsoft.com/office/drawing/2014/main" id="{BED0BF92-35ED-8A9B-7EC3-B259D5097159}"/>
              </a:ext>
            </a:extLst>
          </p:cNvPr>
          <p:cNvSpPr>
            <a:spLocks noGrp="1"/>
          </p:cNvSpPr>
          <p:nvPr>
            <p:ph type="sldNum" sz="quarter" idx="12"/>
          </p:nvPr>
        </p:nvSpPr>
        <p:spPr/>
        <p:txBody>
          <a:bodyPr/>
          <a:lstStyle/>
          <a:p>
            <a:fld id="{25037DA4-2335-4A87-8586-64B2BAB08211}" type="slidenum">
              <a:rPr lang="en-US" sz="1000" smtClean="0"/>
              <a:pPr/>
              <a:t>24</a:t>
            </a:fld>
            <a:endParaRPr lang="en-US" sz="1000"/>
          </a:p>
        </p:txBody>
      </p:sp>
    </p:spTree>
    <p:extLst>
      <p:ext uri="{BB962C8B-B14F-4D97-AF65-F5344CB8AC3E}">
        <p14:creationId xmlns:p14="http://schemas.microsoft.com/office/powerpoint/2010/main" val="3570135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5C2A6-1D97-E2A7-F4DF-198F70447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A0C156-A486-7D45-57FA-B85406BE3A13}"/>
              </a:ext>
            </a:extLst>
          </p:cNvPr>
          <p:cNvSpPr>
            <a:spLocks noGrp="1"/>
          </p:cNvSpPr>
          <p:nvPr>
            <p:ph type="title"/>
          </p:nvPr>
        </p:nvSpPr>
        <p:spPr>
          <a:xfrm>
            <a:off x="1341783" y="252702"/>
            <a:ext cx="7802217" cy="575136"/>
          </a:xfrm>
        </p:spPr>
        <p:txBody>
          <a:bodyPr>
            <a:noAutofit/>
          </a:bodyPr>
          <a:lstStyle/>
          <a:p>
            <a:pPr algn="ctr"/>
            <a:r>
              <a:rPr lang="en-US" sz="4000">
                <a:latin typeface="Calibri" panose="020F0502020204030204" pitchFamily="34" charset="0"/>
                <a:cs typeface="Calibri" panose="020F0502020204030204" pitchFamily="34" charset="0"/>
              </a:rPr>
              <a:t>PEIMS FALL STANDARD REPORTS 1</a:t>
            </a:r>
          </a:p>
        </p:txBody>
      </p:sp>
      <p:sp>
        <p:nvSpPr>
          <p:cNvPr id="4" name="TextBox 3">
            <a:extLst>
              <a:ext uri="{FF2B5EF4-FFF2-40B4-BE49-F238E27FC236}">
                <a16:creationId xmlns:a16="http://schemas.microsoft.com/office/drawing/2014/main" id="{154E8173-30EA-8394-2DFC-ABC44D619DA2}"/>
              </a:ext>
            </a:extLst>
          </p:cNvPr>
          <p:cNvSpPr txBox="1"/>
          <p:nvPr/>
        </p:nvSpPr>
        <p:spPr>
          <a:xfrm>
            <a:off x="1502235" y="1060438"/>
            <a:ext cx="7162800" cy="830997"/>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a:solidFill>
                  <a:schemeClr val="accent1"/>
                </a:solidFill>
              </a:rPr>
              <a:t>Standard </a:t>
            </a:r>
            <a:r>
              <a:rPr lang="en-US" sz="2400" b="1">
                <a:solidFill>
                  <a:schemeClr val="accent1"/>
                </a:solidFill>
              </a:rPr>
              <a:t>Student</a:t>
            </a:r>
            <a:r>
              <a:rPr lang="en-US" sz="2400">
                <a:solidFill>
                  <a:schemeClr val="accent1"/>
                </a:solidFill>
              </a:rPr>
              <a:t> Report - PDM1-120-009</a:t>
            </a:r>
          </a:p>
          <a:p>
            <a:endParaRPr lang="en-US" sz="2400">
              <a:solidFill>
                <a:schemeClr val="accent1"/>
              </a:solidFill>
            </a:endParaRPr>
          </a:p>
        </p:txBody>
      </p:sp>
      <p:sp>
        <p:nvSpPr>
          <p:cNvPr id="3" name="Slide Number Placeholder 2">
            <a:extLst>
              <a:ext uri="{FF2B5EF4-FFF2-40B4-BE49-F238E27FC236}">
                <a16:creationId xmlns:a16="http://schemas.microsoft.com/office/drawing/2014/main" id="{F97C72A2-CF03-EA8D-E312-F40626FEC7D0}"/>
              </a:ext>
            </a:extLst>
          </p:cNvPr>
          <p:cNvSpPr>
            <a:spLocks noGrp="1"/>
          </p:cNvSpPr>
          <p:nvPr>
            <p:ph type="sldNum" sz="quarter" idx="12"/>
          </p:nvPr>
        </p:nvSpPr>
        <p:spPr/>
        <p:txBody>
          <a:bodyPr/>
          <a:lstStyle/>
          <a:p>
            <a:fld id="{25037DA4-2335-4A87-8586-64B2BAB08211}" type="slidenum">
              <a:rPr lang="en-US" sz="1000" smtClean="0"/>
              <a:pPr/>
              <a:t>25</a:t>
            </a:fld>
            <a:endParaRPr lang="en-US" sz="1000"/>
          </a:p>
        </p:txBody>
      </p:sp>
      <p:pic>
        <p:nvPicPr>
          <p:cNvPr id="6" name="Picture 5">
            <a:extLst>
              <a:ext uri="{FF2B5EF4-FFF2-40B4-BE49-F238E27FC236}">
                <a16:creationId xmlns:a16="http://schemas.microsoft.com/office/drawing/2014/main" id="{502B4710-633C-3630-E68A-F373080C7860}"/>
              </a:ext>
            </a:extLst>
          </p:cNvPr>
          <p:cNvPicPr>
            <a:picLocks noChangeAspect="1"/>
          </p:cNvPicPr>
          <p:nvPr/>
        </p:nvPicPr>
        <p:blipFill>
          <a:blip r:embed="rId3"/>
          <a:stretch>
            <a:fillRect/>
          </a:stretch>
        </p:blipFill>
        <p:spPr>
          <a:xfrm>
            <a:off x="1502235" y="1493348"/>
            <a:ext cx="7121273" cy="2571756"/>
          </a:xfrm>
          <a:prstGeom prst="rect">
            <a:avLst/>
          </a:prstGeom>
        </p:spPr>
      </p:pic>
      <p:sp>
        <p:nvSpPr>
          <p:cNvPr id="7" name="TextBox 6">
            <a:extLst>
              <a:ext uri="{FF2B5EF4-FFF2-40B4-BE49-F238E27FC236}">
                <a16:creationId xmlns:a16="http://schemas.microsoft.com/office/drawing/2014/main" id="{3C552EC3-0B4F-DCA3-6D6D-A23024B2BBB8}"/>
              </a:ext>
            </a:extLst>
          </p:cNvPr>
          <p:cNvSpPr txBox="1"/>
          <p:nvPr/>
        </p:nvSpPr>
        <p:spPr>
          <a:xfrm>
            <a:off x="1560556" y="4065104"/>
            <a:ext cx="7162800" cy="461665"/>
          </a:xfrm>
          <a:prstGeom prst="rect">
            <a:avLst/>
          </a:prstGeom>
          <a:noFill/>
        </p:spPr>
        <p:txBody>
          <a:bodyPr wrap="square" lIns="91440" tIns="45720" rIns="91440" bIns="45720" anchor="t">
            <a:spAutoFit/>
          </a:bodyPr>
          <a:lstStyle/>
          <a:p>
            <a:pPr marL="342900" indent="-342900">
              <a:buClr>
                <a:srgbClr val="FF0000"/>
              </a:buClr>
              <a:buFont typeface="Wingdings" panose="05000000000000000000" pitchFamily="2" charset="2"/>
              <a:buChar char="§"/>
            </a:pPr>
            <a:r>
              <a:rPr lang="en-US" sz="2400">
                <a:solidFill>
                  <a:schemeClr val="accent1"/>
                </a:solidFill>
              </a:rPr>
              <a:t>Standard </a:t>
            </a:r>
            <a:r>
              <a:rPr lang="en-US" sz="2400" b="1">
                <a:solidFill>
                  <a:schemeClr val="accent1"/>
                </a:solidFill>
              </a:rPr>
              <a:t>Student</a:t>
            </a:r>
            <a:r>
              <a:rPr lang="en-US" sz="2400">
                <a:solidFill>
                  <a:schemeClr val="accent1"/>
                </a:solidFill>
              </a:rPr>
              <a:t> Report - PDM1-120-013</a:t>
            </a:r>
          </a:p>
        </p:txBody>
      </p:sp>
      <p:sp>
        <p:nvSpPr>
          <p:cNvPr id="10" name="Rectangle 9">
            <a:extLst>
              <a:ext uri="{FF2B5EF4-FFF2-40B4-BE49-F238E27FC236}">
                <a16:creationId xmlns:a16="http://schemas.microsoft.com/office/drawing/2014/main" id="{7C406571-5C9C-AE97-4EBF-FE5661523B40}"/>
              </a:ext>
              <a:ext uri="{C183D7F6-B498-43B3-948B-1728B52AA6E4}">
                <adec:decorative xmlns:adec="http://schemas.microsoft.com/office/drawing/2017/decorative" val="1"/>
              </a:ext>
            </a:extLst>
          </p:cNvPr>
          <p:cNvSpPr/>
          <p:nvPr/>
        </p:nvSpPr>
        <p:spPr>
          <a:xfrm>
            <a:off x="1420834" y="1502786"/>
            <a:ext cx="7344876" cy="2562318"/>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pic>
        <p:nvPicPr>
          <p:cNvPr id="9" name="Picture 8">
            <a:extLst>
              <a:ext uri="{FF2B5EF4-FFF2-40B4-BE49-F238E27FC236}">
                <a16:creationId xmlns:a16="http://schemas.microsoft.com/office/drawing/2014/main" id="{04A98D07-1547-21A4-DEB0-9A51C00E38FD}"/>
              </a:ext>
            </a:extLst>
          </p:cNvPr>
          <p:cNvPicPr>
            <a:picLocks noChangeAspect="1"/>
          </p:cNvPicPr>
          <p:nvPr/>
        </p:nvPicPr>
        <p:blipFill>
          <a:blip r:embed="rId4"/>
          <a:stretch>
            <a:fillRect/>
          </a:stretch>
        </p:blipFill>
        <p:spPr>
          <a:xfrm>
            <a:off x="1460708" y="4483589"/>
            <a:ext cx="7262649" cy="2254758"/>
          </a:xfrm>
          <a:prstGeom prst="rect">
            <a:avLst/>
          </a:prstGeom>
        </p:spPr>
      </p:pic>
      <p:sp>
        <p:nvSpPr>
          <p:cNvPr id="11" name="Rectangle 10">
            <a:extLst>
              <a:ext uri="{FF2B5EF4-FFF2-40B4-BE49-F238E27FC236}">
                <a16:creationId xmlns:a16="http://schemas.microsoft.com/office/drawing/2014/main" id="{54410A9D-87A2-0E6A-7D95-68F8465353CE}"/>
              </a:ext>
              <a:ext uri="{C183D7F6-B498-43B3-948B-1728B52AA6E4}">
                <adec:decorative xmlns:adec="http://schemas.microsoft.com/office/drawing/2017/decorative" val="1"/>
              </a:ext>
            </a:extLst>
          </p:cNvPr>
          <p:cNvSpPr/>
          <p:nvPr/>
        </p:nvSpPr>
        <p:spPr>
          <a:xfrm>
            <a:off x="1420834" y="4483589"/>
            <a:ext cx="7344876" cy="2254757"/>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spTree>
    <p:extLst>
      <p:ext uri="{BB962C8B-B14F-4D97-AF65-F5344CB8AC3E}">
        <p14:creationId xmlns:p14="http://schemas.microsoft.com/office/powerpoint/2010/main" val="2857886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C7557-79B0-1FE8-12F4-5B03E98AE9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A36A7-85CA-33E8-D1D3-6DB876A457D0}"/>
              </a:ext>
            </a:extLst>
          </p:cNvPr>
          <p:cNvSpPr>
            <a:spLocks noGrp="1"/>
          </p:cNvSpPr>
          <p:nvPr>
            <p:ph type="title"/>
          </p:nvPr>
        </p:nvSpPr>
        <p:spPr>
          <a:xfrm>
            <a:off x="1351721" y="252702"/>
            <a:ext cx="7752521" cy="575136"/>
          </a:xfrm>
        </p:spPr>
        <p:txBody>
          <a:bodyPr>
            <a:noAutofit/>
          </a:bodyPr>
          <a:lstStyle/>
          <a:p>
            <a:pPr algn="ctr"/>
            <a:r>
              <a:rPr lang="en-US" sz="4000">
                <a:latin typeface="Calibri" panose="020F0502020204030204" pitchFamily="34" charset="0"/>
                <a:cs typeface="Calibri" panose="020F0502020204030204" pitchFamily="34" charset="0"/>
              </a:rPr>
              <a:t>PEIMS FALL STANDARD REPORTS 2</a:t>
            </a:r>
          </a:p>
        </p:txBody>
      </p:sp>
      <p:sp>
        <p:nvSpPr>
          <p:cNvPr id="4" name="TextBox 3">
            <a:extLst>
              <a:ext uri="{FF2B5EF4-FFF2-40B4-BE49-F238E27FC236}">
                <a16:creationId xmlns:a16="http://schemas.microsoft.com/office/drawing/2014/main" id="{54AFB685-8645-E22C-0899-A1520DD33322}"/>
              </a:ext>
            </a:extLst>
          </p:cNvPr>
          <p:cNvSpPr txBox="1"/>
          <p:nvPr/>
        </p:nvSpPr>
        <p:spPr>
          <a:xfrm>
            <a:off x="1502235" y="1060438"/>
            <a:ext cx="7162800" cy="830997"/>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a:solidFill>
                  <a:schemeClr val="accent1"/>
                </a:solidFill>
              </a:rPr>
              <a:t>Standard </a:t>
            </a:r>
            <a:r>
              <a:rPr lang="en-US" sz="2400" b="1">
                <a:solidFill>
                  <a:schemeClr val="accent1"/>
                </a:solidFill>
              </a:rPr>
              <a:t>Budget</a:t>
            </a:r>
            <a:r>
              <a:rPr lang="en-US" sz="2400">
                <a:solidFill>
                  <a:schemeClr val="accent1"/>
                </a:solidFill>
              </a:rPr>
              <a:t> Report - PDM1-100-013</a:t>
            </a:r>
          </a:p>
          <a:p>
            <a:endParaRPr lang="en-US" sz="2400">
              <a:solidFill>
                <a:schemeClr val="accent1"/>
              </a:solidFill>
            </a:endParaRPr>
          </a:p>
        </p:txBody>
      </p:sp>
      <p:sp>
        <p:nvSpPr>
          <p:cNvPr id="3" name="Slide Number Placeholder 2">
            <a:extLst>
              <a:ext uri="{FF2B5EF4-FFF2-40B4-BE49-F238E27FC236}">
                <a16:creationId xmlns:a16="http://schemas.microsoft.com/office/drawing/2014/main" id="{AF683ED9-189D-6F6B-6AFB-5B8E2A01AA62}"/>
              </a:ext>
            </a:extLst>
          </p:cNvPr>
          <p:cNvSpPr>
            <a:spLocks noGrp="1"/>
          </p:cNvSpPr>
          <p:nvPr>
            <p:ph type="sldNum" sz="quarter" idx="12"/>
          </p:nvPr>
        </p:nvSpPr>
        <p:spPr/>
        <p:txBody>
          <a:bodyPr/>
          <a:lstStyle/>
          <a:p>
            <a:fld id="{25037DA4-2335-4A87-8586-64B2BAB08211}" type="slidenum">
              <a:rPr lang="en-US" sz="1000" smtClean="0"/>
              <a:pPr/>
              <a:t>26</a:t>
            </a:fld>
            <a:endParaRPr lang="en-US" sz="1000"/>
          </a:p>
        </p:txBody>
      </p:sp>
      <p:sp>
        <p:nvSpPr>
          <p:cNvPr id="7" name="TextBox 6">
            <a:extLst>
              <a:ext uri="{FF2B5EF4-FFF2-40B4-BE49-F238E27FC236}">
                <a16:creationId xmlns:a16="http://schemas.microsoft.com/office/drawing/2014/main" id="{88B7B675-1C6A-C5EE-AD18-3A250F3B7DBB}"/>
              </a:ext>
            </a:extLst>
          </p:cNvPr>
          <p:cNvSpPr txBox="1"/>
          <p:nvPr/>
        </p:nvSpPr>
        <p:spPr>
          <a:xfrm>
            <a:off x="1502234" y="3429000"/>
            <a:ext cx="7162800" cy="830997"/>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a:solidFill>
                  <a:schemeClr val="accent1"/>
                </a:solidFill>
              </a:rPr>
              <a:t>Standard </a:t>
            </a:r>
            <a:r>
              <a:rPr lang="en-US" sz="2400" b="1">
                <a:solidFill>
                  <a:schemeClr val="accent1"/>
                </a:solidFill>
              </a:rPr>
              <a:t>Budget</a:t>
            </a:r>
            <a:r>
              <a:rPr lang="en-US" sz="2400">
                <a:solidFill>
                  <a:schemeClr val="accent1"/>
                </a:solidFill>
              </a:rPr>
              <a:t> Report - PDM1-100-003</a:t>
            </a:r>
          </a:p>
          <a:p>
            <a:endParaRPr lang="en-US" sz="2400">
              <a:solidFill>
                <a:schemeClr val="accent1"/>
              </a:solidFill>
            </a:endParaRPr>
          </a:p>
        </p:txBody>
      </p:sp>
      <p:sp>
        <p:nvSpPr>
          <p:cNvPr id="10" name="Rectangle 9">
            <a:extLst>
              <a:ext uri="{FF2B5EF4-FFF2-40B4-BE49-F238E27FC236}">
                <a16:creationId xmlns:a16="http://schemas.microsoft.com/office/drawing/2014/main" id="{0AAE93B6-4A38-6FFD-B85F-819E8076586C}"/>
              </a:ext>
              <a:ext uri="{C183D7F6-B498-43B3-948B-1728B52AA6E4}">
                <adec:decorative xmlns:adec="http://schemas.microsoft.com/office/drawing/2017/decorative" val="1"/>
              </a:ext>
            </a:extLst>
          </p:cNvPr>
          <p:cNvSpPr/>
          <p:nvPr/>
        </p:nvSpPr>
        <p:spPr>
          <a:xfrm>
            <a:off x="1420834" y="1602176"/>
            <a:ext cx="7344876" cy="1761091"/>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pic>
        <p:nvPicPr>
          <p:cNvPr id="14" name="Picture 13">
            <a:extLst>
              <a:ext uri="{FF2B5EF4-FFF2-40B4-BE49-F238E27FC236}">
                <a16:creationId xmlns:a16="http://schemas.microsoft.com/office/drawing/2014/main" id="{66B6C809-6DC1-09B8-941A-FC2BE7CDD5B2}"/>
              </a:ext>
            </a:extLst>
          </p:cNvPr>
          <p:cNvPicPr>
            <a:picLocks noChangeAspect="1"/>
          </p:cNvPicPr>
          <p:nvPr/>
        </p:nvPicPr>
        <p:blipFill>
          <a:blip r:embed="rId3"/>
          <a:stretch>
            <a:fillRect/>
          </a:stretch>
        </p:blipFill>
        <p:spPr>
          <a:xfrm>
            <a:off x="1502234" y="1688092"/>
            <a:ext cx="7162800" cy="1517728"/>
          </a:xfrm>
          <a:prstGeom prst="rect">
            <a:avLst/>
          </a:prstGeom>
        </p:spPr>
      </p:pic>
      <p:pic>
        <p:nvPicPr>
          <p:cNvPr id="16" name="Picture 15">
            <a:extLst>
              <a:ext uri="{FF2B5EF4-FFF2-40B4-BE49-F238E27FC236}">
                <a16:creationId xmlns:a16="http://schemas.microsoft.com/office/drawing/2014/main" id="{AB4017AF-9158-7857-D7A5-6FFF3543EFB7}"/>
              </a:ext>
            </a:extLst>
          </p:cNvPr>
          <p:cNvPicPr>
            <a:picLocks noChangeAspect="1"/>
          </p:cNvPicPr>
          <p:nvPr/>
        </p:nvPicPr>
        <p:blipFill>
          <a:blip r:embed="rId4"/>
          <a:stretch>
            <a:fillRect/>
          </a:stretch>
        </p:blipFill>
        <p:spPr>
          <a:xfrm>
            <a:off x="1574085" y="4201087"/>
            <a:ext cx="7191625" cy="2017154"/>
          </a:xfrm>
          <a:prstGeom prst="rect">
            <a:avLst/>
          </a:prstGeom>
        </p:spPr>
      </p:pic>
      <p:sp>
        <p:nvSpPr>
          <p:cNvPr id="11" name="Rectangle 10">
            <a:extLst>
              <a:ext uri="{FF2B5EF4-FFF2-40B4-BE49-F238E27FC236}">
                <a16:creationId xmlns:a16="http://schemas.microsoft.com/office/drawing/2014/main" id="{97F07C2C-531C-1D02-7CF7-0BBD578EF6F9}"/>
              </a:ext>
              <a:ext uri="{C183D7F6-B498-43B3-948B-1728B52AA6E4}">
                <adec:decorative xmlns:adec="http://schemas.microsoft.com/office/drawing/2017/decorative" val="1"/>
              </a:ext>
            </a:extLst>
          </p:cNvPr>
          <p:cNvSpPr/>
          <p:nvPr/>
        </p:nvSpPr>
        <p:spPr>
          <a:xfrm>
            <a:off x="1420834" y="4026551"/>
            <a:ext cx="7344876" cy="2368510"/>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spTree>
    <p:extLst>
      <p:ext uri="{BB962C8B-B14F-4D97-AF65-F5344CB8AC3E}">
        <p14:creationId xmlns:p14="http://schemas.microsoft.com/office/powerpoint/2010/main" val="2886254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A248-C9A8-DB2E-0A77-450FDFE72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C8D58E-A87F-3108-0A50-99B85393F52A}"/>
              </a:ext>
            </a:extLst>
          </p:cNvPr>
          <p:cNvSpPr>
            <a:spLocks noGrp="1"/>
          </p:cNvSpPr>
          <p:nvPr>
            <p:ph type="title"/>
          </p:nvPr>
        </p:nvSpPr>
        <p:spPr>
          <a:xfrm>
            <a:off x="1381078" y="252702"/>
            <a:ext cx="7723165" cy="575136"/>
          </a:xfrm>
        </p:spPr>
        <p:txBody>
          <a:bodyPr>
            <a:noAutofit/>
          </a:bodyPr>
          <a:lstStyle/>
          <a:p>
            <a:pPr algn="ctr"/>
            <a:r>
              <a:rPr lang="en-US" sz="4000">
                <a:latin typeface="Calibri" panose="020F0502020204030204" pitchFamily="34" charset="0"/>
                <a:cs typeface="Calibri" panose="020F0502020204030204" pitchFamily="34" charset="0"/>
              </a:rPr>
              <a:t>PEIMS FALL STANDARD REPORTS 3</a:t>
            </a:r>
          </a:p>
        </p:txBody>
      </p:sp>
      <p:sp>
        <p:nvSpPr>
          <p:cNvPr id="4" name="TextBox 3">
            <a:extLst>
              <a:ext uri="{FF2B5EF4-FFF2-40B4-BE49-F238E27FC236}">
                <a16:creationId xmlns:a16="http://schemas.microsoft.com/office/drawing/2014/main" id="{353CBA27-D0F9-BE50-2B00-7C89495CA861}"/>
              </a:ext>
            </a:extLst>
          </p:cNvPr>
          <p:cNvSpPr txBox="1"/>
          <p:nvPr/>
        </p:nvSpPr>
        <p:spPr>
          <a:xfrm>
            <a:off x="1502235" y="951109"/>
            <a:ext cx="7162800" cy="830997"/>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a:solidFill>
                  <a:schemeClr val="accent1"/>
                </a:solidFill>
              </a:rPr>
              <a:t>Standard </a:t>
            </a:r>
            <a:r>
              <a:rPr lang="en-US" sz="2400" b="1">
                <a:solidFill>
                  <a:schemeClr val="accent1"/>
                </a:solidFill>
              </a:rPr>
              <a:t>Staff</a:t>
            </a:r>
            <a:r>
              <a:rPr lang="en-US" sz="2400">
                <a:solidFill>
                  <a:schemeClr val="accent1"/>
                </a:solidFill>
              </a:rPr>
              <a:t> Report - PDM1-110-001</a:t>
            </a:r>
          </a:p>
          <a:p>
            <a:endParaRPr lang="en-US" sz="2400">
              <a:solidFill>
                <a:schemeClr val="accent1"/>
              </a:solidFill>
            </a:endParaRPr>
          </a:p>
        </p:txBody>
      </p:sp>
      <p:sp>
        <p:nvSpPr>
          <p:cNvPr id="3" name="Slide Number Placeholder 2">
            <a:extLst>
              <a:ext uri="{FF2B5EF4-FFF2-40B4-BE49-F238E27FC236}">
                <a16:creationId xmlns:a16="http://schemas.microsoft.com/office/drawing/2014/main" id="{EA7823F5-5D25-06DD-BA58-86713301DF1B}"/>
              </a:ext>
            </a:extLst>
          </p:cNvPr>
          <p:cNvSpPr>
            <a:spLocks noGrp="1"/>
          </p:cNvSpPr>
          <p:nvPr>
            <p:ph type="sldNum" sz="quarter" idx="12"/>
          </p:nvPr>
        </p:nvSpPr>
        <p:spPr/>
        <p:txBody>
          <a:bodyPr/>
          <a:lstStyle/>
          <a:p>
            <a:fld id="{25037DA4-2335-4A87-8586-64B2BAB08211}" type="slidenum">
              <a:rPr lang="en-US" sz="1000" smtClean="0"/>
              <a:pPr/>
              <a:t>27</a:t>
            </a:fld>
            <a:endParaRPr lang="en-US" sz="1000"/>
          </a:p>
        </p:txBody>
      </p:sp>
      <p:sp>
        <p:nvSpPr>
          <p:cNvPr id="7" name="TextBox 6">
            <a:extLst>
              <a:ext uri="{FF2B5EF4-FFF2-40B4-BE49-F238E27FC236}">
                <a16:creationId xmlns:a16="http://schemas.microsoft.com/office/drawing/2014/main" id="{C10CACEF-E234-1ABA-B813-586BF1440F56}"/>
              </a:ext>
            </a:extLst>
          </p:cNvPr>
          <p:cNvSpPr txBox="1"/>
          <p:nvPr/>
        </p:nvSpPr>
        <p:spPr>
          <a:xfrm>
            <a:off x="1502234" y="3752493"/>
            <a:ext cx="7162800" cy="830997"/>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a:solidFill>
                  <a:schemeClr val="accent1"/>
                </a:solidFill>
              </a:rPr>
              <a:t>Standard </a:t>
            </a:r>
            <a:r>
              <a:rPr lang="en-US" sz="2400" b="1">
                <a:solidFill>
                  <a:schemeClr val="accent1"/>
                </a:solidFill>
              </a:rPr>
              <a:t>Staff </a:t>
            </a:r>
            <a:r>
              <a:rPr lang="en-US" sz="2400">
                <a:solidFill>
                  <a:schemeClr val="accent1"/>
                </a:solidFill>
              </a:rPr>
              <a:t>Report - PDM1-110-005</a:t>
            </a:r>
          </a:p>
          <a:p>
            <a:endParaRPr lang="en-US" sz="2400">
              <a:solidFill>
                <a:schemeClr val="accent1"/>
              </a:solidFill>
            </a:endParaRPr>
          </a:p>
        </p:txBody>
      </p:sp>
      <p:pic>
        <p:nvPicPr>
          <p:cNvPr id="6" name="Picture 5">
            <a:extLst>
              <a:ext uri="{FF2B5EF4-FFF2-40B4-BE49-F238E27FC236}">
                <a16:creationId xmlns:a16="http://schemas.microsoft.com/office/drawing/2014/main" id="{66E13874-FCFE-3848-72AA-B40FC8B14260}"/>
              </a:ext>
            </a:extLst>
          </p:cNvPr>
          <p:cNvPicPr>
            <a:picLocks noChangeAspect="1"/>
          </p:cNvPicPr>
          <p:nvPr/>
        </p:nvPicPr>
        <p:blipFill>
          <a:blip r:embed="rId3"/>
          <a:stretch>
            <a:fillRect/>
          </a:stretch>
        </p:blipFill>
        <p:spPr>
          <a:xfrm>
            <a:off x="1502234" y="1501567"/>
            <a:ext cx="7162800" cy="2194719"/>
          </a:xfrm>
          <a:prstGeom prst="rect">
            <a:avLst/>
          </a:prstGeom>
        </p:spPr>
      </p:pic>
      <p:sp>
        <p:nvSpPr>
          <p:cNvPr id="10" name="Rectangle 9">
            <a:extLst>
              <a:ext uri="{FF2B5EF4-FFF2-40B4-BE49-F238E27FC236}">
                <a16:creationId xmlns:a16="http://schemas.microsoft.com/office/drawing/2014/main" id="{10AB366A-5EB4-E445-6FD1-F66920EA6C32}"/>
              </a:ext>
              <a:ext uri="{C183D7F6-B498-43B3-948B-1728B52AA6E4}">
                <adec:decorative xmlns:adec="http://schemas.microsoft.com/office/drawing/2017/decorative" val="1"/>
              </a:ext>
            </a:extLst>
          </p:cNvPr>
          <p:cNvSpPr/>
          <p:nvPr/>
        </p:nvSpPr>
        <p:spPr>
          <a:xfrm>
            <a:off x="1440712" y="1492847"/>
            <a:ext cx="7344876" cy="2203439"/>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pic>
        <p:nvPicPr>
          <p:cNvPr id="9" name="Picture 8">
            <a:extLst>
              <a:ext uri="{FF2B5EF4-FFF2-40B4-BE49-F238E27FC236}">
                <a16:creationId xmlns:a16="http://schemas.microsoft.com/office/drawing/2014/main" id="{93C36AE3-798D-BE78-A6BA-ADF7C68F55FE}"/>
              </a:ext>
            </a:extLst>
          </p:cNvPr>
          <p:cNvPicPr>
            <a:picLocks noChangeAspect="1"/>
          </p:cNvPicPr>
          <p:nvPr/>
        </p:nvPicPr>
        <p:blipFill>
          <a:blip r:embed="rId4"/>
          <a:stretch>
            <a:fillRect/>
          </a:stretch>
        </p:blipFill>
        <p:spPr>
          <a:xfrm>
            <a:off x="1440711" y="4198268"/>
            <a:ext cx="7315361" cy="2311519"/>
          </a:xfrm>
          <a:prstGeom prst="rect">
            <a:avLst/>
          </a:prstGeom>
        </p:spPr>
      </p:pic>
      <p:sp>
        <p:nvSpPr>
          <p:cNvPr id="11" name="Rectangle 10">
            <a:extLst>
              <a:ext uri="{FF2B5EF4-FFF2-40B4-BE49-F238E27FC236}">
                <a16:creationId xmlns:a16="http://schemas.microsoft.com/office/drawing/2014/main" id="{3D19A07C-70A0-CCC2-94B6-32B7BF67F3A7}"/>
              </a:ext>
              <a:ext uri="{C183D7F6-B498-43B3-948B-1728B52AA6E4}">
                <adec:decorative xmlns:adec="http://schemas.microsoft.com/office/drawing/2017/decorative" val="1"/>
              </a:ext>
            </a:extLst>
          </p:cNvPr>
          <p:cNvSpPr/>
          <p:nvPr/>
        </p:nvSpPr>
        <p:spPr>
          <a:xfrm>
            <a:off x="1411196" y="4218146"/>
            <a:ext cx="7344876" cy="2407030"/>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cxnSp>
        <p:nvCxnSpPr>
          <p:cNvPr id="5" name="Straight Arrow Connector 4" descr="Arrow pointing to RF Tracker check point date.">
            <a:extLst>
              <a:ext uri="{FF2B5EF4-FFF2-40B4-BE49-F238E27FC236}">
                <a16:creationId xmlns:a16="http://schemas.microsoft.com/office/drawing/2014/main" id="{49D487D9-237D-2047-AE01-AACEAFB82215}"/>
              </a:ext>
            </a:extLst>
          </p:cNvPr>
          <p:cNvCxnSpPr>
            <a:cxnSpLocks/>
          </p:cNvCxnSpPr>
          <p:nvPr/>
        </p:nvCxnSpPr>
        <p:spPr>
          <a:xfrm flipH="1" flipV="1">
            <a:off x="5413401" y="4412648"/>
            <a:ext cx="530199" cy="170842"/>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descr="Arrow pointing to RF Tracker check point date.">
            <a:extLst>
              <a:ext uri="{FF2B5EF4-FFF2-40B4-BE49-F238E27FC236}">
                <a16:creationId xmlns:a16="http://schemas.microsoft.com/office/drawing/2014/main" id="{C1C5CB12-6361-4BC6-FD14-A0BEBFA951DA}"/>
              </a:ext>
            </a:extLst>
          </p:cNvPr>
          <p:cNvCxnSpPr>
            <a:cxnSpLocks/>
          </p:cNvCxnSpPr>
          <p:nvPr/>
        </p:nvCxnSpPr>
        <p:spPr>
          <a:xfrm flipH="1" flipV="1">
            <a:off x="5605558" y="1705405"/>
            <a:ext cx="530199" cy="170842"/>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49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3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1800"/>
                            </p:stCondLst>
                            <p:childTnLst>
                              <p:par>
                                <p:cTn id="9" presetID="32" presetClass="emph" presetSubtype="0" fill="hold" nodeType="afterEffect">
                                  <p:stCondLst>
                                    <p:cond delay="110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par>
                          <p:cTn id="15" fill="hold">
                            <p:stCondLst>
                              <p:cond delay="3900"/>
                            </p:stCondLst>
                            <p:childTnLst>
                              <p:par>
                                <p:cTn id="16" presetID="22" presetClass="entr" presetSubtype="4" fill="hold" nodeType="afterEffect">
                                  <p:stCondLst>
                                    <p:cond delay="130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p:stCondLst>
                              <p:cond delay="5700"/>
                            </p:stCondLst>
                            <p:childTnLst>
                              <p:par>
                                <p:cTn id="20" presetID="32" presetClass="emph" presetSubtype="0" fill="hold" nodeType="afterEffect">
                                  <p:stCondLst>
                                    <p:cond delay="110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986FA-2D7F-5518-3BB5-A26C104B8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D7FD6-6443-A95D-EED7-77732EE39B30}"/>
              </a:ext>
            </a:extLst>
          </p:cNvPr>
          <p:cNvSpPr>
            <a:spLocks noGrp="1"/>
          </p:cNvSpPr>
          <p:nvPr>
            <p:ph type="title"/>
          </p:nvPr>
        </p:nvSpPr>
        <p:spPr>
          <a:xfrm>
            <a:off x="1381078" y="252702"/>
            <a:ext cx="7723165" cy="575136"/>
          </a:xfrm>
        </p:spPr>
        <p:txBody>
          <a:bodyPr>
            <a:noAutofit/>
          </a:bodyPr>
          <a:lstStyle/>
          <a:p>
            <a:pPr algn="ctr"/>
            <a:r>
              <a:rPr lang="en-US" sz="4000">
                <a:latin typeface="Calibri" panose="020F0502020204030204" pitchFamily="34" charset="0"/>
                <a:cs typeface="Calibri" panose="020F0502020204030204" pitchFamily="34" charset="0"/>
              </a:rPr>
              <a:t>PEIMS FALL SPECIAL REPORTS</a:t>
            </a:r>
          </a:p>
        </p:txBody>
      </p:sp>
      <p:sp>
        <p:nvSpPr>
          <p:cNvPr id="4" name="TextBox 3">
            <a:extLst>
              <a:ext uri="{FF2B5EF4-FFF2-40B4-BE49-F238E27FC236}">
                <a16:creationId xmlns:a16="http://schemas.microsoft.com/office/drawing/2014/main" id="{40D85700-060D-7FD7-BFFA-ACB6FCBDE8C3}"/>
              </a:ext>
            </a:extLst>
          </p:cNvPr>
          <p:cNvSpPr txBox="1"/>
          <p:nvPr/>
        </p:nvSpPr>
        <p:spPr>
          <a:xfrm>
            <a:off x="1502235" y="3999083"/>
            <a:ext cx="7162800" cy="830997"/>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a:solidFill>
                  <a:schemeClr val="accent1"/>
                </a:solidFill>
              </a:rPr>
              <a:t>Special Student Summary - PDM1-230-003</a:t>
            </a:r>
          </a:p>
          <a:p>
            <a:endParaRPr lang="en-US" sz="2400">
              <a:solidFill>
                <a:schemeClr val="accent1"/>
              </a:solidFill>
            </a:endParaRPr>
          </a:p>
        </p:txBody>
      </p:sp>
      <p:sp>
        <p:nvSpPr>
          <p:cNvPr id="3" name="Slide Number Placeholder 2">
            <a:extLst>
              <a:ext uri="{FF2B5EF4-FFF2-40B4-BE49-F238E27FC236}">
                <a16:creationId xmlns:a16="http://schemas.microsoft.com/office/drawing/2014/main" id="{DBE804BA-5AFF-A4D0-9D56-B0911506B776}"/>
              </a:ext>
            </a:extLst>
          </p:cNvPr>
          <p:cNvSpPr>
            <a:spLocks noGrp="1"/>
          </p:cNvSpPr>
          <p:nvPr>
            <p:ph type="sldNum" sz="quarter" idx="12"/>
          </p:nvPr>
        </p:nvSpPr>
        <p:spPr/>
        <p:txBody>
          <a:bodyPr/>
          <a:lstStyle/>
          <a:p>
            <a:fld id="{25037DA4-2335-4A87-8586-64B2BAB08211}" type="slidenum">
              <a:rPr lang="en-US" sz="1000" smtClean="0"/>
              <a:pPr/>
              <a:t>28</a:t>
            </a:fld>
            <a:endParaRPr lang="en-US" sz="1000"/>
          </a:p>
        </p:txBody>
      </p:sp>
      <p:sp>
        <p:nvSpPr>
          <p:cNvPr id="10" name="Rectangle 9">
            <a:extLst>
              <a:ext uri="{FF2B5EF4-FFF2-40B4-BE49-F238E27FC236}">
                <a16:creationId xmlns:a16="http://schemas.microsoft.com/office/drawing/2014/main" id="{38724767-A633-37B8-005D-707E5F13F3A3}"/>
              </a:ext>
              <a:ext uri="{C183D7F6-B498-43B3-948B-1728B52AA6E4}">
                <adec:decorative xmlns:adec="http://schemas.microsoft.com/office/drawing/2017/decorative" val="1"/>
              </a:ext>
            </a:extLst>
          </p:cNvPr>
          <p:cNvSpPr/>
          <p:nvPr/>
        </p:nvSpPr>
        <p:spPr>
          <a:xfrm>
            <a:off x="1502235" y="4486919"/>
            <a:ext cx="7344876" cy="2155040"/>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pic>
        <p:nvPicPr>
          <p:cNvPr id="8" name="Picture 7">
            <a:extLst>
              <a:ext uri="{FF2B5EF4-FFF2-40B4-BE49-F238E27FC236}">
                <a16:creationId xmlns:a16="http://schemas.microsoft.com/office/drawing/2014/main" id="{6BD66F9D-99FB-DA05-ACBC-F39ED4CEE41D}"/>
              </a:ext>
            </a:extLst>
          </p:cNvPr>
          <p:cNvPicPr>
            <a:picLocks noChangeAspect="1"/>
          </p:cNvPicPr>
          <p:nvPr/>
        </p:nvPicPr>
        <p:blipFill>
          <a:blip r:embed="rId3"/>
          <a:stretch>
            <a:fillRect/>
          </a:stretch>
        </p:blipFill>
        <p:spPr>
          <a:xfrm>
            <a:off x="1578515" y="4584277"/>
            <a:ext cx="7192316" cy="2035383"/>
          </a:xfrm>
          <a:prstGeom prst="rect">
            <a:avLst/>
          </a:prstGeom>
        </p:spPr>
      </p:pic>
      <p:sp>
        <p:nvSpPr>
          <p:cNvPr id="12" name="TextBox 11">
            <a:extLst>
              <a:ext uri="{FF2B5EF4-FFF2-40B4-BE49-F238E27FC236}">
                <a16:creationId xmlns:a16="http://schemas.microsoft.com/office/drawing/2014/main" id="{82D793F9-8F29-D27D-CCC8-09D8495CE185}"/>
              </a:ext>
            </a:extLst>
          </p:cNvPr>
          <p:cNvSpPr txBox="1"/>
          <p:nvPr/>
        </p:nvSpPr>
        <p:spPr>
          <a:xfrm>
            <a:off x="1502235" y="1054893"/>
            <a:ext cx="7162800" cy="1200329"/>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a:solidFill>
                  <a:schemeClr val="accent1"/>
                </a:solidFill>
              </a:rPr>
              <a:t>Special Submission Summary - PDM1-230-002</a:t>
            </a:r>
          </a:p>
          <a:p>
            <a:pPr marL="342900" indent="-342900">
              <a:buClr>
                <a:srgbClr val="FF0000"/>
              </a:buClr>
              <a:buFont typeface="Wingdings" panose="05000000000000000000" pitchFamily="2" charset="2"/>
              <a:buChar char="§"/>
            </a:pPr>
            <a:endParaRPr lang="en-US" sz="2400">
              <a:solidFill>
                <a:schemeClr val="accent1"/>
              </a:solidFill>
            </a:endParaRPr>
          </a:p>
          <a:p>
            <a:endParaRPr lang="en-US" sz="2400">
              <a:solidFill>
                <a:schemeClr val="accent1"/>
              </a:solidFill>
            </a:endParaRPr>
          </a:p>
        </p:txBody>
      </p:sp>
      <p:pic>
        <p:nvPicPr>
          <p:cNvPr id="16" name="Picture 15">
            <a:extLst>
              <a:ext uri="{FF2B5EF4-FFF2-40B4-BE49-F238E27FC236}">
                <a16:creationId xmlns:a16="http://schemas.microsoft.com/office/drawing/2014/main" id="{6AD8FCE2-4398-ED83-DB2F-7D30F27016E3}"/>
              </a:ext>
            </a:extLst>
          </p:cNvPr>
          <p:cNvPicPr>
            <a:picLocks noChangeAspect="1"/>
          </p:cNvPicPr>
          <p:nvPr/>
        </p:nvPicPr>
        <p:blipFill>
          <a:blip r:embed="rId4"/>
          <a:stretch>
            <a:fillRect/>
          </a:stretch>
        </p:blipFill>
        <p:spPr>
          <a:xfrm>
            <a:off x="1563757" y="1506256"/>
            <a:ext cx="7192316" cy="2558520"/>
          </a:xfrm>
          <a:prstGeom prst="rect">
            <a:avLst/>
          </a:prstGeom>
        </p:spPr>
      </p:pic>
      <p:sp>
        <p:nvSpPr>
          <p:cNvPr id="17" name="Rectangle 16">
            <a:extLst>
              <a:ext uri="{FF2B5EF4-FFF2-40B4-BE49-F238E27FC236}">
                <a16:creationId xmlns:a16="http://schemas.microsoft.com/office/drawing/2014/main" id="{D2C592C9-F2EB-8E53-0F71-0A7A3FDE9C0A}"/>
              </a:ext>
              <a:ext uri="{C183D7F6-B498-43B3-948B-1728B52AA6E4}">
                <adec:decorative xmlns:adec="http://schemas.microsoft.com/office/drawing/2017/decorative" val="1"/>
              </a:ext>
            </a:extLst>
          </p:cNvPr>
          <p:cNvSpPr/>
          <p:nvPr/>
        </p:nvSpPr>
        <p:spPr>
          <a:xfrm>
            <a:off x="1502235" y="1506256"/>
            <a:ext cx="7344876" cy="2576881"/>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cxnSp>
        <p:nvCxnSpPr>
          <p:cNvPr id="5" name="Straight Arrow Connector 4" descr="Arrow pointing to RF Tracker check point date.">
            <a:extLst>
              <a:ext uri="{FF2B5EF4-FFF2-40B4-BE49-F238E27FC236}">
                <a16:creationId xmlns:a16="http://schemas.microsoft.com/office/drawing/2014/main" id="{F1E3D253-0CED-B51B-6C13-6655CFFB42D4}"/>
              </a:ext>
            </a:extLst>
          </p:cNvPr>
          <p:cNvCxnSpPr>
            <a:cxnSpLocks/>
          </p:cNvCxnSpPr>
          <p:nvPr/>
        </p:nvCxnSpPr>
        <p:spPr>
          <a:xfrm flipH="1" flipV="1">
            <a:off x="5890480" y="1670572"/>
            <a:ext cx="530199" cy="170842"/>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descr="Arrow pointing to RF Tracker check point date.">
            <a:extLst>
              <a:ext uri="{FF2B5EF4-FFF2-40B4-BE49-F238E27FC236}">
                <a16:creationId xmlns:a16="http://schemas.microsoft.com/office/drawing/2014/main" id="{B08FE0AF-9C60-2722-7F2A-9518A9963ACD}"/>
              </a:ext>
            </a:extLst>
          </p:cNvPr>
          <p:cNvCxnSpPr>
            <a:cxnSpLocks/>
          </p:cNvCxnSpPr>
          <p:nvPr/>
        </p:nvCxnSpPr>
        <p:spPr>
          <a:xfrm flipV="1">
            <a:off x="4005469" y="4759871"/>
            <a:ext cx="423958" cy="234941"/>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74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3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1800"/>
                            </p:stCondLst>
                            <p:childTnLst>
                              <p:par>
                                <p:cTn id="9" presetID="32" presetClass="emph" presetSubtype="0" fill="hold" nodeType="afterEffect">
                                  <p:stCondLst>
                                    <p:cond delay="110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par>
                          <p:cTn id="15" fill="hold">
                            <p:stCondLst>
                              <p:cond delay="3900"/>
                            </p:stCondLst>
                            <p:childTnLst>
                              <p:par>
                                <p:cTn id="16" presetID="22" presetClass="entr" presetSubtype="4" fill="hold" nodeType="afterEffect">
                                  <p:stCondLst>
                                    <p:cond delay="130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5700"/>
                            </p:stCondLst>
                            <p:childTnLst>
                              <p:par>
                                <p:cTn id="20" presetID="32" presetClass="emph" presetSubtype="0" fill="hold" nodeType="afterEffect">
                                  <p:stCondLst>
                                    <p:cond delay="1100"/>
                                  </p:stCondLst>
                                  <p:childTnLst>
                                    <p:animRot by="120000">
                                      <p:cBhvr>
                                        <p:cTn id="21" dur="100" fill="hold">
                                          <p:stCondLst>
                                            <p:cond delay="0"/>
                                          </p:stCondLst>
                                        </p:cTn>
                                        <p:tgtEl>
                                          <p:spTgt spid="6"/>
                                        </p:tgtEl>
                                        <p:attrNameLst>
                                          <p:attrName>r</p:attrName>
                                        </p:attrNameLst>
                                      </p:cBhvr>
                                    </p:animRot>
                                    <p:animRot by="-240000">
                                      <p:cBhvr>
                                        <p:cTn id="22" dur="200" fill="hold">
                                          <p:stCondLst>
                                            <p:cond delay="200"/>
                                          </p:stCondLst>
                                        </p:cTn>
                                        <p:tgtEl>
                                          <p:spTgt spid="6"/>
                                        </p:tgtEl>
                                        <p:attrNameLst>
                                          <p:attrName>r</p:attrName>
                                        </p:attrNameLst>
                                      </p:cBhvr>
                                    </p:animRot>
                                    <p:animRot by="240000">
                                      <p:cBhvr>
                                        <p:cTn id="23" dur="200" fill="hold">
                                          <p:stCondLst>
                                            <p:cond delay="400"/>
                                          </p:stCondLst>
                                        </p:cTn>
                                        <p:tgtEl>
                                          <p:spTgt spid="6"/>
                                        </p:tgtEl>
                                        <p:attrNameLst>
                                          <p:attrName>r</p:attrName>
                                        </p:attrNameLst>
                                      </p:cBhvr>
                                    </p:animRot>
                                    <p:animRot by="-240000">
                                      <p:cBhvr>
                                        <p:cTn id="24" dur="200" fill="hold">
                                          <p:stCondLst>
                                            <p:cond delay="600"/>
                                          </p:stCondLst>
                                        </p:cTn>
                                        <p:tgtEl>
                                          <p:spTgt spid="6"/>
                                        </p:tgtEl>
                                        <p:attrNameLst>
                                          <p:attrName>r</p:attrName>
                                        </p:attrNameLst>
                                      </p:cBhvr>
                                    </p:animRot>
                                    <p:animRot by="120000">
                                      <p:cBhvr>
                                        <p:cTn id="2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58410-6D69-46C1-ADFE-DF356581F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ADA72-C957-8EDD-2818-5CBFB234652F}"/>
              </a:ext>
            </a:extLst>
          </p:cNvPr>
          <p:cNvSpPr>
            <a:spLocks noGrp="1"/>
          </p:cNvSpPr>
          <p:nvPr>
            <p:ph type="title"/>
          </p:nvPr>
        </p:nvSpPr>
        <p:spPr>
          <a:xfrm>
            <a:off x="1381078" y="252702"/>
            <a:ext cx="7723165" cy="575136"/>
          </a:xfrm>
        </p:spPr>
        <p:txBody>
          <a:bodyPr>
            <a:noAutofit/>
          </a:bodyPr>
          <a:lstStyle/>
          <a:p>
            <a:pPr algn="ctr"/>
            <a:r>
              <a:rPr lang="en-US" sz="4000">
                <a:latin typeface="Calibri" panose="020F0502020204030204" pitchFamily="34" charset="0"/>
                <a:cs typeface="Calibri" panose="020F0502020204030204" pitchFamily="34" charset="0"/>
              </a:rPr>
              <a:t>UID DISCREPANCIES REPORTS</a:t>
            </a:r>
          </a:p>
        </p:txBody>
      </p:sp>
      <p:sp>
        <p:nvSpPr>
          <p:cNvPr id="3" name="Slide Number Placeholder 2">
            <a:extLst>
              <a:ext uri="{FF2B5EF4-FFF2-40B4-BE49-F238E27FC236}">
                <a16:creationId xmlns:a16="http://schemas.microsoft.com/office/drawing/2014/main" id="{1587D783-C0E3-8B99-D340-82C22CB0E63D}"/>
              </a:ext>
            </a:extLst>
          </p:cNvPr>
          <p:cNvSpPr>
            <a:spLocks noGrp="1"/>
          </p:cNvSpPr>
          <p:nvPr>
            <p:ph type="sldNum" sz="quarter" idx="12"/>
          </p:nvPr>
        </p:nvSpPr>
        <p:spPr/>
        <p:txBody>
          <a:bodyPr/>
          <a:lstStyle/>
          <a:p>
            <a:fld id="{25037DA4-2335-4A87-8586-64B2BAB08211}" type="slidenum">
              <a:rPr lang="en-US" sz="1000" smtClean="0"/>
              <a:pPr/>
              <a:t>29</a:t>
            </a:fld>
            <a:endParaRPr lang="en-US" sz="1000"/>
          </a:p>
        </p:txBody>
      </p:sp>
      <p:sp>
        <p:nvSpPr>
          <p:cNvPr id="12" name="TextBox 11">
            <a:extLst>
              <a:ext uri="{FF2B5EF4-FFF2-40B4-BE49-F238E27FC236}">
                <a16:creationId xmlns:a16="http://schemas.microsoft.com/office/drawing/2014/main" id="{E57ADE07-D221-2F25-5790-03C0B5184D71}"/>
              </a:ext>
            </a:extLst>
          </p:cNvPr>
          <p:cNvSpPr txBox="1"/>
          <p:nvPr/>
        </p:nvSpPr>
        <p:spPr>
          <a:xfrm>
            <a:off x="1502235" y="1054893"/>
            <a:ext cx="7162800" cy="1200329"/>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a:solidFill>
                  <a:schemeClr val="accent1"/>
                </a:solidFill>
              </a:rPr>
              <a:t>UID Student Discrepancies - PDM1-600-002</a:t>
            </a:r>
          </a:p>
          <a:p>
            <a:pPr marL="342900" indent="-342900">
              <a:buClr>
                <a:srgbClr val="FF0000"/>
              </a:buClr>
              <a:buFont typeface="Wingdings" panose="05000000000000000000" pitchFamily="2" charset="2"/>
              <a:buChar char="§"/>
            </a:pPr>
            <a:endParaRPr lang="en-US" sz="2400">
              <a:solidFill>
                <a:schemeClr val="accent1"/>
              </a:solidFill>
            </a:endParaRPr>
          </a:p>
          <a:p>
            <a:endParaRPr lang="en-US" sz="2400">
              <a:solidFill>
                <a:schemeClr val="accent1"/>
              </a:solidFill>
            </a:endParaRPr>
          </a:p>
        </p:txBody>
      </p:sp>
      <p:sp>
        <p:nvSpPr>
          <p:cNvPr id="17" name="Rectangle 16">
            <a:extLst>
              <a:ext uri="{FF2B5EF4-FFF2-40B4-BE49-F238E27FC236}">
                <a16:creationId xmlns:a16="http://schemas.microsoft.com/office/drawing/2014/main" id="{2352CA25-9BA0-5BB7-32FB-9A89E4790C17}"/>
              </a:ext>
              <a:ext uri="{C183D7F6-B498-43B3-948B-1728B52AA6E4}">
                <adec:decorative xmlns:adec="http://schemas.microsoft.com/office/drawing/2017/decorative" val="1"/>
              </a:ext>
            </a:extLst>
          </p:cNvPr>
          <p:cNvSpPr/>
          <p:nvPr/>
        </p:nvSpPr>
        <p:spPr>
          <a:xfrm>
            <a:off x="1502235" y="1615650"/>
            <a:ext cx="7344876" cy="4347827"/>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pic>
        <p:nvPicPr>
          <p:cNvPr id="6" name="Picture 5">
            <a:extLst>
              <a:ext uri="{FF2B5EF4-FFF2-40B4-BE49-F238E27FC236}">
                <a16:creationId xmlns:a16="http://schemas.microsoft.com/office/drawing/2014/main" id="{4F9171F3-F049-991A-9D6B-C1DADD65E0BE}"/>
              </a:ext>
            </a:extLst>
          </p:cNvPr>
          <p:cNvPicPr>
            <a:picLocks noChangeAspect="1"/>
          </p:cNvPicPr>
          <p:nvPr/>
        </p:nvPicPr>
        <p:blipFill>
          <a:blip r:embed="rId3"/>
          <a:stretch>
            <a:fillRect/>
          </a:stretch>
        </p:blipFill>
        <p:spPr>
          <a:xfrm>
            <a:off x="1586647" y="1676467"/>
            <a:ext cx="7176052" cy="4197554"/>
          </a:xfrm>
          <a:prstGeom prst="rect">
            <a:avLst/>
          </a:prstGeom>
        </p:spPr>
      </p:pic>
      <p:cxnSp>
        <p:nvCxnSpPr>
          <p:cNvPr id="4" name="Straight Arrow Connector 3" descr="Arrow pointing to RF Tracker check point date.">
            <a:extLst>
              <a:ext uri="{FF2B5EF4-FFF2-40B4-BE49-F238E27FC236}">
                <a16:creationId xmlns:a16="http://schemas.microsoft.com/office/drawing/2014/main" id="{3516AD76-532E-00DC-1FC6-606535EC20B9}"/>
              </a:ext>
            </a:extLst>
          </p:cNvPr>
          <p:cNvCxnSpPr>
            <a:cxnSpLocks/>
          </p:cNvCxnSpPr>
          <p:nvPr/>
        </p:nvCxnSpPr>
        <p:spPr>
          <a:xfrm flipH="1">
            <a:off x="7406507" y="3668791"/>
            <a:ext cx="530199"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descr="Arrow pointing to RF Tracker check point date.">
            <a:extLst>
              <a:ext uri="{FF2B5EF4-FFF2-40B4-BE49-F238E27FC236}">
                <a16:creationId xmlns:a16="http://schemas.microsoft.com/office/drawing/2014/main" id="{477D2C20-52C9-7E8C-6112-BAD1033C3F90}"/>
              </a:ext>
            </a:extLst>
          </p:cNvPr>
          <p:cNvCxnSpPr>
            <a:cxnSpLocks/>
          </p:cNvCxnSpPr>
          <p:nvPr/>
        </p:nvCxnSpPr>
        <p:spPr>
          <a:xfrm flipH="1">
            <a:off x="7406507" y="3516851"/>
            <a:ext cx="530199"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9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3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1800"/>
                            </p:stCondLst>
                            <p:childTnLst>
                              <p:par>
                                <p:cTn id="9" presetID="32" presetClass="emph" presetSubtype="0" fill="hold" nodeType="afterEffect">
                                  <p:stCondLst>
                                    <p:cond delay="110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par>
                          <p:cTn id="15" fill="hold">
                            <p:stCondLst>
                              <p:cond delay="3900"/>
                            </p:stCondLst>
                            <p:childTnLst>
                              <p:par>
                                <p:cTn id="16" presetID="22" presetClass="entr" presetSubtype="4" fill="hold" nodeType="afterEffect">
                                  <p:stCondLst>
                                    <p:cond delay="130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5700"/>
                            </p:stCondLst>
                            <p:childTnLst>
                              <p:par>
                                <p:cTn id="20" presetID="32" presetClass="emph" presetSubtype="0" fill="hold" nodeType="afterEffect">
                                  <p:stCondLst>
                                    <p:cond delay="110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1651381" y="183603"/>
            <a:ext cx="7223078" cy="751350"/>
          </a:xfrm>
        </p:spPr>
        <p:txBody>
          <a:bodyPr>
            <a:normAutofit/>
          </a:bodyPr>
          <a:lstStyle/>
          <a:p>
            <a:pPr algn="ctr"/>
            <a:r>
              <a:rPr lang="en-US" sz="4400"/>
              <a:t>LEARNING OBJECTIVES</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651381" y="1133584"/>
            <a:ext cx="7223078" cy="5080603"/>
          </a:xfrm>
        </p:spPr>
        <p:txBody>
          <a:bodyPr lIns="51435" tIns="25718" rIns="51435" bIns="25718" anchor="t"/>
          <a:lstStyle/>
          <a:p>
            <a:pPr marL="0" lvl="1" indent="0">
              <a:buNone/>
            </a:pPr>
            <a:r>
              <a:rPr lang="en-US" sz="2800" b="1">
                <a:solidFill>
                  <a:srgbClr val="0070C0"/>
                </a:solidFill>
              </a:rPr>
              <a:t>By the end of this course, the users will be able to explain:</a:t>
            </a:r>
            <a:endParaRPr lang="en-US" sz="2800" b="1">
              <a:solidFill>
                <a:srgbClr val="0070C0"/>
              </a:solidFill>
              <a:ea typeface="Calibri"/>
              <a:cs typeface="Calibri"/>
            </a:endParaRPr>
          </a:p>
          <a:p>
            <a:pPr marL="0" lvl="1" indent="0">
              <a:buNone/>
            </a:pPr>
            <a:endParaRPr lang="en-US" sz="750" b="1"/>
          </a:p>
          <a:p>
            <a:pPr marL="576263" indent="-319088">
              <a:lnSpc>
                <a:spcPct val="100000"/>
              </a:lnSpc>
            </a:pPr>
            <a:r>
              <a:rPr lang="en-US" sz="2400"/>
              <a:t>The PEIMS Fall Domains and Data Elements</a:t>
            </a:r>
          </a:p>
          <a:p>
            <a:pPr marL="576263" indent="-319088">
              <a:lnSpc>
                <a:spcPct val="100000"/>
              </a:lnSpc>
            </a:pPr>
            <a:r>
              <a:rPr lang="en-US" sz="2400"/>
              <a:t>How to promote and validate the PEIMS Fall Submission</a:t>
            </a:r>
            <a:endParaRPr lang="en-US" sz="2400">
              <a:ea typeface="Calibri"/>
              <a:cs typeface="Calibri"/>
            </a:endParaRPr>
          </a:p>
          <a:p>
            <a:pPr marL="576263" indent="-319088">
              <a:lnSpc>
                <a:spcPct val="100000"/>
              </a:lnSpc>
            </a:pPr>
            <a:r>
              <a:rPr lang="en-US" sz="2400"/>
              <a:t>How to review PEIMS Fall validations</a:t>
            </a:r>
            <a:endParaRPr lang="en-US" sz="2400">
              <a:ea typeface="Calibri"/>
              <a:cs typeface="Calibri"/>
            </a:endParaRPr>
          </a:p>
          <a:p>
            <a:pPr marL="576263" indent="-319088">
              <a:lnSpc>
                <a:spcPct val="100000"/>
              </a:lnSpc>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How to run and view TSDS Reports for the PEIMS Fall Submission.</a:t>
            </a:r>
            <a:endParaRPr lang="en-US" sz="2400" b="0" i="0" u="none" strike="noStrike" kern="1200" cap="none" spc="0" normalizeH="0" baseline="0" noProof="0">
              <a:ln>
                <a:noFill/>
              </a:ln>
              <a:solidFill>
                <a:srgbClr val="0D6CB9"/>
              </a:solidFill>
              <a:effectLst/>
              <a:uLnTx/>
              <a:uFillTx/>
              <a:latin typeface="Calibri" panose="020F0502020204030204"/>
              <a:ea typeface="Calibri"/>
              <a:cs typeface="Calibri"/>
            </a:endParaRPr>
          </a:p>
          <a:p>
            <a:pPr marL="576263" indent="-319088">
              <a:lnSpc>
                <a:spcPct val="100000"/>
              </a:lnSpc>
            </a:pPr>
            <a:r>
              <a:rPr lang="en-US" sz="2400">
                <a:solidFill>
                  <a:srgbClr val="0D6CB9"/>
                </a:solidFill>
                <a:latin typeface="Calibri" panose="020F0502020204030204"/>
              </a:rPr>
              <a:t>How to verify and complete the PEIMS Fall Submission</a:t>
            </a:r>
            <a:endParaRPr lang="en-US" sz="2400">
              <a:ea typeface="Calibri"/>
              <a:cs typeface="Calibri"/>
            </a:endParaRPr>
          </a:p>
          <a:p>
            <a:pPr marL="257175" indent="0">
              <a:buNone/>
            </a:pPr>
            <a:endParaRPr lang="en-US" sz="1800">
              <a:ea typeface="Calibri" panose="020F0502020204030204"/>
              <a:cs typeface="Calibri"/>
            </a:endParaRPr>
          </a:p>
        </p:txBody>
      </p:sp>
      <p:sp>
        <p:nvSpPr>
          <p:cNvPr id="2" name="Slide Number Placeholder 1">
            <a:extLst>
              <a:ext uri="{FF2B5EF4-FFF2-40B4-BE49-F238E27FC236}">
                <a16:creationId xmlns:a16="http://schemas.microsoft.com/office/drawing/2014/main" id="{B249E1B6-F5FC-DA83-4317-6F4B1EA31432}"/>
              </a:ext>
            </a:extLst>
          </p:cNvPr>
          <p:cNvSpPr>
            <a:spLocks noGrp="1"/>
          </p:cNvSpPr>
          <p:nvPr>
            <p:ph type="sldNum" sz="quarter" idx="12"/>
          </p:nvPr>
        </p:nvSpPr>
        <p:spPr>
          <a:xfrm>
            <a:off x="6817059" y="6325600"/>
            <a:ext cx="2057400" cy="365125"/>
          </a:xfrm>
        </p:spPr>
        <p:txBody>
          <a:bodyPr/>
          <a:lstStyle/>
          <a:p>
            <a:fld id="{69C126A4-BD19-47E2-8A0E-0DE1B9D8C925}" type="slidenum">
              <a:rPr lang="en-US" sz="1000" smtClean="0"/>
              <a:pPr/>
              <a:t>3</a:t>
            </a:fld>
            <a:endParaRPr lang="en-US" sz="1000"/>
          </a:p>
        </p:txBody>
      </p:sp>
    </p:spTree>
    <p:extLst>
      <p:ext uri="{BB962C8B-B14F-4D97-AF65-F5344CB8AC3E}">
        <p14:creationId xmlns:p14="http://schemas.microsoft.com/office/powerpoint/2010/main" val="116334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41784" y="167275"/>
            <a:ext cx="7802216" cy="751350"/>
          </a:xfrm>
        </p:spPr>
        <p:txBody>
          <a:bodyPr>
            <a:noAutofit/>
          </a:bodyPr>
          <a:lstStyle/>
          <a:p>
            <a:pPr algn="ctr">
              <a:defRPr/>
            </a:pPr>
            <a:r>
              <a:rPr lang="en-US" sz="4000">
                <a:solidFill>
                  <a:srgbClr val="0070C0"/>
                </a:solidFill>
              </a:rPr>
              <a:t>STUDENT LEAVER REPORTS</a:t>
            </a:r>
            <a:endParaRPr lang="en-US" sz="4000">
              <a:solidFill>
                <a:srgbClr val="0070C0"/>
              </a:solidFill>
              <a:ea typeface="ＭＳ Ｐゴシック"/>
              <a:cs typeface="Arial" charset="0"/>
            </a:endParaRPr>
          </a:p>
        </p:txBody>
      </p:sp>
      <p:sp>
        <p:nvSpPr>
          <p:cNvPr id="2" name="Rectangle 1"/>
          <p:cNvSpPr/>
          <p:nvPr/>
        </p:nvSpPr>
        <p:spPr>
          <a:xfrm>
            <a:off x="1436913" y="1137799"/>
            <a:ext cx="7528493" cy="4470455"/>
          </a:xfrm>
          <a:prstGeom prst="rect">
            <a:avLst/>
          </a:prstGeom>
        </p:spPr>
        <p:txBody>
          <a:bodyPr wrap="square" anchor="t">
            <a:spAutoFit/>
          </a:bodyPr>
          <a:lstStyle/>
          <a:p>
            <a:pPr marL="257175" indent="-257175" defTabSz="685800">
              <a:buClr>
                <a:schemeClr val="accent2"/>
              </a:buClr>
              <a:buSzPct val="100000"/>
              <a:buFont typeface="Wingdings" panose="05000000000000000000" pitchFamily="2" charset="2"/>
              <a:buChar char="§"/>
              <a:defRPr/>
            </a:pPr>
            <a:r>
              <a:rPr lang="en-US" sz="2400">
                <a:solidFill>
                  <a:srgbClr val="0070C0"/>
                </a:solidFill>
                <a:latin typeface="Tw Cen MT"/>
              </a:rPr>
              <a:t> </a:t>
            </a:r>
            <a:r>
              <a:rPr lang="en-US" sz="2400">
                <a:solidFill>
                  <a:srgbClr val="0070C0"/>
                </a:solidFill>
              </a:rPr>
              <a:t>Presumed Record Submission Support Group</a:t>
            </a:r>
          </a:p>
          <a:p>
            <a:pPr marL="600075" lvl="1" indent="-257175" defTabSz="685800">
              <a:buClr>
                <a:schemeClr val="accent2"/>
              </a:buClr>
              <a:buSzPct val="70000"/>
              <a:buFont typeface="Wingdings" panose="05000000000000000000" pitchFamily="2" charset="2"/>
              <a:buChar char="§"/>
              <a:defRPr/>
            </a:pPr>
            <a:r>
              <a:rPr lang="en-US" sz="2000">
                <a:solidFill>
                  <a:srgbClr val="0070C0"/>
                </a:solidFill>
              </a:rPr>
              <a:t>The Presumed Underreported Student List report is </a:t>
            </a:r>
            <a:r>
              <a:rPr lang="en-US" sz="2000" b="1">
                <a:solidFill>
                  <a:srgbClr val="0070C0"/>
                </a:solidFill>
              </a:rPr>
              <a:t>only available after the PEIMS Fall First Submission is closed </a:t>
            </a:r>
            <a:r>
              <a:rPr lang="en-US" sz="2000">
                <a:solidFill>
                  <a:srgbClr val="0070C0"/>
                </a:solidFill>
              </a:rPr>
              <a:t>and TEA has performed the leaver calculations. The report only displays finalized submission data.</a:t>
            </a:r>
          </a:p>
          <a:p>
            <a:pPr defTabSz="685800">
              <a:buClr>
                <a:srgbClr val="1B7E8C">
                  <a:lumMod val="75000"/>
                </a:srgbClr>
              </a:buClr>
              <a:defRPr/>
            </a:pPr>
            <a:endParaRPr lang="en-US" sz="1950">
              <a:solidFill>
                <a:srgbClr val="0070C0"/>
              </a:solidFill>
              <a:latin typeface="Tw Cen MT"/>
            </a:endParaRPr>
          </a:p>
          <a:p>
            <a:pPr defTabSz="685800">
              <a:buClr>
                <a:srgbClr val="1B7E8C">
                  <a:lumMod val="75000"/>
                </a:srgbClr>
              </a:buClr>
              <a:defRPr/>
            </a:pPr>
            <a:endParaRPr lang="en-US" sz="1950">
              <a:solidFill>
                <a:srgbClr val="0070C0"/>
              </a:solidFill>
              <a:latin typeface="Tw Cen MT"/>
            </a:endParaRPr>
          </a:p>
          <a:p>
            <a:pPr defTabSz="685800">
              <a:buClr>
                <a:srgbClr val="1B7E8C">
                  <a:lumMod val="75000"/>
                </a:srgbClr>
              </a:buClr>
              <a:defRPr/>
            </a:pPr>
            <a:endParaRPr lang="en-US" sz="1950">
              <a:solidFill>
                <a:srgbClr val="0070C0"/>
              </a:solidFill>
              <a:latin typeface="Tw Cen MT"/>
            </a:endParaRPr>
          </a:p>
          <a:p>
            <a:pPr marL="257175" indent="-257175" defTabSz="685800">
              <a:buClr>
                <a:schemeClr val="accent2"/>
              </a:buClr>
              <a:buFont typeface="Wingdings" panose="05000000000000000000" pitchFamily="2" charset="2"/>
              <a:buChar char="§"/>
              <a:defRPr/>
            </a:pPr>
            <a:r>
              <a:rPr lang="en-US" sz="2400">
                <a:solidFill>
                  <a:srgbClr val="0070C0"/>
                </a:solidFill>
              </a:rPr>
              <a:t>Record Submission Support Group</a:t>
            </a:r>
          </a:p>
          <a:p>
            <a:pPr marL="600075" lvl="1" indent="-257175" defTabSz="685800">
              <a:buClr>
                <a:schemeClr val="accent2"/>
              </a:buClr>
              <a:buSzPct val="70000"/>
              <a:buFont typeface="Wingdings" panose="05000000000000000000" pitchFamily="2" charset="2"/>
              <a:buChar char="§"/>
              <a:defRPr/>
            </a:pPr>
            <a:r>
              <a:rPr lang="en-US" sz="2000">
                <a:solidFill>
                  <a:srgbClr val="0070C0"/>
                </a:solidFill>
              </a:rPr>
              <a:t>The Interim List to Assist LEAs in Leaver Record Submission report </a:t>
            </a:r>
            <a:r>
              <a:rPr lang="en-US" sz="2000" b="1">
                <a:solidFill>
                  <a:srgbClr val="0070C0"/>
                </a:solidFill>
              </a:rPr>
              <a:t>can be run at any time</a:t>
            </a:r>
            <a:r>
              <a:rPr lang="en-US" sz="2000">
                <a:solidFill>
                  <a:srgbClr val="0070C0"/>
                </a:solidFill>
              </a:rPr>
              <a:t>.</a:t>
            </a:r>
          </a:p>
          <a:p>
            <a:pPr marL="600075" lvl="1" indent="-257175" defTabSz="685800">
              <a:buClr>
                <a:schemeClr val="accent2"/>
              </a:buClr>
              <a:buSzPct val="70000"/>
              <a:buFont typeface="Wingdings" panose="05000000000000000000" pitchFamily="2" charset="2"/>
              <a:buChar char="§"/>
              <a:defRPr/>
            </a:pPr>
            <a:r>
              <a:rPr lang="en-US" sz="2000">
                <a:solidFill>
                  <a:srgbClr val="0070C0"/>
                </a:solidFill>
              </a:rPr>
              <a:t>The Preliminary Presumed Underreported Students List report </a:t>
            </a:r>
            <a:r>
              <a:rPr lang="en-US" sz="2000" b="1">
                <a:solidFill>
                  <a:srgbClr val="0070C0"/>
                </a:solidFill>
              </a:rPr>
              <a:t>can be run at any time</a:t>
            </a:r>
            <a:r>
              <a:rPr lang="en-US" sz="2000">
                <a:solidFill>
                  <a:srgbClr val="0070C0"/>
                </a:solidFill>
              </a:rPr>
              <a:t>.</a:t>
            </a:r>
          </a:p>
          <a:p>
            <a:pPr defTabSz="685800">
              <a:buClr>
                <a:srgbClr val="1B7E8C">
                  <a:lumMod val="75000"/>
                </a:srgbClr>
              </a:buClr>
              <a:defRPr/>
            </a:pPr>
            <a:endParaRPr lang="en-US">
              <a:solidFill>
                <a:srgbClr val="0070C0"/>
              </a:solidFill>
              <a:latin typeface="Tw Cen MT"/>
            </a:endParaRPr>
          </a:p>
        </p:txBody>
      </p:sp>
      <p:pic>
        <p:nvPicPr>
          <p:cNvPr id="10" name="Picture 9">
            <a:extLst>
              <a:ext uri="{FF2B5EF4-FFF2-40B4-BE49-F238E27FC236}">
                <a16:creationId xmlns:a16="http://schemas.microsoft.com/office/drawing/2014/main" id="{614C882B-6C51-4177-8133-44A9FE26F1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60713" y="2662829"/>
            <a:ext cx="3494809" cy="881785"/>
          </a:xfrm>
          <a:prstGeom prst="rect">
            <a:avLst/>
          </a:prstGeom>
        </p:spPr>
      </p:pic>
      <p:pic>
        <p:nvPicPr>
          <p:cNvPr id="11" name="Picture 10">
            <a:extLst>
              <a:ext uri="{FF2B5EF4-FFF2-40B4-BE49-F238E27FC236}">
                <a16:creationId xmlns:a16="http://schemas.microsoft.com/office/drawing/2014/main" id="{1054F9F0-409B-413D-93B3-C28ECA905FD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12029" y="5015591"/>
            <a:ext cx="3629340" cy="1025372"/>
          </a:xfrm>
          <a:prstGeom prst="rect">
            <a:avLst/>
          </a:prstGeom>
        </p:spPr>
      </p:pic>
      <p:sp>
        <p:nvSpPr>
          <p:cNvPr id="13" name="Rectangle 12" descr="Rectangle highlighting Search button for Edit+ reports" title="Rectangle">
            <a:extLst>
              <a:ext uri="{FF2B5EF4-FFF2-40B4-BE49-F238E27FC236}">
                <a16:creationId xmlns:a16="http://schemas.microsoft.com/office/drawing/2014/main" id="{C85BA6F6-B067-44FE-8092-EDE7CBA496C1}"/>
              </a:ext>
            </a:extLst>
          </p:cNvPr>
          <p:cNvSpPr/>
          <p:nvPr/>
        </p:nvSpPr>
        <p:spPr>
          <a:xfrm>
            <a:off x="5040645" y="2613965"/>
            <a:ext cx="2343150" cy="24661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w Cen MT"/>
            </a:endParaRPr>
          </a:p>
        </p:txBody>
      </p:sp>
      <p:sp>
        <p:nvSpPr>
          <p:cNvPr id="14" name="Rectangle 13" descr="Rectangle highlighting Search button for Edit+ reports" title="Rectangle">
            <a:extLst>
              <a:ext uri="{FF2B5EF4-FFF2-40B4-BE49-F238E27FC236}">
                <a16:creationId xmlns:a16="http://schemas.microsoft.com/office/drawing/2014/main" id="{D682D3B1-BC28-403A-AF50-337C6F80ADC1}"/>
              </a:ext>
            </a:extLst>
          </p:cNvPr>
          <p:cNvSpPr/>
          <p:nvPr/>
        </p:nvSpPr>
        <p:spPr>
          <a:xfrm>
            <a:off x="4826979" y="4988096"/>
            <a:ext cx="2114550" cy="24465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w Cen MT"/>
            </a:endParaRPr>
          </a:p>
        </p:txBody>
      </p:sp>
      <p:sp>
        <p:nvSpPr>
          <p:cNvPr id="15" name="Oval 14">
            <a:extLst>
              <a:ext uri="{FF2B5EF4-FFF2-40B4-BE49-F238E27FC236}">
                <a16:creationId xmlns:a16="http://schemas.microsoft.com/office/drawing/2014/main" id="{763D0B37-0AD9-4F1E-B1C1-4C6BF245E1DD}"/>
              </a:ext>
            </a:extLst>
          </p:cNvPr>
          <p:cNvSpPr/>
          <p:nvPr/>
        </p:nvSpPr>
        <p:spPr>
          <a:xfrm>
            <a:off x="4396200" y="5232755"/>
            <a:ext cx="331721" cy="28261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rgbClr val="FF0000"/>
                </a:solidFill>
                <a:latin typeface="Tw Cen MT"/>
              </a:rPr>
              <a:t>1</a:t>
            </a:r>
          </a:p>
        </p:txBody>
      </p:sp>
      <p:sp>
        <p:nvSpPr>
          <p:cNvPr id="17" name="Rectangle 16">
            <a:extLst>
              <a:ext uri="{FF2B5EF4-FFF2-40B4-BE49-F238E27FC236}">
                <a16:creationId xmlns:a16="http://schemas.microsoft.com/office/drawing/2014/main" id="{3CCCD83B-F014-49F5-A546-A27AB210DA7D}"/>
              </a:ext>
              <a:ext uri="{C183D7F6-B498-43B3-948B-1728B52AA6E4}">
                <adec:decorative xmlns:adec="http://schemas.microsoft.com/office/drawing/2017/decorative" val="1"/>
              </a:ext>
            </a:extLst>
          </p:cNvPr>
          <p:cNvSpPr/>
          <p:nvPr/>
        </p:nvSpPr>
        <p:spPr>
          <a:xfrm>
            <a:off x="4990042" y="2574404"/>
            <a:ext cx="3775668" cy="995174"/>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sp>
        <p:nvSpPr>
          <p:cNvPr id="18" name="Rectangle 17">
            <a:extLst>
              <a:ext uri="{FF2B5EF4-FFF2-40B4-BE49-F238E27FC236}">
                <a16:creationId xmlns:a16="http://schemas.microsoft.com/office/drawing/2014/main" id="{E47A496F-574E-4112-A714-62E45E63FD22}"/>
              </a:ext>
              <a:ext uri="{C183D7F6-B498-43B3-948B-1728B52AA6E4}">
                <adec:decorative xmlns:adec="http://schemas.microsoft.com/office/drawing/2017/decorative" val="1"/>
              </a:ext>
            </a:extLst>
          </p:cNvPr>
          <p:cNvSpPr/>
          <p:nvPr/>
        </p:nvSpPr>
        <p:spPr>
          <a:xfrm>
            <a:off x="4810382" y="4975772"/>
            <a:ext cx="3761435" cy="1105010"/>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sp>
        <p:nvSpPr>
          <p:cNvPr id="4" name="Rectangle 3">
            <a:extLst>
              <a:ext uri="{FF2B5EF4-FFF2-40B4-BE49-F238E27FC236}">
                <a16:creationId xmlns:a16="http://schemas.microsoft.com/office/drawing/2014/main" id="{3E9B615D-C7C0-4414-8068-5FD3FB6F7C32}"/>
              </a:ext>
            </a:extLst>
          </p:cNvPr>
          <p:cNvSpPr/>
          <p:nvPr/>
        </p:nvSpPr>
        <p:spPr>
          <a:xfrm>
            <a:off x="1766638" y="6228170"/>
            <a:ext cx="6999072" cy="4472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1"/>
                </a:solidFill>
              </a:rPr>
              <a:t>Hint:  PDM1-32</a:t>
            </a:r>
            <a:r>
              <a:rPr lang="en-US" sz="1600" b="1">
                <a:solidFill>
                  <a:schemeClr val="accent2">
                    <a:lumMod val="75000"/>
                  </a:schemeClr>
                </a:solidFill>
              </a:rPr>
              <a:t>0</a:t>
            </a:r>
            <a:r>
              <a:rPr lang="en-US" sz="1600">
                <a:solidFill>
                  <a:schemeClr val="accent1"/>
                </a:solidFill>
              </a:rPr>
              <a:t>-001 &amp; 002 reports will be generated </a:t>
            </a:r>
            <a:r>
              <a:rPr lang="en-US" sz="1600" b="1">
                <a:solidFill>
                  <a:schemeClr val="accent1"/>
                </a:solidFill>
              </a:rPr>
              <a:t>BEFORE</a:t>
            </a:r>
            <a:r>
              <a:rPr lang="en-US" sz="1600">
                <a:solidFill>
                  <a:schemeClr val="accent1"/>
                </a:solidFill>
              </a:rPr>
              <a:t> the PDM1-32</a:t>
            </a:r>
            <a:r>
              <a:rPr lang="en-US" sz="1600" b="1">
                <a:solidFill>
                  <a:schemeClr val="accent2">
                    <a:lumMod val="75000"/>
                  </a:schemeClr>
                </a:solidFill>
              </a:rPr>
              <a:t>1</a:t>
            </a:r>
            <a:r>
              <a:rPr lang="en-US" sz="1600">
                <a:solidFill>
                  <a:schemeClr val="accent1"/>
                </a:solidFill>
              </a:rPr>
              <a:t>-001</a:t>
            </a:r>
          </a:p>
        </p:txBody>
      </p:sp>
      <p:sp>
        <p:nvSpPr>
          <p:cNvPr id="5" name="Slide Number Placeholder 4">
            <a:extLst>
              <a:ext uri="{FF2B5EF4-FFF2-40B4-BE49-F238E27FC236}">
                <a16:creationId xmlns:a16="http://schemas.microsoft.com/office/drawing/2014/main" id="{3999E5CC-E0E2-88E0-6AC9-B691B9CCE700}"/>
              </a:ext>
            </a:extLst>
          </p:cNvPr>
          <p:cNvSpPr>
            <a:spLocks noGrp="1"/>
          </p:cNvSpPr>
          <p:nvPr>
            <p:ph type="sldNum" sz="quarter" idx="12"/>
          </p:nvPr>
        </p:nvSpPr>
        <p:spPr/>
        <p:txBody>
          <a:bodyPr/>
          <a:lstStyle/>
          <a:p>
            <a:fld id="{25037DA4-2335-4A87-8586-64B2BAB08211}" type="slidenum">
              <a:rPr lang="en-US" sz="1000" smtClean="0"/>
              <a:pPr/>
              <a:t>30</a:t>
            </a:fld>
            <a:endParaRPr lang="en-US" sz="1000"/>
          </a:p>
        </p:txBody>
      </p:sp>
      <p:sp>
        <p:nvSpPr>
          <p:cNvPr id="8" name="Oval 7">
            <a:extLst>
              <a:ext uri="{FF2B5EF4-FFF2-40B4-BE49-F238E27FC236}">
                <a16:creationId xmlns:a16="http://schemas.microsoft.com/office/drawing/2014/main" id="{B8BDBC34-828E-387A-3ABF-8C998A302D4A}"/>
              </a:ext>
            </a:extLst>
          </p:cNvPr>
          <p:cNvSpPr/>
          <p:nvPr/>
        </p:nvSpPr>
        <p:spPr>
          <a:xfrm>
            <a:off x="4572000" y="2930685"/>
            <a:ext cx="331721" cy="28261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rgbClr val="FF0000"/>
                </a:solidFill>
                <a:latin typeface="Tw Cen MT"/>
              </a:rPr>
              <a:t>2</a:t>
            </a:r>
          </a:p>
        </p:txBody>
      </p:sp>
    </p:spTree>
    <p:extLst>
      <p:ext uri="{BB962C8B-B14F-4D97-AF65-F5344CB8AC3E}">
        <p14:creationId xmlns:p14="http://schemas.microsoft.com/office/powerpoint/2010/main" val="7947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200"/>
                                        <p:tgtEl>
                                          <p:spTgt spid="4"/>
                                        </p:tgtEl>
                                      </p:cBhvr>
                                    </p:animEffect>
                                  </p:childTnLst>
                                </p:cTn>
                              </p:par>
                            </p:childTnLst>
                          </p:cTn>
                        </p:par>
                        <p:par>
                          <p:cTn id="8" fill="hold">
                            <p:stCondLst>
                              <p:cond delay="4200"/>
                            </p:stCondLst>
                            <p:childTnLst>
                              <p:par>
                                <p:cTn id="9" presetID="1" presetClass="entr" presetSubtype="0"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4900"/>
                            </p:stCondLst>
                            <p:childTnLst>
                              <p:par>
                                <p:cTn id="12" presetID="6" presetClass="entr" presetSubtype="16" fill="hold" grpId="0" nodeType="afterEffect">
                                  <p:stCondLst>
                                    <p:cond delay="200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6" presetClass="entr" presetSubtype="16" fill="hold" grpId="0" nodeType="withEffect">
                                  <p:stCondLst>
                                    <p:cond delay="200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par>
                                <p:cTn id="18" presetID="6" presetClass="entr" presetSubtype="16" fill="hold" grpId="0" nodeType="withEffect">
                                  <p:stCondLst>
                                    <p:cond delay="200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4"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71976-B408-9BC9-22CB-DBC2F30964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3696214-E3A5-5ECE-F249-4AAD37DEAE68}"/>
              </a:ext>
            </a:extLst>
          </p:cNvPr>
          <p:cNvSpPr>
            <a:spLocks noGrp="1"/>
          </p:cNvSpPr>
          <p:nvPr>
            <p:ph type="title"/>
          </p:nvPr>
        </p:nvSpPr>
        <p:spPr>
          <a:xfrm>
            <a:off x="1341784" y="167275"/>
            <a:ext cx="7802216" cy="751350"/>
          </a:xfrm>
        </p:spPr>
        <p:txBody>
          <a:bodyPr>
            <a:noAutofit/>
          </a:bodyPr>
          <a:lstStyle/>
          <a:p>
            <a:pPr algn="ctr">
              <a:defRPr/>
            </a:pPr>
            <a:r>
              <a:rPr lang="en-US" sz="4000">
                <a:solidFill>
                  <a:srgbClr val="0070C0"/>
                </a:solidFill>
                <a:ea typeface="ＭＳ Ｐゴシック"/>
                <a:cs typeface="Arial" charset="0"/>
              </a:rPr>
              <a:t>PEIMS FALL STATE-WIDE REPORT</a:t>
            </a:r>
          </a:p>
        </p:txBody>
      </p:sp>
      <p:sp>
        <p:nvSpPr>
          <p:cNvPr id="2" name="Rectangle 1">
            <a:extLst>
              <a:ext uri="{FF2B5EF4-FFF2-40B4-BE49-F238E27FC236}">
                <a16:creationId xmlns:a16="http://schemas.microsoft.com/office/drawing/2014/main" id="{CAD1EA8E-9147-838E-C367-10F2F03DFBA4}"/>
              </a:ext>
            </a:extLst>
          </p:cNvPr>
          <p:cNvSpPr/>
          <p:nvPr/>
        </p:nvSpPr>
        <p:spPr>
          <a:xfrm>
            <a:off x="1436913" y="1137799"/>
            <a:ext cx="7528493" cy="3547125"/>
          </a:xfrm>
          <a:prstGeom prst="rect">
            <a:avLst/>
          </a:prstGeom>
        </p:spPr>
        <p:txBody>
          <a:bodyPr wrap="square" anchor="t">
            <a:spAutoFit/>
          </a:bodyPr>
          <a:lstStyle/>
          <a:p>
            <a:pPr marL="257175" indent="-257175" defTabSz="685800">
              <a:buClr>
                <a:schemeClr val="accent2"/>
              </a:buClr>
              <a:buSzPct val="100000"/>
              <a:buFont typeface="Wingdings" panose="05000000000000000000" pitchFamily="2" charset="2"/>
              <a:buChar char="§"/>
              <a:defRPr/>
            </a:pPr>
            <a:r>
              <a:rPr lang="en-US" sz="2400">
                <a:solidFill>
                  <a:srgbClr val="0070C0"/>
                </a:solidFill>
                <a:latin typeface="Tw Cen MT"/>
              </a:rPr>
              <a:t> </a:t>
            </a:r>
            <a:r>
              <a:rPr lang="en-US" sz="2400">
                <a:solidFill>
                  <a:srgbClr val="0070C0"/>
                </a:solidFill>
              </a:rPr>
              <a:t>Duplicate Student Report for Enrollment and Graduates</a:t>
            </a:r>
          </a:p>
          <a:p>
            <a:pPr defTabSz="685800">
              <a:buClr>
                <a:schemeClr val="accent2"/>
              </a:buClr>
              <a:buSzPct val="100000"/>
              <a:defRPr/>
            </a:pPr>
            <a:endParaRPr lang="en-US" sz="2400">
              <a:solidFill>
                <a:srgbClr val="0070C0"/>
              </a:solidFill>
            </a:endParaRPr>
          </a:p>
          <a:p>
            <a:pPr marL="600075" lvl="1" indent="-257175" defTabSz="685800">
              <a:buClr>
                <a:schemeClr val="accent2"/>
              </a:buClr>
              <a:buSzPct val="70000"/>
              <a:buFont typeface="Wingdings" panose="05000000000000000000" pitchFamily="2" charset="2"/>
              <a:buChar char="§"/>
              <a:defRPr/>
            </a:pPr>
            <a:r>
              <a:rPr lang="en-US" sz="2000">
                <a:solidFill>
                  <a:srgbClr val="0070C0"/>
                </a:solidFill>
              </a:rPr>
              <a:t>This report is </a:t>
            </a:r>
            <a:r>
              <a:rPr lang="en-US" sz="2000" b="1">
                <a:solidFill>
                  <a:srgbClr val="0070C0"/>
                </a:solidFill>
              </a:rPr>
              <a:t>only available after the PEIMS Fall First Submission and/or Resubmission is closed </a:t>
            </a:r>
            <a:r>
              <a:rPr lang="en-US" sz="2000">
                <a:solidFill>
                  <a:srgbClr val="0070C0"/>
                </a:solidFill>
              </a:rPr>
              <a:t>and TEA has performed the data aggregation from across the state. </a:t>
            </a:r>
          </a:p>
          <a:p>
            <a:pPr marL="600075" lvl="1" indent="-257175" defTabSz="685800">
              <a:buClr>
                <a:schemeClr val="accent2"/>
              </a:buClr>
              <a:buSzPct val="70000"/>
              <a:buFont typeface="Wingdings" panose="05000000000000000000" pitchFamily="2" charset="2"/>
              <a:buChar char="§"/>
              <a:defRPr/>
            </a:pPr>
            <a:r>
              <a:rPr lang="en-US" sz="2000">
                <a:solidFill>
                  <a:srgbClr val="0070C0"/>
                </a:solidFill>
              </a:rPr>
              <a:t>This report lists all students who have been submitted on an enrollment or graduate record by more than one LEA in the state.</a:t>
            </a:r>
          </a:p>
          <a:p>
            <a:pPr defTabSz="685800">
              <a:buClr>
                <a:srgbClr val="1B7E8C">
                  <a:lumMod val="75000"/>
                </a:srgbClr>
              </a:buClr>
              <a:defRPr/>
            </a:pPr>
            <a:endParaRPr lang="en-US" sz="1950">
              <a:solidFill>
                <a:srgbClr val="0070C0"/>
              </a:solidFill>
              <a:latin typeface="Tw Cen MT"/>
            </a:endParaRPr>
          </a:p>
          <a:p>
            <a:pPr defTabSz="685800">
              <a:buClr>
                <a:srgbClr val="1B7E8C">
                  <a:lumMod val="75000"/>
                </a:srgbClr>
              </a:buClr>
              <a:defRPr/>
            </a:pPr>
            <a:endParaRPr lang="en-US" sz="1950">
              <a:solidFill>
                <a:srgbClr val="0070C0"/>
              </a:solidFill>
              <a:latin typeface="Tw Cen MT"/>
            </a:endParaRPr>
          </a:p>
          <a:p>
            <a:pPr defTabSz="685800">
              <a:buClr>
                <a:srgbClr val="1B7E8C">
                  <a:lumMod val="75000"/>
                </a:srgbClr>
              </a:buClr>
              <a:defRPr/>
            </a:pPr>
            <a:endParaRPr lang="en-US" sz="1950">
              <a:solidFill>
                <a:srgbClr val="0070C0"/>
              </a:solidFill>
              <a:latin typeface="Tw Cen MT"/>
            </a:endParaRPr>
          </a:p>
          <a:p>
            <a:pPr defTabSz="685800">
              <a:buClr>
                <a:srgbClr val="1B7E8C">
                  <a:lumMod val="75000"/>
                </a:srgbClr>
              </a:buClr>
              <a:defRPr/>
            </a:pPr>
            <a:endParaRPr lang="en-US">
              <a:solidFill>
                <a:srgbClr val="0070C0"/>
              </a:solidFill>
              <a:latin typeface="Tw Cen MT"/>
            </a:endParaRPr>
          </a:p>
        </p:txBody>
      </p:sp>
      <p:sp>
        <p:nvSpPr>
          <p:cNvPr id="5" name="Slide Number Placeholder 4">
            <a:extLst>
              <a:ext uri="{FF2B5EF4-FFF2-40B4-BE49-F238E27FC236}">
                <a16:creationId xmlns:a16="http://schemas.microsoft.com/office/drawing/2014/main" id="{7219BB5A-3761-DB70-3792-9EB32D1167D3}"/>
              </a:ext>
            </a:extLst>
          </p:cNvPr>
          <p:cNvSpPr>
            <a:spLocks noGrp="1"/>
          </p:cNvSpPr>
          <p:nvPr>
            <p:ph type="sldNum" sz="quarter" idx="12"/>
          </p:nvPr>
        </p:nvSpPr>
        <p:spPr/>
        <p:txBody>
          <a:bodyPr/>
          <a:lstStyle/>
          <a:p>
            <a:fld id="{25037DA4-2335-4A87-8586-64B2BAB08211}" type="slidenum">
              <a:rPr lang="en-US" sz="1000" smtClean="0"/>
              <a:pPr/>
              <a:t>31</a:t>
            </a:fld>
            <a:endParaRPr lang="en-US" sz="1000"/>
          </a:p>
        </p:txBody>
      </p:sp>
      <p:pic>
        <p:nvPicPr>
          <p:cNvPr id="6" name="Picture 5">
            <a:extLst>
              <a:ext uri="{FF2B5EF4-FFF2-40B4-BE49-F238E27FC236}">
                <a16:creationId xmlns:a16="http://schemas.microsoft.com/office/drawing/2014/main" id="{901204FE-EF13-49D6-4D1E-F2F0BEB08408}"/>
              </a:ext>
            </a:extLst>
          </p:cNvPr>
          <p:cNvPicPr>
            <a:picLocks noChangeAspect="1"/>
          </p:cNvPicPr>
          <p:nvPr/>
        </p:nvPicPr>
        <p:blipFill>
          <a:blip r:embed="rId3"/>
          <a:stretch>
            <a:fillRect/>
          </a:stretch>
        </p:blipFill>
        <p:spPr>
          <a:xfrm>
            <a:off x="2685808" y="3898735"/>
            <a:ext cx="5386410" cy="1349540"/>
          </a:xfrm>
          <a:prstGeom prst="rect">
            <a:avLst/>
          </a:prstGeom>
        </p:spPr>
      </p:pic>
      <p:sp>
        <p:nvSpPr>
          <p:cNvPr id="17" name="Rectangle 16">
            <a:extLst>
              <a:ext uri="{FF2B5EF4-FFF2-40B4-BE49-F238E27FC236}">
                <a16:creationId xmlns:a16="http://schemas.microsoft.com/office/drawing/2014/main" id="{71BA36BB-2333-4707-CD9D-8DBEC9982C31}"/>
              </a:ext>
              <a:ext uri="{C183D7F6-B498-43B3-948B-1728B52AA6E4}">
                <adec:decorative xmlns:adec="http://schemas.microsoft.com/office/drawing/2017/decorative" val="1"/>
              </a:ext>
            </a:extLst>
          </p:cNvPr>
          <p:cNvSpPr/>
          <p:nvPr/>
        </p:nvSpPr>
        <p:spPr>
          <a:xfrm>
            <a:off x="2588189" y="3898735"/>
            <a:ext cx="5581649" cy="1438476"/>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spTree>
    <p:extLst>
      <p:ext uri="{BB962C8B-B14F-4D97-AF65-F5344CB8AC3E}">
        <p14:creationId xmlns:p14="http://schemas.microsoft.com/office/powerpoint/2010/main" val="409808567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F8258F-EEF8-417B-9DA4-F8287509CBE9}"/>
              </a:ext>
            </a:extLst>
          </p:cNvPr>
          <p:cNvSpPr>
            <a:spLocks noGrp="1"/>
          </p:cNvSpPr>
          <p:nvPr>
            <p:ph type="sldNum" sz="quarter" idx="12"/>
          </p:nvPr>
        </p:nvSpPr>
        <p:spPr/>
        <p:txBody>
          <a:bodyPr/>
          <a:lstStyle/>
          <a:p>
            <a:fld id="{25037DA4-2335-4A87-8586-64B2BAB08211}" type="slidenum">
              <a:rPr lang="en-US" sz="1000">
                <a:solidFill>
                  <a:srgbClr val="0D6CB9"/>
                </a:solidFill>
                <a:latin typeface="Calibri" panose="020F0502020204030204"/>
              </a:rPr>
              <a:pPr/>
              <a:t>32</a:t>
            </a:fld>
            <a:endParaRPr lang="en-US" sz="1000">
              <a:solidFill>
                <a:srgbClr val="0D6CB9"/>
              </a:solidFill>
              <a:latin typeface="Calibri" panose="020F0502020204030204"/>
            </a:endParaRPr>
          </a:p>
        </p:txBody>
      </p:sp>
      <p:sp>
        <p:nvSpPr>
          <p:cNvPr id="2" name="Title 1"/>
          <p:cNvSpPr>
            <a:spLocks noGrp="1"/>
          </p:cNvSpPr>
          <p:nvPr>
            <p:ph type="title"/>
          </p:nvPr>
        </p:nvSpPr>
        <p:spPr/>
        <p:txBody>
          <a:bodyPr>
            <a:normAutofit/>
          </a:bodyPr>
          <a:lstStyle/>
          <a:p>
            <a:pPr algn="ctr"/>
            <a:r>
              <a:rPr lang="en-US" sz="4000">
                <a:solidFill>
                  <a:srgbClr val="0070C0"/>
                </a:solidFill>
              </a:rPr>
              <a:t>PEIMS REPORTS HELP</a:t>
            </a:r>
          </a:p>
        </p:txBody>
      </p:sp>
      <p:pic>
        <p:nvPicPr>
          <p:cNvPr id="8" name="Picture 7"/>
          <p:cNvPicPr>
            <a:picLocks noChangeAspect="1"/>
          </p:cNvPicPr>
          <p:nvPr/>
        </p:nvPicPr>
        <p:blipFill>
          <a:blip r:embed="rId3"/>
          <a:stretch>
            <a:fillRect/>
          </a:stretch>
        </p:blipFill>
        <p:spPr>
          <a:xfrm>
            <a:off x="4207470" y="4932825"/>
            <a:ext cx="1666072" cy="144643"/>
          </a:xfrm>
          <a:prstGeom prst="rect">
            <a:avLst/>
          </a:prstGeom>
        </p:spPr>
      </p:pic>
      <p:sp>
        <p:nvSpPr>
          <p:cNvPr id="9" name="Rectangle 8">
            <a:extLst>
              <a:ext uri="{FF2B5EF4-FFF2-40B4-BE49-F238E27FC236}">
                <a16:creationId xmlns:a16="http://schemas.microsoft.com/office/drawing/2014/main" id="{1AF64F9C-CAD6-4B1D-8A8C-C5559D14FD68}"/>
              </a:ext>
            </a:extLst>
          </p:cNvPr>
          <p:cNvSpPr/>
          <p:nvPr/>
        </p:nvSpPr>
        <p:spPr>
          <a:xfrm>
            <a:off x="2557463" y="4800600"/>
            <a:ext cx="1371600" cy="21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srgbClr val="FFFFFF"/>
              </a:solidFill>
              <a:latin typeface="Tw Cen MT"/>
            </a:endParaRPr>
          </a:p>
        </p:txBody>
      </p:sp>
      <p:sp>
        <p:nvSpPr>
          <p:cNvPr id="4" name="Rectangle 3">
            <a:extLst>
              <a:ext uri="{FF2B5EF4-FFF2-40B4-BE49-F238E27FC236}">
                <a16:creationId xmlns:a16="http://schemas.microsoft.com/office/drawing/2014/main" id="{B3D02D14-6660-4946-82E7-7246B1919DA7}"/>
              </a:ext>
            </a:extLst>
          </p:cNvPr>
          <p:cNvSpPr/>
          <p:nvPr/>
        </p:nvSpPr>
        <p:spPr>
          <a:xfrm>
            <a:off x="3800475" y="2871788"/>
            <a:ext cx="30003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latin typeface="Calibri" panose="020F0502020204030204"/>
            </a:endParaRPr>
          </a:p>
        </p:txBody>
      </p:sp>
      <p:sp>
        <p:nvSpPr>
          <p:cNvPr id="12" name="Rectangle 11">
            <a:extLst>
              <a:ext uri="{FF2B5EF4-FFF2-40B4-BE49-F238E27FC236}">
                <a16:creationId xmlns:a16="http://schemas.microsoft.com/office/drawing/2014/main" id="{72E69D42-11D8-4C31-AA3E-F6C20407892A}"/>
              </a:ext>
            </a:extLst>
          </p:cNvPr>
          <p:cNvSpPr/>
          <p:nvPr/>
        </p:nvSpPr>
        <p:spPr>
          <a:xfrm>
            <a:off x="3714750" y="3408232"/>
            <a:ext cx="385763"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latin typeface="Calibri" panose="020F0502020204030204"/>
            </a:endParaRPr>
          </a:p>
        </p:txBody>
      </p:sp>
      <p:pic>
        <p:nvPicPr>
          <p:cNvPr id="6" name="Picture 5">
            <a:extLst>
              <a:ext uri="{FF2B5EF4-FFF2-40B4-BE49-F238E27FC236}">
                <a16:creationId xmlns:a16="http://schemas.microsoft.com/office/drawing/2014/main" id="{14CD3C00-0267-E449-F83D-7EC0278C1B14}"/>
              </a:ext>
            </a:extLst>
          </p:cNvPr>
          <p:cNvPicPr>
            <a:picLocks noChangeAspect="1"/>
          </p:cNvPicPr>
          <p:nvPr/>
        </p:nvPicPr>
        <p:blipFill>
          <a:blip r:embed="rId4"/>
          <a:stretch>
            <a:fillRect/>
          </a:stretch>
        </p:blipFill>
        <p:spPr>
          <a:xfrm>
            <a:off x="1887617" y="2957513"/>
            <a:ext cx="6305775" cy="3578630"/>
          </a:xfrm>
          <a:prstGeom prst="rect">
            <a:avLst/>
          </a:prstGeom>
          <a:ln w="19050">
            <a:solidFill>
              <a:srgbClr val="0070C0"/>
            </a:solidFill>
          </a:ln>
          <a:effectLst/>
        </p:spPr>
      </p:pic>
      <p:sp>
        <p:nvSpPr>
          <p:cNvPr id="14" name="TextBox 13">
            <a:extLst>
              <a:ext uri="{FF2B5EF4-FFF2-40B4-BE49-F238E27FC236}">
                <a16:creationId xmlns:a16="http://schemas.microsoft.com/office/drawing/2014/main" id="{E84390AA-6835-F390-3F0D-50AD9B8817DF}"/>
              </a:ext>
            </a:extLst>
          </p:cNvPr>
          <p:cNvSpPr txBox="1"/>
          <p:nvPr/>
        </p:nvSpPr>
        <p:spPr>
          <a:xfrm>
            <a:off x="1515868" y="918625"/>
            <a:ext cx="7049274" cy="1938992"/>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en-US" sz="2000">
                <a:solidFill>
                  <a:schemeClr val="accent1"/>
                </a:solidFill>
              </a:rPr>
              <a:t>PEIMS Reports Help is available on the View Reports landing page and contains detailed information concerning the content of the report.  </a:t>
            </a:r>
          </a:p>
          <a:p>
            <a:pPr marL="285750" indent="-285750">
              <a:buClr>
                <a:schemeClr val="accent2"/>
              </a:buClr>
              <a:buFont typeface="Wingdings" panose="05000000000000000000" pitchFamily="2" charset="2"/>
              <a:buChar char="§"/>
            </a:pPr>
            <a:r>
              <a:rPr lang="en-US" sz="2000">
                <a:solidFill>
                  <a:schemeClr val="accent1"/>
                </a:solidFill>
              </a:rPr>
              <a:t>The help documentation is PEIMS submission specific.  For example, if you click on the PEIMS Reports Help on the PEIMS Fall reports page you will only see the PEIMS Fall Reports listed.</a:t>
            </a:r>
          </a:p>
        </p:txBody>
      </p:sp>
      <p:cxnSp>
        <p:nvCxnSpPr>
          <p:cNvPr id="3" name="Straight Arrow Connector 2" descr="Arrow pointing to RF Tracker check point date.">
            <a:extLst>
              <a:ext uri="{FF2B5EF4-FFF2-40B4-BE49-F238E27FC236}">
                <a16:creationId xmlns:a16="http://schemas.microsoft.com/office/drawing/2014/main" id="{2492EFD1-BFFE-2354-3C23-B398F6B00CCE}"/>
              </a:ext>
            </a:extLst>
          </p:cNvPr>
          <p:cNvCxnSpPr>
            <a:cxnSpLocks/>
          </p:cNvCxnSpPr>
          <p:nvPr/>
        </p:nvCxnSpPr>
        <p:spPr>
          <a:xfrm>
            <a:off x="6353175" y="3043238"/>
            <a:ext cx="469106" cy="163599"/>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10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3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1800"/>
                            </p:stCondLst>
                            <p:childTnLst>
                              <p:par>
                                <p:cTn id="9" presetID="32" presetClass="emph" presetSubtype="0" fill="hold" nodeType="afterEffect">
                                  <p:stCondLst>
                                    <p:cond delay="110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E85AF-0060-5020-6F64-1E1673E027D5}"/>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D1BBDAE9-93B6-24AE-4CFE-A2F94EEBE877}"/>
              </a:ext>
            </a:extLst>
          </p:cNvPr>
          <p:cNvSpPr>
            <a:spLocks noGrp="1"/>
          </p:cNvSpPr>
          <p:nvPr>
            <p:ph type="sldNum" sz="quarter" idx="12"/>
          </p:nvPr>
        </p:nvSpPr>
        <p:spPr>
          <a:prstGeom prst="rect">
            <a:avLst/>
          </a:prstGeom>
        </p:spPr>
        <p:txBody>
          <a:bodyPr>
            <a:normAutofit/>
          </a:bodyPr>
          <a:lstStyle/>
          <a:p>
            <a:fld id="{25037DA4-2335-4A87-8586-64B2BAB08211}" type="slidenum">
              <a:rPr lang="en-US" sz="1000" smtClean="0"/>
              <a:pPr/>
              <a:t>33</a:t>
            </a:fld>
            <a:endParaRPr lang="en-US" sz="1000"/>
          </a:p>
        </p:txBody>
      </p:sp>
      <p:sp>
        <p:nvSpPr>
          <p:cNvPr id="7" name="Title 6">
            <a:extLst>
              <a:ext uri="{FF2B5EF4-FFF2-40B4-BE49-F238E27FC236}">
                <a16:creationId xmlns:a16="http://schemas.microsoft.com/office/drawing/2014/main" id="{78045C29-0514-6A0F-CB34-DA6799753F77}"/>
              </a:ext>
            </a:extLst>
          </p:cNvPr>
          <p:cNvSpPr>
            <a:spLocks noGrp="1"/>
          </p:cNvSpPr>
          <p:nvPr>
            <p:ph type="title"/>
          </p:nvPr>
        </p:nvSpPr>
        <p:spPr>
          <a:xfrm>
            <a:off x="1361660" y="167275"/>
            <a:ext cx="7782339" cy="751350"/>
          </a:xfrm>
        </p:spPr>
        <p:txBody>
          <a:bodyPr>
            <a:noAutofit/>
          </a:bodyPr>
          <a:lstStyle/>
          <a:p>
            <a:pPr lvl="0" algn="ctr">
              <a:defRPr/>
            </a:pPr>
            <a:r>
              <a:rPr lang="en-US" sz="4000">
                <a:solidFill>
                  <a:srgbClr val="0070C0"/>
                </a:solidFill>
                <a:ea typeface="ＭＳ Ｐゴシック"/>
                <a:cs typeface="Arial" charset="0"/>
              </a:rPr>
              <a:t>PEIMS FALL APPROVER</a:t>
            </a:r>
          </a:p>
        </p:txBody>
      </p:sp>
      <p:sp>
        <p:nvSpPr>
          <p:cNvPr id="3" name="Rectangle 2">
            <a:extLst>
              <a:ext uri="{FF2B5EF4-FFF2-40B4-BE49-F238E27FC236}">
                <a16:creationId xmlns:a16="http://schemas.microsoft.com/office/drawing/2014/main" id="{B1DBD07C-2E80-E6A7-75F1-1D7D47B1556D}"/>
              </a:ext>
            </a:extLst>
          </p:cNvPr>
          <p:cNvSpPr/>
          <p:nvPr/>
        </p:nvSpPr>
        <p:spPr>
          <a:xfrm>
            <a:off x="1445525" y="988813"/>
            <a:ext cx="7614608" cy="5829801"/>
          </a:xfrm>
          <a:prstGeom prst="rect">
            <a:avLst/>
          </a:prstGeom>
        </p:spPr>
        <p:txBody>
          <a:bodyPr wrap="square" anchor="t">
            <a:spAutoFit/>
          </a:bodyPr>
          <a:lstStyle/>
          <a:p>
            <a:pPr marL="342900" indent="-223838" defTabSz="685800">
              <a:buClr>
                <a:srgbClr val="F16038"/>
              </a:buClr>
              <a:buFont typeface="Wingdings" panose="05000000000000000000" pitchFamily="2" charset="2"/>
              <a:buChar char="§"/>
              <a:defRPr/>
            </a:pPr>
            <a:r>
              <a:rPr lang="en-US" sz="2400">
                <a:solidFill>
                  <a:srgbClr val="0070C0"/>
                </a:solidFill>
                <a:ea typeface="Calibri"/>
                <a:cs typeface="Calibri"/>
              </a:rPr>
              <a:t>TEA </a:t>
            </a:r>
            <a:r>
              <a:rPr lang="en-US" sz="2400" b="1">
                <a:solidFill>
                  <a:srgbClr val="0070C0"/>
                </a:solidFill>
                <a:ea typeface="Calibri"/>
                <a:cs typeface="Calibri"/>
              </a:rPr>
              <a:t>requires </a:t>
            </a:r>
            <a:r>
              <a:rPr lang="en-US" sz="2400">
                <a:solidFill>
                  <a:srgbClr val="0070C0"/>
                </a:solidFill>
                <a:ea typeface="Calibri"/>
                <a:cs typeface="Calibri"/>
              </a:rPr>
              <a:t>the PEIMS Data Approver to review the ‘</a:t>
            </a:r>
            <a:r>
              <a:rPr lang="en-US" sz="2400">
                <a:solidFill>
                  <a:srgbClr val="0070C0"/>
                </a:solidFill>
              </a:rPr>
              <a:t>PDM1-231-002 Percentage of Change from Prior Year: Student Demographics, Characteristics, and Programs’ report before approving the PEIMS Fall Submission.</a:t>
            </a:r>
          </a:p>
          <a:p>
            <a:pPr marL="119062" defTabSz="685800">
              <a:lnSpc>
                <a:spcPct val="100000"/>
              </a:lnSpc>
              <a:spcBef>
                <a:spcPts val="0"/>
              </a:spcBef>
              <a:buClr>
                <a:srgbClr val="F16038"/>
              </a:buClr>
              <a:defRPr/>
            </a:pPr>
            <a:endParaRPr lang="en-US" sz="1000" b="1">
              <a:solidFill>
                <a:srgbClr val="0D6CB9"/>
              </a:solidFill>
              <a:ea typeface="+mn-lt"/>
              <a:cs typeface="Calibri" panose="020F0502020204030204"/>
            </a:endParaRPr>
          </a:p>
          <a:p>
            <a:pPr marL="342900" indent="-223838" defTabSz="685800">
              <a:lnSpc>
                <a:spcPct val="100000"/>
              </a:lnSpc>
              <a:spcBef>
                <a:spcPts val="0"/>
              </a:spcBef>
              <a:buClr>
                <a:srgbClr val="F16038"/>
              </a:buClr>
              <a:buFont typeface="Wingdings" panose="05000000000000000000" pitchFamily="2" charset="2"/>
              <a:buChar char="§"/>
              <a:defRPr/>
            </a:pPr>
            <a:r>
              <a:rPr lang="en-US" sz="2400" b="1">
                <a:solidFill>
                  <a:srgbClr val="0D6CB9"/>
                </a:solidFill>
                <a:ea typeface="+mn-lt"/>
                <a:cs typeface="Calibri" panose="020F0502020204030204"/>
              </a:rPr>
              <a:t>PDM1-231-002 </a:t>
            </a:r>
          </a:p>
          <a:p>
            <a:pPr defTabSz="685800">
              <a:buClr>
                <a:srgbClr val="F16038"/>
              </a:buClr>
              <a:defRPr/>
            </a:pPr>
            <a:endParaRPr lang="en-US" sz="1050">
              <a:solidFill>
                <a:srgbClr val="0D6CB9"/>
              </a:solidFill>
            </a:endParaRPr>
          </a:p>
          <a:p>
            <a:pPr marL="1082675" lvl="1" indent="-277813" defTabSz="685800">
              <a:spcBef>
                <a:spcPts val="375"/>
              </a:spcBef>
              <a:buClr>
                <a:srgbClr val="F16038"/>
              </a:buClr>
              <a:buFont typeface="Wingdings" panose="05000000000000000000" pitchFamily="2" charset="2"/>
              <a:buChar char="§"/>
            </a:pPr>
            <a:r>
              <a:rPr lang="en-US" sz="2000">
                <a:solidFill>
                  <a:srgbClr val="0070C0"/>
                </a:solidFill>
              </a:rPr>
              <a:t>Includes 2 Sections:</a:t>
            </a:r>
          </a:p>
          <a:p>
            <a:pPr marL="1311275" lvl="3" indent="228600" defTabSz="685800">
              <a:spcBef>
                <a:spcPts val="450"/>
              </a:spcBef>
              <a:buClr>
                <a:srgbClr val="F16038"/>
              </a:buClr>
              <a:buSzPct val="80000"/>
              <a:buFont typeface="Arial" panose="020B0604020202020204" pitchFamily="34" charset="0"/>
              <a:buChar char="•"/>
            </a:pPr>
            <a:r>
              <a:rPr lang="en-US">
                <a:solidFill>
                  <a:srgbClr val="0070C0"/>
                </a:solidFill>
              </a:rPr>
              <a:t>Summary of student status.</a:t>
            </a:r>
          </a:p>
          <a:p>
            <a:pPr marL="1539875" lvl="3" indent="-228600" defTabSz="685800">
              <a:spcBef>
                <a:spcPts val="450"/>
              </a:spcBef>
              <a:buClr>
                <a:srgbClr val="F16038"/>
              </a:buClr>
              <a:buSzPct val="80000"/>
              <a:buFont typeface="Arial" panose="020B0604020202020204" pitchFamily="34" charset="0"/>
              <a:buChar char="•"/>
            </a:pPr>
            <a:r>
              <a:rPr lang="en-US">
                <a:solidFill>
                  <a:srgbClr val="0070C0"/>
                </a:solidFill>
              </a:rPr>
              <a:t>Program section which provides information about the programs selected.</a:t>
            </a:r>
          </a:p>
          <a:p>
            <a:pPr marL="257175" lvl="1" indent="-257175" defTabSz="685800">
              <a:lnSpc>
                <a:spcPct val="100000"/>
              </a:lnSpc>
              <a:spcBef>
                <a:spcPts val="750"/>
              </a:spcBef>
              <a:buClr>
                <a:srgbClr val="F16038"/>
              </a:buClr>
              <a:defRPr/>
            </a:pPr>
            <a:endParaRPr lang="en-US" sz="1000">
              <a:solidFill>
                <a:srgbClr val="0070C0"/>
              </a:solidFill>
              <a:ea typeface="Calibri"/>
              <a:cs typeface="Calibri"/>
            </a:endParaRPr>
          </a:p>
          <a:p>
            <a:pPr marL="342900" indent="-223838" defTabSz="685800">
              <a:lnSpc>
                <a:spcPct val="100000"/>
              </a:lnSpc>
              <a:spcBef>
                <a:spcPts val="0"/>
              </a:spcBef>
              <a:buClr>
                <a:srgbClr val="DA3E26"/>
              </a:buClr>
              <a:buFont typeface="Wingdings" panose="05000000000000000000" pitchFamily="2" charset="2"/>
              <a:buChar char="§"/>
              <a:defRPr/>
            </a:pPr>
            <a:r>
              <a:rPr lang="en-US" sz="2400">
                <a:solidFill>
                  <a:srgbClr val="0070C0"/>
                </a:solidFill>
              </a:rPr>
              <a:t>When the PEIMS Completer clicks  ‘Complete’, the email on the next slide will be sent to the PEIMS Data Approver.</a:t>
            </a:r>
          </a:p>
          <a:p>
            <a:pPr marL="119062" defTabSz="685800">
              <a:lnSpc>
                <a:spcPct val="100000"/>
              </a:lnSpc>
              <a:spcBef>
                <a:spcPts val="0"/>
              </a:spcBef>
              <a:buClr>
                <a:srgbClr val="DA3E26"/>
              </a:buClr>
              <a:defRPr/>
            </a:pPr>
            <a:endParaRPr lang="en-US" sz="1000">
              <a:solidFill>
                <a:srgbClr val="0070C0"/>
              </a:solidFill>
              <a:ea typeface="Calibri"/>
              <a:cs typeface="Calibri"/>
            </a:endParaRPr>
          </a:p>
          <a:p>
            <a:pPr marL="342900" indent="-223838" defTabSz="685800">
              <a:lnSpc>
                <a:spcPct val="100000"/>
              </a:lnSpc>
              <a:spcBef>
                <a:spcPts val="0"/>
              </a:spcBef>
              <a:buClr>
                <a:srgbClr val="DA3E26"/>
              </a:buClr>
              <a:buFont typeface="Wingdings" panose="05000000000000000000" pitchFamily="2" charset="2"/>
              <a:buChar char="§"/>
              <a:defRPr/>
            </a:pPr>
            <a:r>
              <a:rPr lang="en-US" sz="2400">
                <a:solidFill>
                  <a:srgbClr val="0070C0"/>
                </a:solidFill>
                <a:ea typeface="Calibri"/>
                <a:cs typeface="Calibri"/>
              </a:rPr>
              <a:t>This report is available for the PEIMS Coordinator to use outside the Approval process.</a:t>
            </a:r>
          </a:p>
        </p:txBody>
      </p:sp>
    </p:spTree>
    <p:extLst>
      <p:ext uri="{BB962C8B-B14F-4D97-AF65-F5344CB8AC3E}">
        <p14:creationId xmlns:p14="http://schemas.microsoft.com/office/powerpoint/2010/main" val="8194809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E5370-A7AB-27ED-E53E-80C3A991AF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8A303-E414-A566-DEC9-0EEE2EF343FE}"/>
              </a:ext>
            </a:extLst>
          </p:cNvPr>
          <p:cNvSpPr>
            <a:spLocks noGrp="1"/>
          </p:cNvSpPr>
          <p:nvPr>
            <p:ph type="title"/>
          </p:nvPr>
        </p:nvSpPr>
        <p:spPr>
          <a:xfrm>
            <a:off x="1143001" y="252702"/>
            <a:ext cx="7961242" cy="575136"/>
          </a:xfrm>
        </p:spPr>
        <p:txBody>
          <a:bodyPr>
            <a:noAutofit/>
          </a:bodyPr>
          <a:lstStyle/>
          <a:p>
            <a:pPr algn="ctr"/>
            <a:r>
              <a:rPr lang="en-US" sz="4000">
                <a:latin typeface="Calibri" panose="020F0502020204030204" pitchFamily="34" charset="0"/>
                <a:cs typeface="Calibri" panose="020F0502020204030204" pitchFamily="34" charset="0"/>
              </a:rPr>
              <a:t>PDM1-231-002</a:t>
            </a:r>
          </a:p>
        </p:txBody>
      </p:sp>
      <p:sp>
        <p:nvSpPr>
          <p:cNvPr id="3" name="Slide Number Placeholder 2">
            <a:extLst>
              <a:ext uri="{FF2B5EF4-FFF2-40B4-BE49-F238E27FC236}">
                <a16:creationId xmlns:a16="http://schemas.microsoft.com/office/drawing/2014/main" id="{E3CED415-826C-C73C-2632-B438C850277F}"/>
              </a:ext>
            </a:extLst>
          </p:cNvPr>
          <p:cNvSpPr>
            <a:spLocks noGrp="1"/>
          </p:cNvSpPr>
          <p:nvPr>
            <p:ph type="sldNum" sz="quarter" idx="12"/>
          </p:nvPr>
        </p:nvSpPr>
        <p:spPr/>
        <p:txBody>
          <a:bodyPr/>
          <a:lstStyle/>
          <a:p>
            <a:fld id="{25037DA4-2335-4A87-8586-64B2BAB08211}" type="slidenum">
              <a:rPr lang="en-US" sz="1000" smtClean="0"/>
              <a:pPr/>
              <a:t>34</a:t>
            </a:fld>
            <a:endParaRPr lang="en-US" sz="1000"/>
          </a:p>
        </p:txBody>
      </p:sp>
      <p:sp>
        <p:nvSpPr>
          <p:cNvPr id="11" name="Rectangle 10">
            <a:extLst>
              <a:ext uri="{FF2B5EF4-FFF2-40B4-BE49-F238E27FC236}">
                <a16:creationId xmlns:a16="http://schemas.microsoft.com/office/drawing/2014/main" id="{576F7945-F441-7CF8-5D2A-B2F62A716BEF}"/>
              </a:ext>
              <a:ext uri="{C183D7F6-B498-43B3-948B-1728B52AA6E4}">
                <adec:decorative xmlns:adec="http://schemas.microsoft.com/office/drawing/2017/decorative" val="1"/>
              </a:ext>
            </a:extLst>
          </p:cNvPr>
          <p:cNvSpPr/>
          <p:nvPr/>
        </p:nvSpPr>
        <p:spPr>
          <a:xfrm>
            <a:off x="1451184" y="1022352"/>
            <a:ext cx="7344876" cy="5641972"/>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cxnSp>
        <p:nvCxnSpPr>
          <p:cNvPr id="5" name="Straight Arrow Connector 4" descr="Arrow pointing to RF Tracker check point date.">
            <a:extLst>
              <a:ext uri="{FF2B5EF4-FFF2-40B4-BE49-F238E27FC236}">
                <a16:creationId xmlns:a16="http://schemas.microsoft.com/office/drawing/2014/main" id="{A685BA25-E2D0-A974-3D17-AB55CF1A79BC}"/>
              </a:ext>
            </a:extLst>
          </p:cNvPr>
          <p:cNvCxnSpPr>
            <a:cxnSpLocks/>
          </p:cNvCxnSpPr>
          <p:nvPr/>
        </p:nvCxnSpPr>
        <p:spPr>
          <a:xfrm flipH="1" flipV="1">
            <a:off x="5582367" y="4434533"/>
            <a:ext cx="530199" cy="170842"/>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E6D4BB8-6260-CD35-01E8-BE050A27F65E}"/>
              </a:ext>
            </a:extLst>
          </p:cNvPr>
          <p:cNvPicPr>
            <a:picLocks noChangeAspect="1"/>
          </p:cNvPicPr>
          <p:nvPr/>
        </p:nvPicPr>
        <p:blipFill>
          <a:blip r:embed="rId3"/>
          <a:stretch>
            <a:fillRect/>
          </a:stretch>
        </p:blipFill>
        <p:spPr>
          <a:xfrm>
            <a:off x="1556346" y="1103646"/>
            <a:ext cx="7134552" cy="5389227"/>
          </a:xfrm>
          <a:prstGeom prst="rect">
            <a:avLst/>
          </a:prstGeom>
        </p:spPr>
      </p:pic>
      <p:sp>
        <p:nvSpPr>
          <p:cNvPr id="17" name="Rectangle 16">
            <a:extLst>
              <a:ext uri="{FF2B5EF4-FFF2-40B4-BE49-F238E27FC236}">
                <a16:creationId xmlns:a16="http://schemas.microsoft.com/office/drawing/2014/main" id="{65E22EC1-3458-173A-5402-F5C0A7E2A7DF}"/>
              </a:ext>
            </a:extLst>
          </p:cNvPr>
          <p:cNvSpPr/>
          <p:nvPr/>
        </p:nvSpPr>
        <p:spPr>
          <a:xfrm>
            <a:off x="2473727" y="2135359"/>
            <a:ext cx="1326748" cy="2863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Student Section</a:t>
            </a:r>
          </a:p>
        </p:txBody>
      </p:sp>
      <p:sp>
        <p:nvSpPr>
          <p:cNvPr id="18" name="Rectangle 17">
            <a:extLst>
              <a:ext uri="{FF2B5EF4-FFF2-40B4-BE49-F238E27FC236}">
                <a16:creationId xmlns:a16="http://schemas.microsoft.com/office/drawing/2014/main" id="{48BBCD90-E38B-B821-758E-D40449F97071}"/>
              </a:ext>
            </a:extLst>
          </p:cNvPr>
          <p:cNvSpPr/>
          <p:nvPr/>
        </p:nvSpPr>
        <p:spPr>
          <a:xfrm>
            <a:off x="2473727" y="3068809"/>
            <a:ext cx="1326748" cy="2863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Programs Section</a:t>
            </a:r>
          </a:p>
        </p:txBody>
      </p:sp>
    </p:spTree>
    <p:extLst>
      <p:ext uri="{BB962C8B-B14F-4D97-AF65-F5344CB8AC3E}">
        <p14:creationId xmlns:p14="http://schemas.microsoft.com/office/powerpoint/2010/main" val="1890674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D75A0-CCE0-8863-380E-B92AD9BB752C}"/>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FAF53C4-CC02-57A8-A6B5-896C824590CE}"/>
              </a:ext>
            </a:extLst>
          </p:cNvPr>
          <p:cNvSpPr>
            <a:spLocks noGrp="1"/>
          </p:cNvSpPr>
          <p:nvPr>
            <p:ph type="sldNum" sz="quarter" idx="12"/>
          </p:nvPr>
        </p:nvSpPr>
        <p:spPr>
          <a:prstGeom prst="rect">
            <a:avLst/>
          </a:prstGeom>
        </p:spPr>
        <p:txBody>
          <a:bodyPr>
            <a:normAutofit/>
          </a:bodyPr>
          <a:lstStyle/>
          <a:p>
            <a:fld id="{25037DA4-2335-4A87-8586-64B2BAB08211}" type="slidenum">
              <a:rPr lang="en-US" sz="1000" smtClean="0"/>
              <a:pPr/>
              <a:t>35</a:t>
            </a:fld>
            <a:endParaRPr lang="en-US" sz="1000"/>
          </a:p>
        </p:txBody>
      </p:sp>
      <p:sp>
        <p:nvSpPr>
          <p:cNvPr id="7" name="Title 6">
            <a:extLst>
              <a:ext uri="{FF2B5EF4-FFF2-40B4-BE49-F238E27FC236}">
                <a16:creationId xmlns:a16="http://schemas.microsoft.com/office/drawing/2014/main" id="{BB6E5D82-DA06-44EB-A96E-2EED8147C348}"/>
              </a:ext>
            </a:extLst>
          </p:cNvPr>
          <p:cNvSpPr>
            <a:spLocks noGrp="1"/>
          </p:cNvSpPr>
          <p:nvPr>
            <p:ph type="title"/>
          </p:nvPr>
        </p:nvSpPr>
        <p:spPr>
          <a:xfrm>
            <a:off x="1361660" y="167275"/>
            <a:ext cx="7782339" cy="751350"/>
          </a:xfrm>
        </p:spPr>
        <p:txBody>
          <a:bodyPr>
            <a:noAutofit/>
          </a:bodyPr>
          <a:lstStyle/>
          <a:p>
            <a:pPr lvl="0" algn="ctr">
              <a:defRPr/>
            </a:pPr>
            <a:r>
              <a:rPr lang="en-US" sz="4400">
                <a:solidFill>
                  <a:srgbClr val="0070C0"/>
                </a:solidFill>
                <a:ea typeface="ＭＳ Ｐゴシック"/>
                <a:cs typeface="Arial" charset="0"/>
              </a:rPr>
              <a:t>PEIMS FALL NOTIFICATION</a:t>
            </a:r>
          </a:p>
        </p:txBody>
      </p:sp>
      <p:sp>
        <p:nvSpPr>
          <p:cNvPr id="3" name="Rectangle 2">
            <a:extLst>
              <a:ext uri="{FF2B5EF4-FFF2-40B4-BE49-F238E27FC236}">
                <a16:creationId xmlns:a16="http://schemas.microsoft.com/office/drawing/2014/main" id="{008CCE0E-4611-4486-5678-C2EA492E990D}"/>
              </a:ext>
            </a:extLst>
          </p:cNvPr>
          <p:cNvSpPr/>
          <p:nvPr/>
        </p:nvSpPr>
        <p:spPr>
          <a:xfrm>
            <a:off x="1455616" y="918625"/>
            <a:ext cx="7614608" cy="830997"/>
          </a:xfrm>
          <a:prstGeom prst="rect">
            <a:avLst/>
          </a:prstGeom>
        </p:spPr>
        <p:txBody>
          <a:bodyPr wrap="square" lIns="91440" tIns="45720" rIns="91440" bIns="45720" anchor="t">
            <a:spAutoFit/>
          </a:bodyPr>
          <a:lstStyle/>
          <a:p>
            <a:pPr marL="742950" lvl="1" indent="-285750">
              <a:buClr>
                <a:srgbClr val="FF0000"/>
              </a:buClr>
              <a:buFont typeface="Wingdings" panose="05000000000000000000" pitchFamily="2" charset="2"/>
              <a:buChar char="§"/>
            </a:pPr>
            <a:r>
              <a:rPr lang="en-US" sz="2400">
                <a:solidFill>
                  <a:srgbClr val="0070C0"/>
                </a:solidFill>
                <a:ea typeface="Calibri"/>
                <a:cs typeface="Calibri"/>
              </a:rPr>
              <a:t>The PEIMS Data Approver can download report ‘</a:t>
            </a:r>
            <a:r>
              <a:rPr lang="en-US" sz="2400">
                <a:solidFill>
                  <a:srgbClr val="0070C0"/>
                </a:solidFill>
              </a:rPr>
              <a:t>PDM1-231-002’ by clicking on the link in the email.</a:t>
            </a:r>
          </a:p>
        </p:txBody>
      </p:sp>
      <p:sp>
        <p:nvSpPr>
          <p:cNvPr id="8" name="TextBox 7">
            <a:extLst>
              <a:ext uri="{FF2B5EF4-FFF2-40B4-BE49-F238E27FC236}">
                <a16:creationId xmlns:a16="http://schemas.microsoft.com/office/drawing/2014/main" id="{AB549ABC-03D6-23AA-095F-73F1B27DC3BF}"/>
              </a:ext>
            </a:extLst>
          </p:cNvPr>
          <p:cNvSpPr txBox="1"/>
          <p:nvPr/>
        </p:nvSpPr>
        <p:spPr>
          <a:xfrm>
            <a:off x="1791799" y="1929978"/>
            <a:ext cx="6922060" cy="3853363"/>
          </a:xfrm>
          <a:prstGeom prst="rect">
            <a:avLst/>
          </a:prstGeom>
          <a:noFill/>
        </p:spPr>
        <p:txBody>
          <a:bodyPr wrap="square">
            <a:spAutoFit/>
          </a:bodyPr>
          <a:lstStyle/>
          <a:p>
            <a:pPr marL="171450" marR="0" lvl="0" indent="0" algn="l" defTabSz="685800" rtl="0" eaLnBrk="1" fontAlgn="auto" latinLnBrk="0" hangingPunct="1">
              <a:lnSpc>
                <a:spcPct val="90000"/>
              </a:lnSpc>
              <a:spcBef>
                <a:spcPts val="0"/>
              </a:spcBef>
              <a:spcAft>
                <a:spcPts val="0"/>
              </a:spcAft>
              <a:buClr>
                <a:srgbClr val="F16038"/>
              </a:buClr>
              <a:buSzTx/>
              <a:buFont typeface="Wingdings" panose="05000000000000000000" pitchFamily="2" charset="2"/>
              <a:buNone/>
              <a:tabLst/>
              <a:defRPr/>
            </a:pPr>
            <a:r>
              <a:rPr kumimoji="0" lang="en-US" sz="1200" b="1"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Email Notification Text</a:t>
            </a:r>
            <a:endPar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SUBJECT:  </a:t>
            </a:r>
            <a:r>
              <a:rPr kumimoji="0" lang="en-US" sz="1200" b="1"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Learning ISD; PEIMS Fall Submission Data: COMPLETE</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C00000"/>
                </a:solidFill>
                <a:effectLst/>
                <a:uLnTx/>
                <a:uFillTx/>
                <a:latin typeface="Calibri" panose="020F0502020204030204"/>
                <a:ea typeface="Aptos" panose="020B0004020202020204" pitchFamily="34" charset="0"/>
                <a:cs typeface="Aptos" panose="020B0004020202020204" pitchFamily="34" charset="0"/>
              </a:rPr>
              <a:t>ATTACHMENTS:</a:t>
            </a:r>
            <a:endPar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685800" rtl="0" eaLnBrk="1" fontAlgn="auto" latinLnBrk="0" hangingPunct="1">
              <a:lnSpc>
                <a:spcPct val="90000"/>
              </a:lnSpc>
              <a:spcBef>
                <a:spcPts val="0"/>
              </a:spcBef>
              <a:spcAft>
                <a:spcPts val="450"/>
              </a:spcAft>
              <a:buClr>
                <a:srgbClr val="F16038"/>
              </a:buClr>
              <a:buSzPts val="1000"/>
              <a:buFont typeface="Wingdings" panose="05000000000000000000" pitchFamily="2" charset="2"/>
              <a:buNone/>
              <a:tabLst>
                <a:tab pos="342900" algn="l"/>
              </a:tabLst>
              <a:defRPr/>
            </a:pPr>
            <a:r>
              <a:rPr kumimoji="0" lang="en-US" sz="1200" b="0" i="0" u="none" strike="noStrike" kern="1200" cap="none" spc="0" normalizeH="0" baseline="0" noProof="0">
                <a:ln>
                  <a:noFill/>
                </a:ln>
                <a:solidFill>
                  <a:srgbClr val="C00000"/>
                </a:solidFill>
                <a:effectLst/>
                <a:uLnTx/>
                <a:uFillTx/>
                <a:latin typeface="Calibri" panose="020F0502020204030204"/>
                <a:ea typeface="Aptos" panose="020B0004020202020204" pitchFamily="34" charset="0"/>
                <a:cs typeface="Aptos" panose="020B0004020202020204" pitchFamily="34" charset="0"/>
              </a:rPr>
              <a:t>     PDM1-231-002: Percentage of Change from Previous Year</a:t>
            </a:r>
            <a:endPar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BODY:</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Dear </a:t>
            </a:r>
            <a:r>
              <a:rPr kumimoji="0" lang="en-US" sz="1200" b="1"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Dr. Superintendent</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The District PEIMS Coordinator has marked the Learning ISD PEIMS Fall Submission as "</a:t>
            </a:r>
            <a:r>
              <a:rPr kumimoji="0" lang="en-US" sz="1200" b="1"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COMPLETE</a:t>
            </a: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 </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The submission will now go to the Superintendent for approval and the ESC for acceptance. The submission is now locked and cannot be changed, unless the ESC rejects the collection.</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C00000"/>
                </a:solidFill>
                <a:effectLst/>
                <a:uLnTx/>
                <a:uFillTx/>
                <a:latin typeface="Calibri" panose="020F0502020204030204"/>
                <a:ea typeface="Aptos" panose="020B0004020202020204" pitchFamily="34" charset="0"/>
                <a:cs typeface="Aptos" panose="020B0004020202020204" pitchFamily="34" charset="0"/>
              </a:rPr>
              <a:t>The following report(s) have been automatically generated for your organization and attached to this email.  </a:t>
            </a:r>
            <a:r>
              <a:rPr kumimoji="0" lang="en-US" sz="1200" b="1" i="0" u="none" strike="noStrike" kern="1200" cap="none" spc="0" normalizeH="0" baseline="0" noProof="0">
                <a:ln>
                  <a:noFill/>
                </a:ln>
                <a:solidFill>
                  <a:srgbClr val="C00000"/>
                </a:solidFill>
                <a:effectLst/>
                <a:uLnTx/>
                <a:uFillTx/>
                <a:latin typeface="Calibri" panose="020F0502020204030204"/>
                <a:ea typeface="Aptos" panose="020B0004020202020204" pitchFamily="34" charset="0"/>
                <a:cs typeface="Aptos" panose="020B0004020202020204" pitchFamily="34" charset="0"/>
              </a:rPr>
              <a:t>The Superintendent is required to review the attached report and verify its contents before approving the PEIMS Summer Submission as “COMPLETE”:</a:t>
            </a:r>
            <a:endPar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685800" rtl="0" eaLnBrk="1" fontAlgn="auto" latinLnBrk="0" hangingPunct="1">
              <a:lnSpc>
                <a:spcPct val="90000"/>
              </a:lnSpc>
              <a:spcBef>
                <a:spcPts val="0"/>
              </a:spcBef>
              <a:spcAft>
                <a:spcPts val="450"/>
              </a:spcAft>
              <a:buClr>
                <a:srgbClr val="F16038"/>
              </a:buClr>
              <a:buSzPts val="1000"/>
              <a:buFont typeface="Wingdings" panose="05000000000000000000" pitchFamily="2" charset="2"/>
              <a:buNone/>
              <a:tabLst>
                <a:tab pos="342900" algn="l"/>
              </a:tabLst>
              <a:defRPr/>
            </a:pPr>
            <a:r>
              <a:rPr kumimoji="0" lang="en-US" sz="1200" b="0" i="0" u="none" strike="noStrike" kern="1200" cap="none" spc="0" normalizeH="0" baseline="0" noProof="0">
                <a:ln>
                  <a:noFill/>
                </a:ln>
                <a:solidFill>
                  <a:srgbClr val="C00000"/>
                </a:solidFill>
                <a:effectLst/>
                <a:uLnTx/>
                <a:uFillTx/>
                <a:latin typeface="Calibri" panose="020F0502020204030204"/>
                <a:ea typeface="Aptos" panose="020B0004020202020204" pitchFamily="34" charset="0"/>
                <a:cs typeface="Aptos" panose="020B0004020202020204" pitchFamily="34" charset="0"/>
              </a:rPr>
              <a:t>     PDM1-231-002: Percentage of Change from Previous Year</a:t>
            </a:r>
            <a:endPar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This notification was sent to the following roles: Data Approver</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Regards,</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The TSDS PEIMS System</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REMINDER: If you need TSDS PEIMS customer support, create an incident in the TIMS system using the Support link in the PEIMS header.</a:t>
            </a:r>
          </a:p>
        </p:txBody>
      </p:sp>
      <p:sp>
        <p:nvSpPr>
          <p:cNvPr id="10" name="Rectangle 9">
            <a:extLst>
              <a:ext uri="{FF2B5EF4-FFF2-40B4-BE49-F238E27FC236}">
                <a16:creationId xmlns:a16="http://schemas.microsoft.com/office/drawing/2014/main" id="{F0F37939-666F-072D-9715-E3859137A6F6}"/>
              </a:ext>
              <a:ext uri="{C183D7F6-B498-43B3-948B-1728B52AA6E4}">
                <adec:decorative xmlns:adec="http://schemas.microsoft.com/office/drawing/2017/decorative" val="1"/>
              </a:ext>
            </a:extLst>
          </p:cNvPr>
          <p:cNvSpPr/>
          <p:nvPr/>
        </p:nvSpPr>
        <p:spPr>
          <a:xfrm>
            <a:off x="1502235" y="1828800"/>
            <a:ext cx="7344876" cy="4294742"/>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cxnSp>
        <p:nvCxnSpPr>
          <p:cNvPr id="4" name="Straight Arrow Connector 3" descr="Arrow pointing to RF Tracker check point date.">
            <a:extLst>
              <a:ext uri="{FF2B5EF4-FFF2-40B4-BE49-F238E27FC236}">
                <a16:creationId xmlns:a16="http://schemas.microsoft.com/office/drawing/2014/main" id="{89804E54-CF7D-7B71-8E4C-42D6A7984BD4}"/>
              </a:ext>
            </a:extLst>
          </p:cNvPr>
          <p:cNvCxnSpPr>
            <a:cxnSpLocks/>
          </p:cNvCxnSpPr>
          <p:nvPr/>
        </p:nvCxnSpPr>
        <p:spPr>
          <a:xfrm flipH="1">
            <a:off x="5649919" y="2447278"/>
            <a:ext cx="486567" cy="181575"/>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012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3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1800"/>
                            </p:stCondLst>
                            <p:childTnLst>
                              <p:par>
                                <p:cTn id="9" presetID="32" presetClass="emph" presetSubtype="0" fill="hold" nodeType="afterEffect">
                                  <p:stCondLst>
                                    <p:cond delay="110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8DF8D-15D4-A239-CD4C-0EC445DB2F4E}"/>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FF666CDF-BDC7-A590-BF16-EBE29D1C7DD8}"/>
              </a:ext>
            </a:extLst>
          </p:cNvPr>
          <p:cNvSpPr>
            <a:spLocks noGrp="1"/>
          </p:cNvSpPr>
          <p:nvPr>
            <p:ph type="sldNum" sz="quarter" idx="12"/>
          </p:nvPr>
        </p:nvSpPr>
        <p:spPr>
          <a:prstGeom prst="rect">
            <a:avLst/>
          </a:prstGeom>
        </p:spPr>
        <p:txBody>
          <a:bodyPr>
            <a:normAutofit/>
          </a:bodyPr>
          <a:lstStyle/>
          <a:p>
            <a:fld id="{25037DA4-2335-4A87-8586-64B2BAB08211}" type="slidenum">
              <a:rPr lang="en-US" sz="1000" smtClean="0"/>
              <a:pPr/>
              <a:t>36</a:t>
            </a:fld>
            <a:endParaRPr lang="en-US" sz="1000"/>
          </a:p>
        </p:txBody>
      </p:sp>
      <p:sp>
        <p:nvSpPr>
          <p:cNvPr id="7" name="Title 6">
            <a:extLst>
              <a:ext uri="{FF2B5EF4-FFF2-40B4-BE49-F238E27FC236}">
                <a16:creationId xmlns:a16="http://schemas.microsoft.com/office/drawing/2014/main" id="{5848D31A-B4FA-B033-C2B6-B1EEAC710DED}"/>
              </a:ext>
            </a:extLst>
          </p:cNvPr>
          <p:cNvSpPr>
            <a:spLocks noGrp="1"/>
          </p:cNvSpPr>
          <p:nvPr>
            <p:ph type="title"/>
          </p:nvPr>
        </p:nvSpPr>
        <p:spPr>
          <a:xfrm>
            <a:off x="1361660" y="167275"/>
            <a:ext cx="7782339" cy="751350"/>
          </a:xfrm>
        </p:spPr>
        <p:txBody>
          <a:bodyPr>
            <a:noAutofit/>
          </a:bodyPr>
          <a:lstStyle/>
          <a:p>
            <a:pPr lvl="0" algn="ctr">
              <a:defRPr/>
            </a:pPr>
            <a:r>
              <a:rPr lang="en-US" sz="4000">
                <a:solidFill>
                  <a:srgbClr val="0070C0"/>
                </a:solidFill>
                <a:ea typeface="ＭＳ Ｐゴシック"/>
                <a:cs typeface="Arial" charset="0"/>
              </a:rPr>
              <a:t>PEIMS DATA APPROVER PROCESS</a:t>
            </a:r>
          </a:p>
        </p:txBody>
      </p:sp>
      <p:sp>
        <p:nvSpPr>
          <p:cNvPr id="3" name="Rectangle 2">
            <a:extLst>
              <a:ext uri="{FF2B5EF4-FFF2-40B4-BE49-F238E27FC236}">
                <a16:creationId xmlns:a16="http://schemas.microsoft.com/office/drawing/2014/main" id="{416BCAAB-5110-D23A-1BF2-2F4D9FC57C1C}"/>
              </a:ext>
            </a:extLst>
          </p:cNvPr>
          <p:cNvSpPr/>
          <p:nvPr/>
        </p:nvSpPr>
        <p:spPr>
          <a:xfrm>
            <a:off x="1455616" y="918625"/>
            <a:ext cx="7614608" cy="369332"/>
          </a:xfrm>
          <a:prstGeom prst="rect">
            <a:avLst/>
          </a:prstGeom>
        </p:spPr>
        <p:txBody>
          <a:bodyPr wrap="square" anchor="t">
            <a:spAutoFit/>
          </a:bodyPr>
          <a:lstStyle/>
          <a:p>
            <a:pPr lvl="1">
              <a:buClr>
                <a:schemeClr val="accent1">
                  <a:lumMod val="75000"/>
                </a:schemeClr>
              </a:buClr>
            </a:pPr>
            <a:endParaRPr lang="en-US">
              <a:solidFill>
                <a:srgbClr val="0070C0"/>
              </a:solidFill>
            </a:endParaRPr>
          </a:p>
        </p:txBody>
      </p:sp>
      <p:sp>
        <p:nvSpPr>
          <p:cNvPr id="4" name="Content Placeholder 13">
            <a:extLst>
              <a:ext uri="{FF2B5EF4-FFF2-40B4-BE49-F238E27FC236}">
                <a16:creationId xmlns:a16="http://schemas.microsoft.com/office/drawing/2014/main" id="{E48EF69E-1845-E30A-D4AD-A02490464868}"/>
              </a:ext>
            </a:extLst>
          </p:cNvPr>
          <p:cNvSpPr>
            <a:spLocks noGrp="1"/>
          </p:cNvSpPr>
          <p:nvPr>
            <p:ph idx="1"/>
          </p:nvPr>
        </p:nvSpPr>
        <p:spPr>
          <a:xfrm>
            <a:off x="1184989" y="1111231"/>
            <a:ext cx="7780417" cy="5457520"/>
          </a:xfrm>
        </p:spPr>
        <p:txBody>
          <a:bodyPr lIns="68580" tIns="34290" rIns="68580" bIns="34290" anchor="t">
            <a:normAutofit fontScale="92500" lnSpcReduction="10000"/>
          </a:bodyPr>
          <a:lstStyle/>
          <a:p>
            <a:pPr marL="690245" lvl="1" indent="-344170" defTabSz="630238">
              <a:buFont typeface="+mj-lt"/>
              <a:buAutoNum type="arabicPeriod"/>
            </a:pPr>
            <a:r>
              <a:rPr lang="en-US" sz="2600"/>
              <a:t>The PEIMS Data Approver should review report    </a:t>
            </a:r>
            <a:r>
              <a:rPr lang="en-US" sz="2600" b="1">
                <a:solidFill>
                  <a:srgbClr val="0D6CB9"/>
                </a:solidFill>
                <a:ea typeface="+mn-lt"/>
                <a:cs typeface="Calibri" panose="020F0502020204030204"/>
              </a:rPr>
              <a:t>PDM1-231-002.</a:t>
            </a:r>
            <a:endParaRPr lang="en-US" sz="2600"/>
          </a:p>
          <a:p>
            <a:pPr marL="346075" lvl="1" indent="0" defTabSz="630238">
              <a:buNone/>
            </a:pPr>
            <a:endParaRPr lang="en-US" sz="1300"/>
          </a:p>
          <a:p>
            <a:pPr marL="1371600" lvl="1" indent="-401638" defTabSz="630238">
              <a:buSzPct val="70000"/>
            </a:pPr>
            <a:r>
              <a:rPr lang="en-US" sz="2600"/>
              <a:t>Click on the link in the email received after the submission is completed, or</a:t>
            </a:r>
          </a:p>
          <a:p>
            <a:pPr marL="969962" lvl="1" indent="0" defTabSz="630238">
              <a:buSzPct val="70000"/>
              <a:buNone/>
            </a:pPr>
            <a:endParaRPr lang="en-US" sz="1400"/>
          </a:p>
          <a:p>
            <a:pPr marL="1371600" lvl="1" indent="-401638" defTabSz="630238">
              <a:buSzPct val="70000"/>
            </a:pPr>
            <a:r>
              <a:rPr lang="en-US" sz="2600"/>
              <a:t>Log into the PEIMS Application, go to the ‘Prepare/Finalize’ tab, click ‘Approve’, and download and review the report.</a:t>
            </a:r>
          </a:p>
          <a:p>
            <a:pPr marL="342900" lvl="1" indent="0">
              <a:buNone/>
            </a:pPr>
            <a:endParaRPr lang="en-US" sz="1300"/>
          </a:p>
          <a:p>
            <a:pPr marL="728663" lvl="1" indent="-385763">
              <a:buFont typeface="+mj-lt"/>
              <a:buAutoNum type="arabicPeriod" startAt="2"/>
            </a:pPr>
            <a:r>
              <a:rPr lang="en-US" sz="2600"/>
              <a:t>After the report has been downloaded and reviewed, the PEIMS Data Approver will click ‘Confirm’ to confirm that he/she has reviewed the report or ‘Cancel’ to go back and make corrections.</a:t>
            </a:r>
          </a:p>
          <a:p>
            <a:pPr marL="342900" lvl="1" indent="0">
              <a:buNone/>
            </a:pPr>
            <a:endParaRPr lang="en-US" sz="1300"/>
          </a:p>
          <a:p>
            <a:pPr marL="742950" lvl="1" indent="-400050">
              <a:buFont typeface="+mj-lt"/>
              <a:buAutoNum type="arabicPeriod" startAt="3"/>
            </a:pPr>
            <a:r>
              <a:rPr lang="en-US" sz="2600"/>
              <a:t>After clicking ‘Confirm’ the PEIMS Fall Submission is ready for the ESC to Accept, and the Statement of Approval (SOA) can be viewed.</a:t>
            </a:r>
          </a:p>
          <a:p>
            <a:pPr marL="342900" lvl="1" indent="0">
              <a:buNone/>
            </a:pPr>
            <a:endParaRPr lang="en-US" sz="3100"/>
          </a:p>
          <a:p>
            <a:endParaRPr lang="en-US" sz="2400"/>
          </a:p>
          <a:p>
            <a:pPr lvl="1"/>
            <a:endParaRPr lang="en-US" sz="2400"/>
          </a:p>
          <a:p>
            <a:pPr lvl="1"/>
            <a:endParaRPr lang="en-US" sz="2400"/>
          </a:p>
          <a:p>
            <a:endParaRPr lang="en-US" sz="2400"/>
          </a:p>
          <a:p>
            <a:endParaRPr lang="en-US" sz="2400"/>
          </a:p>
        </p:txBody>
      </p:sp>
    </p:spTree>
    <p:extLst>
      <p:ext uri="{BB962C8B-B14F-4D97-AF65-F5344CB8AC3E}">
        <p14:creationId xmlns:p14="http://schemas.microsoft.com/office/powerpoint/2010/main" val="31402336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descr="Image of young girl working on an iPad.">
            <a:extLst>
              <a:ext uri="{FF2B5EF4-FFF2-40B4-BE49-F238E27FC236}">
                <a16:creationId xmlns:a16="http://schemas.microsoft.com/office/drawing/2014/main" id="{9BC29465-0266-53B9-FA36-1A5D16C2E084}"/>
              </a:ext>
            </a:extLst>
          </p:cNvPr>
          <p:cNvPicPr/>
          <p:nvPr/>
        </p:nvPicPr>
        <p:blipFill rotWithShape="1">
          <a:blip r:embed="rId3" cstate="print">
            <a:alphaModFix amt="70000"/>
            <a:extLst>
              <a:ext uri="{28A0092B-C50C-407E-A947-70E740481C1C}">
                <a14:useLocalDpi xmlns:a14="http://schemas.microsoft.com/office/drawing/2010/main" val="0"/>
              </a:ext>
            </a:extLst>
          </a:blip>
          <a:srcRect b="15562"/>
          <a:stretch/>
        </p:blipFill>
        <p:spPr>
          <a:xfrm>
            <a:off x="1" y="0"/>
            <a:ext cx="9143999" cy="6858000"/>
          </a:xfrm>
          <a:prstGeom prst="rect">
            <a:avLst/>
          </a:prstGeom>
        </p:spPr>
      </p:pic>
      <p:sp>
        <p:nvSpPr>
          <p:cNvPr id="10" name="object 5" descr="Rectangle box around the section title.">
            <a:extLst>
              <a:ext uri="{FF2B5EF4-FFF2-40B4-BE49-F238E27FC236}">
                <a16:creationId xmlns:a16="http://schemas.microsoft.com/office/drawing/2014/main" id="{C308AD4B-CE95-6928-946F-1FAD797EC909}"/>
              </a:ext>
            </a:extLst>
          </p:cNvPr>
          <p:cNvSpPr/>
          <p:nvPr/>
        </p:nvSpPr>
        <p:spPr>
          <a:xfrm>
            <a:off x="0" y="4620248"/>
            <a:ext cx="9144000" cy="1374151"/>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514350">
              <a:spcBef>
                <a:spcPts val="299"/>
              </a:spcBef>
              <a:defRPr/>
            </a:pPr>
            <a:endParaRPr lang="en-US" sz="2700" b="1" kern="0">
              <a:solidFill>
                <a:srgbClr val="0D6CB8"/>
              </a:solidFill>
              <a:latin typeface="Calibri"/>
              <a:cs typeface="Calibri"/>
            </a:endParaRPr>
          </a:p>
        </p:txBody>
      </p:sp>
      <p:sp>
        <p:nvSpPr>
          <p:cNvPr id="2" name="Slide Number Placeholder 1">
            <a:extLst>
              <a:ext uri="{FF2B5EF4-FFF2-40B4-BE49-F238E27FC236}">
                <a16:creationId xmlns:a16="http://schemas.microsoft.com/office/drawing/2014/main" id="{A6DB4FD0-0265-FF52-9502-CDDB63694C44}"/>
              </a:ext>
            </a:extLst>
          </p:cNvPr>
          <p:cNvSpPr>
            <a:spLocks noGrp="1"/>
          </p:cNvSpPr>
          <p:nvPr>
            <p:ph type="sldNum" sz="quarter" idx="12"/>
          </p:nvPr>
        </p:nvSpPr>
        <p:spPr/>
        <p:txBody>
          <a:bodyPr/>
          <a:lstStyle/>
          <a:p>
            <a:fld id="{69C126A4-BD19-47E2-8A0E-0DE1B9D8C925}" type="slidenum">
              <a:rPr lang="en-US" sz="1000" smtClean="0"/>
              <a:pPr/>
              <a:t>37</a:t>
            </a:fld>
            <a:endParaRPr lang="en-US" sz="1000"/>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222250" y="4624388"/>
            <a:ext cx="8921750" cy="1184275"/>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a:lnSpc>
                <a:spcPct val="100000"/>
              </a:lnSpc>
              <a:spcBef>
                <a:spcPts val="299"/>
              </a:spcBef>
              <a:defRPr/>
            </a:pPr>
            <a:r>
              <a:rPr lang="en-US" sz="4400" kern="0">
                <a:solidFill>
                  <a:srgbClr val="0070C0"/>
                </a:solidFill>
                <a:latin typeface="Calibri"/>
                <a:ea typeface="+mn-ea"/>
                <a:cs typeface="Calibri"/>
              </a:rPr>
              <a:t>TRAINING ACTIVITY</a:t>
            </a:r>
          </a:p>
          <a:p>
            <a:pPr algn="ctr">
              <a:lnSpc>
                <a:spcPct val="100000"/>
              </a:lnSpc>
              <a:spcBef>
                <a:spcPts val="299"/>
              </a:spcBef>
              <a:defRPr/>
            </a:pPr>
            <a:r>
              <a:rPr lang="en-US" sz="2800" b="0" kern="0">
                <a:solidFill>
                  <a:srgbClr val="0070C0"/>
                </a:solidFill>
                <a:latin typeface="Calibri"/>
                <a:ea typeface="+mn-ea"/>
                <a:cs typeface="Calibri"/>
              </a:rPr>
              <a:t>Practice, Troubleshooting, and Knowledge Checks</a:t>
            </a:r>
          </a:p>
        </p:txBody>
      </p:sp>
      <p:pic>
        <p:nvPicPr>
          <p:cNvPr id="9" name="Picture 8" descr="Young girl at school and TSDS logo.">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467" y="933974"/>
            <a:ext cx="1932884" cy="597532"/>
          </a:xfrm>
          <a:prstGeom prst="rect">
            <a:avLst/>
          </a:prstGeom>
        </p:spPr>
      </p:pic>
    </p:spTree>
    <p:extLst>
      <p:ext uri="{BB962C8B-B14F-4D97-AF65-F5344CB8AC3E}">
        <p14:creationId xmlns:p14="http://schemas.microsoft.com/office/powerpoint/2010/main" val="593520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181417-8D06-2C37-AFC3-57F083108137}"/>
              </a:ext>
            </a:extLst>
          </p:cNvPr>
          <p:cNvSpPr>
            <a:spLocks noGrp="1"/>
          </p:cNvSpPr>
          <p:nvPr>
            <p:ph type="sldNum" sz="quarter" idx="12"/>
          </p:nvPr>
        </p:nvSpPr>
        <p:spPr/>
        <p:txBody>
          <a:bodyPr/>
          <a:lstStyle/>
          <a:p>
            <a:fld id="{69C126A4-BD19-47E2-8A0E-0DE1B9D8C925}" type="slidenum">
              <a:rPr lang="en-US" sz="1000" smtClean="0"/>
              <a:pPr/>
              <a:t>38</a:t>
            </a:fld>
            <a:endParaRPr lang="en-US" sz="1000"/>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000">
                <a:solidFill>
                  <a:srgbClr val="0070C0"/>
                </a:solidFill>
                <a:cs typeface="Calibri"/>
              </a:rPr>
              <a:t>PRACTICE EXERCISE</a:t>
            </a:r>
          </a:p>
        </p:txBody>
      </p:sp>
      <p:graphicFrame>
        <p:nvGraphicFramePr>
          <p:cNvPr id="5" name="Content Placeholder 4" descr="Three tiered image illustrating Ready, Set, Go.">
            <a:extLst>
              <a:ext uri="{FF2B5EF4-FFF2-40B4-BE49-F238E27FC236}">
                <a16:creationId xmlns:a16="http://schemas.microsoft.com/office/drawing/2014/main" id="{C98CEA4B-0148-B4F5-DF56-624FA3E9DF84}"/>
              </a:ext>
            </a:extLst>
          </p:cNvPr>
          <p:cNvGraphicFramePr>
            <a:graphicFrameLocks noGrp="1"/>
          </p:cNvGraphicFramePr>
          <p:nvPr>
            <p:ph idx="1"/>
            <p:extLst>
              <p:ext uri="{D42A27DB-BD31-4B8C-83A1-F6EECF244321}">
                <p14:modId xmlns:p14="http://schemas.microsoft.com/office/powerpoint/2010/main" val="4094091277"/>
              </p:ext>
            </p:extLst>
          </p:nvPr>
        </p:nvGraphicFramePr>
        <p:xfrm>
          <a:off x="1820055" y="2601639"/>
          <a:ext cx="6923895" cy="3484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33A80FC-A638-36BB-43FF-55C350D0B940}"/>
              </a:ext>
            </a:extLst>
          </p:cNvPr>
          <p:cNvSpPr txBox="1"/>
          <p:nvPr/>
        </p:nvSpPr>
        <p:spPr>
          <a:xfrm>
            <a:off x="1820055" y="1005925"/>
            <a:ext cx="6230641" cy="1286955"/>
          </a:xfrm>
          <a:prstGeom prst="rect">
            <a:avLst/>
          </a:prstGeom>
          <a:noFill/>
        </p:spPr>
        <p:txBody>
          <a:bodyPr wrap="square" rtlCol="0">
            <a:spAutoFit/>
          </a:bodyPr>
          <a:lstStyle/>
          <a:p>
            <a:pPr defTabSz="514350">
              <a:defRPr/>
            </a:pPr>
            <a:r>
              <a:rPr lang="en-US" sz="2400">
                <a:solidFill>
                  <a:srgbClr val="FF0000"/>
                </a:solidFill>
                <a:latin typeface="Calibri" panose="020F0502020204030204"/>
              </a:rPr>
              <a:t>Task 1:</a:t>
            </a:r>
            <a:r>
              <a:rPr lang="en-US" sz="2400">
                <a:solidFill>
                  <a:srgbClr val="0070C0"/>
                </a:solidFill>
                <a:latin typeface="Calibri" panose="020F0502020204030204"/>
              </a:rPr>
              <a:t> Promote and Validate PEIMS Fall data.</a:t>
            </a:r>
          </a:p>
          <a:p>
            <a:pPr defTabSz="514350">
              <a:defRPr/>
            </a:pPr>
            <a:r>
              <a:rPr lang="en-US" sz="2400">
                <a:solidFill>
                  <a:srgbClr val="0070C0"/>
                </a:solidFill>
                <a:latin typeface="Calibri" panose="020F0502020204030204"/>
              </a:rPr>
              <a:t> </a:t>
            </a:r>
          </a:p>
          <a:p>
            <a:pPr defTabSz="514350">
              <a:defRPr/>
            </a:pPr>
            <a:r>
              <a:rPr lang="en-US" sz="2400">
                <a:solidFill>
                  <a:srgbClr val="FF0000"/>
                </a:solidFill>
                <a:latin typeface="Calibri" panose="020F0502020204030204"/>
              </a:rPr>
              <a:t>Task 2:</a:t>
            </a:r>
            <a:r>
              <a:rPr lang="en-US" sz="2400">
                <a:solidFill>
                  <a:srgbClr val="0070C0"/>
                </a:solidFill>
                <a:latin typeface="Calibri" panose="020F0502020204030204"/>
              </a:rPr>
              <a:t> Verify data on Reports.</a:t>
            </a:r>
          </a:p>
          <a:p>
            <a:pPr defTabSz="514350">
              <a:defRPr/>
            </a:pPr>
            <a:endParaRPr lang="en-US" sz="563">
              <a:solidFill>
                <a:srgbClr val="0070C0"/>
              </a:solidFill>
              <a:latin typeface="Calibri" panose="020F0502020204030204"/>
            </a:endParaRPr>
          </a:p>
        </p:txBody>
      </p:sp>
    </p:spTree>
    <p:extLst>
      <p:ext uri="{BB962C8B-B14F-4D97-AF65-F5344CB8AC3E}">
        <p14:creationId xmlns:p14="http://schemas.microsoft.com/office/powerpoint/2010/main" val="370528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CEE483-1A62-2563-F938-41BE5F26ABB1}"/>
              </a:ext>
            </a:extLst>
          </p:cNvPr>
          <p:cNvSpPr>
            <a:spLocks noGrp="1"/>
          </p:cNvSpPr>
          <p:nvPr>
            <p:ph type="sldNum" sz="quarter" idx="12"/>
          </p:nvPr>
        </p:nvSpPr>
        <p:spPr/>
        <p:txBody>
          <a:bodyPr/>
          <a:lstStyle/>
          <a:p>
            <a:fld id="{69C126A4-BD19-47E2-8A0E-0DE1B9D8C925}" type="slidenum">
              <a:rPr lang="en-US" sz="1000" smtClean="0"/>
              <a:pPr/>
              <a:t>39</a:t>
            </a:fld>
            <a:endParaRPr lang="en-US" sz="1000"/>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1</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083677" y="1404100"/>
            <a:ext cx="3470631" cy="4280692"/>
          </a:xfrm>
          <a:prstGeom prst="rect">
            <a:avLst/>
          </a:prstGeom>
        </p:spPr>
        <p:txBody>
          <a:bodyPr lIns="51435" tIns="25718" rIns="51435" bIns="25718" anchor="t"/>
          <a:lstStyle/>
          <a:p>
            <a:pPr marL="128270" indent="-128270">
              <a:buClrTx/>
            </a:pPr>
            <a:r>
              <a:rPr lang="en-US" sz="1600">
                <a:solidFill>
                  <a:schemeClr val="tx1"/>
                </a:solidFill>
              </a:rPr>
              <a:t>After a review of the students’ coding the LEA determines that the students were not coded in the local SIS with the Associate Degree Indicator until after the PEIMS Fall First Submission was finalized and accepted by TEA.  </a:t>
            </a:r>
          </a:p>
          <a:p>
            <a:pPr marL="128270" indent="-128270"/>
            <a:endParaRPr lang="en-US" sz="1600">
              <a:solidFill>
                <a:schemeClr val="tx1"/>
              </a:solidFill>
              <a:ea typeface="Calibri" panose="020F0502020204030204"/>
              <a:cs typeface="Calibri" panose="020F0502020204030204"/>
            </a:endParaRPr>
          </a:p>
          <a:p>
            <a:pPr marL="128270" indent="-128270"/>
            <a:r>
              <a:rPr lang="en-US" sz="1600">
                <a:solidFill>
                  <a:schemeClr val="tx1"/>
                </a:solidFill>
              </a:rPr>
              <a:t>Since the due date for the PEIMS Fall First Submission has passed, the LEA will need to utilize the PEIMS Fall Resubmission window to capture and report all 150 students with an Associate Degree indicator.</a:t>
            </a:r>
            <a:endParaRPr lang="en-US" sz="1600">
              <a:solidFill>
                <a:schemeClr val="tx1"/>
              </a:solidFill>
              <a:ea typeface="Calibri"/>
              <a:cs typeface="Calibri"/>
            </a:endParaRPr>
          </a:p>
          <a:p>
            <a:pPr marL="128270" indent="-128270"/>
            <a:endParaRPr lang="en-US" sz="1600">
              <a:solidFill>
                <a:schemeClr val="tx1"/>
              </a:solidFill>
              <a:ea typeface="Calibri"/>
              <a:cs typeface="Calibri"/>
            </a:endParaRPr>
          </a:p>
          <a:p>
            <a:pPr marL="128270" indent="-128270"/>
            <a:r>
              <a:rPr lang="en-US" sz="1600">
                <a:solidFill>
                  <a:schemeClr val="tx1"/>
                </a:solidFill>
              </a:rPr>
              <a:t>All reports and data should be once again inspected for reasonableness to ensure that all the previously reported data and this correction is contained in the new PEIMS Fall Resubmission file.  </a:t>
            </a:r>
            <a:endParaRPr lang="en-US" sz="1600">
              <a:solidFill>
                <a:schemeClr val="tx1"/>
              </a:solidFill>
              <a:ea typeface="Calibri" panose="020F0502020204030204"/>
              <a:cs typeface="Calibri" panose="020F0502020204030204"/>
            </a:endParaRPr>
          </a:p>
        </p:txBody>
      </p:sp>
      <p:sp>
        <p:nvSpPr>
          <p:cNvPr id="33" name="Rectangle 32" descr="Green text box describing the Scenario.">
            <a:extLst>
              <a:ext uri="{FF2B5EF4-FFF2-40B4-BE49-F238E27FC236}">
                <a16:creationId xmlns:a16="http://schemas.microsoft.com/office/drawing/2014/main" id="{398F5AA3-8514-3ABB-4DB7-F3E647DA9FBD}"/>
              </a:ext>
            </a:extLst>
          </p:cNvPr>
          <p:cNvSpPr/>
          <p:nvPr/>
        </p:nvSpPr>
        <p:spPr>
          <a:xfrm>
            <a:off x="1497844" y="1021725"/>
            <a:ext cx="3217363" cy="2407276"/>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518130" y="1090030"/>
            <a:ext cx="3176790" cy="1985159"/>
          </a:xfrm>
          <a:prstGeom prst="rect">
            <a:avLst/>
          </a:prstGeom>
          <a:noFill/>
        </p:spPr>
        <p:txBody>
          <a:bodyPr wrap="square" rtlCol="0">
            <a:spAutoFit/>
          </a:bodyPr>
          <a:lstStyle/>
          <a:p>
            <a:pPr algn="l"/>
            <a:r>
              <a:rPr lang="en-US" b="1"/>
              <a:t>Scenario 1</a:t>
            </a:r>
            <a:r>
              <a:rPr lang="en-US"/>
              <a:t>: </a:t>
            </a:r>
            <a:r>
              <a:rPr lang="en-US" b="0" i="0">
                <a:solidFill>
                  <a:srgbClr val="172B4D"/>
                </a:solidFill>
                <a:effectLst/>
              </a:rPr>
              <a:t>Johnny is enrolled at the LEA and is in PK. Johnny qualified for PK since his family’s income indicates he qualifies for the free-lunch program.</a:t>
            </a:r>
            <a:endParaRPr lang="en-US" b="0" i="0">
              <a:solidFill>
                <a:srgbClr val="172B4D"/>
              </a:solidFill>
              <a:effectLst/>
              <a:latin typeface="-apple-system"/>
            </a:endParaRPr>
          </a:p>
          <a:p>
            <a:pPr defTabSz="514350">
              <a:defRPr/>
            </a:pPr>
            <a:endParaRPr lang="en-US" sz="1500">
              <a:cs typeface="Calibri" panose="020F0502020204030204" pitchFamily="34" charset="0"/>
            </a:endParaRPr>
          </a:p>
        </p:txBody>
      </p:sp>
      <p:sp>
        <p:nvSpPr>
          <p:cNvPr id="10" name="Rectangle 9" descr="Rectangle box around the Scenario details.">
            <a:extLst>
              <a:ext uri="{FF2B5EF4-FFF2-40B4-BE49-F238E27FC236}">
                <a16:creationId xmlns:a16="http://schemas.microsoft.com/office/drawing/2014/main" id="{BCD955FC-77A7-EA7F-51A0-B5AA9F2CD351}"/>
              </a:ext>
            </a:extLst>
          </p:cNvPr>
          <p:cNvSpPr/>
          <p:nvPr/>
        </p:nvSpPr>
        <p:spPr>
          <a:xfrm>
            <a:off x="1497844" y="3544446"/>
            <a:ext cx="3217362" cy="3054658"/>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Calibri" panose="020F0502020204030204"/>
            </a:endParaRPr>
          </a:p>
        </p:txBody>
      </p:sp>
      <p:sp>
        <p:nvSpPr>
          <p:cNvPr id="34" name="Rectangle 33">
            <a:extLst>
              <a:ext uri="{FF2B5EF4-FFF2-40B4-BE49-F238E27FC236}">
                <a16:creationId xmlns:a16="http://schemas.microsoft.com/office/drawing/2014/main" id="{DE52AA8A-343F-0C75-BE73-60642B25EB88}"/>
              </a:ext>
            </a:extLst>
          </p:cNvPr>
          <p:cNvSpPr/>
          <p:nvPr/>
        </p:nvSpPr>
        <p:spPr>
          <a:xfrm>
            <a:off x="4967711" y="1021725"/>
            <a:ext cx="3907818" cy="5569710"/>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514350">
              <a:defRPr/>
            </a:pPr>
            <a:r>
              <a:rPr lang="en-US" sz="1350" b="1">
                <a:solidFill>
                  <a:prstClr val="black"/>
                </a:solidFill>
                <a:latin typeface="Calibri" panose="020F0502020204030204"/>
              </a:rPr>
              <a:t>  </a:t>
            </a:r>
            <a:r>
              <a:rPr lang="en-US" b="1">
                <a:solidFill>
                  <a:prstClr val="black"/>
                </a:solidFill>
                <a:latin typeface="Calibri" panose="020F0502020204030204"/>
              </a:rPr>
              <a:t>Resolution Steps:</a:t>
            </a:r>
          </a:p>
          <a:p>
            <a:pPr defTabSz="514350">
              <a:defRPr/>
            </a:pPr>
            <a:endParaRPr lang="en-US" b="1">
              <a:solidFill>
                <a:prstClr val="black"/>
              </a:solidFill>
              <a:latin typeface="Calibri" panose="020F0502020204030204"/>
            </a:endParaRPr>
          </a:p>
          <a:p>
            <a:pPr marL="285750" indent="-285750" defTabSz="514350">
              <a:buClr>
                <a:srgbClr val="FF0000"/>
              </a:buClr>
              <a:buFont typeface="Wingdings" panose="05000000000000000000" pitchFamily="2" charset="2"/>
              <a:buChar char="§"/>
              <a:defRPr/>
            </a:pPr>
            <a:r>
              <a:rPr lang="en-US">
                <a:solidFill>
                  <a:srgbClr val="0070C0"/>
                </a:solidFill>
                <a:latin typeface="Calibri" panose="020F0502020204030204"/>
              </a:rPr>
              <a:t>Verify Johnny’s date of birth and age as indicated on his birth certificate.</a:t>
            </a:r>
          </a:p>
          <a:p>
            <a:pPr marL="742950" lvl="1" indent="-285750" defTabSz="514350">
              <a:buClr>
                <a:srgbClr val="FF0000"/>
              </a:buClr>
              <a:buFont typeface="Wingdings" panose="05000000000000000000" pitchFamily="2" charset="2"/>
              <a:buChar char="§"/>
              <a:defRPr/>
            </a:pPr>
            <a:r>
              <a:rPr lang="en-US">
                <a:solidFill>
                  <a:srgbClr val="0070C0"/>
                </a:solidFill>
                <a:latin typeface="Calibri" panose="020F0502020204030204"/>
              </a:rPr>
              <a:t>If Johnny is less than 3 years of age on September 1, then he is ineligible for funding in PK. Change his ADA eligibility to 0, 4, or 5 in the SIS.</a:t>
            </a:r>
          </a:p>
          <a:p>
            <a:pPr marL="742950" lvl="1" indent="-285750" defTabSz="514350">
              <a:buClr>
                <a:srgbClr val="FF0000"/>
              </a:buClr>
              <a:buFont typeface="Wingdings" panose="05000000000000000000" pitchFamily="2" charset="2"/>
              <a:buChar char="§"/>
              <a:defRPr/>
            </a:pPr>
            <a:r>
              <a:rPr lang="en-US">
                <a:solidFill>
                  <a:srgbClr val="0070C0"/>
                </a:solidFill>
                <a:latin typeface="Calibri" panose="020F0502020204030204"/>
              </a:rPr>
              <a:t>If Johnny was 3 on September 1, update his date of birth in the SIS .</a:t>
            </a:r>
          </a:p>
          <a:p>
            <a:pPr marL="742950" lvl="1" indent="-285750" defTabSz="514350">
              <a:buClr>
                <a:srgbClr val="FF0000"/>
              </a:buClr>
              <a:buFont typeface="Wingdings" panose="05000000000000000000" pitchFamily="2" charset="2"/>
              <a:buChar char="§"/>
              <a:defRPr/>
            </a:pPr>
            <a:r>
              <a:rPr lang="en-US">
                <a:solidFill>
                  <a:srgbClr val="0070C0"/>
                </a:solidFill>
              </a:rPr>
              <a:t>Verify that the updated coding is published to the IODs.</a:t>
            </a:r>
          </a:p>
          <a:p>
            <a:pPr marL="742950" lvl="1" indent="-285750" defTabSz="514350">
              <a:buClr>
                <a:srgbClr val="FF0000"/>
              </a:buClr>
              <a:buFont typeface="Wingdings" panose="05000000000000000000" pitchFamily="2" charset="2"/>
              <a:buChar char="§"/>
              <a:defRPr/>
            </a:pPr>
            <a:r>
              <a:rPr lang="en-US">
                <a:solidFill>
                  <a:srgbClr val="0070C0"/>
                </a:solidFill>
              </a:rPr>
              <a:t>Check to see that the Level 2 error has cleared. Promote and validate the student data again and check the validation errors in the PEIMS application.</a:t>
            </a:r>
          </a:p>
          <a:p>
            <a:pPr lvl="1" defTabSz="514350">
              <a:buClr>
                <a:srgbClr val="FF0000"/>
              </a:buClr>
              <a:defRPr/>
            </a:pPr>
            <a:endParaRPr lang="en-US">
              <a:solidFill>
                <a:srgbClr val="0070C0"/>
              </a:solidFill>
              <a:latin typeface="Calibri" panose="020F0502020204030204"/>
            </a:endParaRPr>
          </a:p>
        </p:txBody>
      </p:sp>
      <p:sp>
        <p:nvSpPr>
          <p:cNvPr id="5" name="TextBox 4">
            <a:extLst>
              <a:ext uri="{FF2B5EF4-FFF2-40B4-BE49-F238E27FC236}">
                <a16:creationId xmlns:a16="http://schemas.microsoft.com/office/drawing/2014/main" id="{FEC2D367-510A-F56E-CCFE-E23AF9CC85E6}"/>
              </a:ext>
            </a:extLst>
          </p:cNvPr>
          <p:cNvSpPr txBox="1"/>
          <p:nvPr/>
        </p:nvSpPr>
        <p:spPr>
          <a:xfrm>
            <a:off x="1576027" y="3544447"/>
            <a:ext cx="3176790" cy="1077218"/>
          </a:xfrm>
          <a:prstGeom prst="rect">
            <a:avLst/>
          </a:prstGeom>
          <a:noFill/>
        </p:spPr>
        <p:txBody>
          <a:bodyPr wrap="square" rtlCol="0">
            <a:spAutoFit/>
          </a:bodyPr>
          <a:lstStyle/>
          <a:p>
            <a:r>
              <a:rPr lang="en-US" sz="1600" b="1"/>
              <a:t>Why is the LEA receiving fatal error 40100-0097? </a:t>
            </a:r>
          </a:p>
          <a:p>
            <a:endParaRPr lang="en-US" sz="1600" b="1"/>
          </a:p>
          <a:p>
            <a:endParaRPr lang="en-US" sz="1600" b="1"/>
          </a:p>
        </p:txBody>
      </p:sp>
      <p:pic>
        <p:nvPicPr>
          <p:cNvPr id="15" name="Picture 14">
            <a:extLst>
              <a:ext uri="{FF2B5EF4-FFF2-40B4-BE49-F238E27FC236}">
                <a16:creationId xmlns:a16="http://schemas.microsoft.com/office/drawing/2014/main" id="{C6C52499-BEED-775B-4ACD-946B2D1EEBF1}"/>
              </a:ext>
            </a:extLst>
          </p:cNvPr>
          <p:cNvPicPr>
            <a:picLocks noChangeAspect="1"/>
          </p:cNvPicPr>
          <p:nvPr/>
        </p:nvPicPr>
        <p:blipFill>
          <a:blip r:embed="rId3"/>
          <a:stretch>
            <a:fillRect/>
          </a:stretch>
        </p:blipFill>
        <p:spPr>
          <a:xfrm>
            <a:off x="1576027" y="4362440"/>
            <a:ext cx="3070463" cy="809635"/>
          </a:xfrm>
          <a:prstGeom prst="rect">
            <a:avLst/>
          </a:prstGeom>
        </p:spPr>
      </p:pic>
      <p:sp>
        <p:nvSpPr>
          <p:cNvPr id="16" name="Rectangle 15">
            <a:extLst>
              <a:ext uri="{FF2B5EF4-FFF2-40B4-BE49-F238E27FC236}">
                <a16:creationId xmlns:a16="http://schemas.microsoft.com/office/drawing/2014/main" id="{49DCC601-E0AE-FDCA-CD66-C4493CA4B5D7}"/>
              </a:ext>
            </a:extLst>
          </p:cNvPr>
          <p:cNvSpPr/>
          <p:nvPr/>
        </p:nvSpPr>
        <p:spPr>
          <a:xfrm>
            <a:off x="1556553" y="4709556"/>
            <a:ext cx="367073" cy="16826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20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613316" y="299391"/>
            <a:ext cx="9144001" cy="563513"/>
          </a:xfrm>
        </p:spPr>
        <p:txBody>
          <a:bodyPr>
            <a:noAutofit/>
          </a:bodyPr>
          <a:lstStyle/>
          <a:p>
            <a:pPr algn="ctr"/>
            <a:r>
              <a:rPr lang="en-US" sz="4400"/>
              <a:t>WHY IS THIS IMPORTANT</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863345" y="1146510"/>
            <a:ext cx="6828963" cy="4419403"/>
          </a:xfrm>
        </p:spPr>
        <p:txBody>
          <a:bodyPr lIns="51435" tIns="25718" rIns="51435" bIns="25718" anchor="t"/>
          <a:lstStyle/>
          <a:p>
            <a:pPr marL="0" lvl="1" indent="0">
              <a:buNone/>
            </a:pPr>
            <a:endParaRPr lang="en-US" sz="750" b="1"/>
          </a:p>
          <a:p>
            <a:pPr marL="257175" indent="-257175"/>
            <a:r>
              <a:rPr lang="en-US" altLang="en-US" sz="2400">
                <a:solidFill>
                  <a:srgbClr val="0070C0"/>
                </a:solidFill>
              </a:rPr>
              <a:t>To understand that an LEA’s funding and accountability are impacted by accurately reporting  PEIMS data. </a:t>
            </a:r>
          </a:p>
          <a:p>
            <a:pPr marL="257175" indent="-257175"/>
            <a:endParaRPr lang="en-US" sz="2400">
              <a:solidFill>
                <a:srgbClr val="0070C0"/>
              </a:solidFill>
            </a:endParaRPr>
          </a:p>
          <a:p>
            <a:pPr marL="288925" indent="-288925">
              <a:buSzPct val="100000"/>
            </a:pPr>
            <a:r>
              <a:rPr lang="en-US" altLang="en-US" sz="2400">
                <a:solidFill>
                  <a:srgbClr val="0070C0"/>
                </a:solidFill>
              </a:rPr>
              <a:t>To better understand the data that is submitted for the PEIMS Fall Submission and steps taken to validate and finalize the submission.</a:t>
            </a:r>
          </a:p>
          <a:p>
            <a:pPr>
              <a:buSzPct val="100000"/>
            </a:pPr>
            <a:endParaRPr lang="en-US" altLang="en-US" sz="2400">
              <a:solidFill>
                <a:srgbClr val="0070C0"/>
              </a:solidFill>
            </a:endParaRPr>
          </a:p>
          <a:p>
            <a:pPr marL="0" indent="0">
              <a:buSzPct val="100000"/>
              <a:buNone/>
            </a:pPr>
            <a:r>
              <a:rPr lang="en-US" altLang="en-US" sz="1800">
                <a:solidFill>
                  <a:srgbClr val="0070C0"/>
                </a:solidFill>
              </a:rPr>
              <a:t>											</a:t>
            </a:r>
          </a:p>
          <a:p>
            <a:pPr marL="257175" indent="0">
              <a:buNone/>
            </a:pPr>
            <a:endParaRPr lang="en-US" sz="1800"/>
          </a:p>
          <a:p>
            <a:pPr marL="467916" indent="-210741"/>
            <a:endParaRPr lang="en-US" sz="1800"/>
          </a:p>
          <a:p>
            <a:pPr marL="467916" indent="-210741"/>
            <a:endParaRPr lang="en-US" sz="900">
              <a:cs typeface="Calibri" panose="020F0502020204030204"/>
            </a:endParaRPr>
          </a:p>
        </p:txBody>
      </p:sp>
      <p:sp>
        <p:nvSpPr>
          <p:cNvPr id="2" name="Slide Number Placeholder 1">
            <a:extLst>
              <a:ext uri="{FF2B5EF4-FFF2-40B4-BE49-F238E27FC236}">
                <a16:creationId xmlns:a16="http://schemas.microsoft.com/office/drawing/2014/main" id="{ED3DF9D3-15BC-E024-7D0B-CDEAD493646F}"/>
              </a:ext>
            </a:extLst>
          </p:cNvPr>
          <p:cNvSpPr txBox="1">
            <a:spLocks/>
          </p:cNvSpPr>
          <p:nvPr/>
        </p:nvSpPr>
        <p:spPr>
          <a:xfrm>
            <a:off x="6817059" y="63256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C126A4-BD19-47E2-8A0E-0DE1B9D8C925}" type="slidenum">
              <a:rPr lang="en-US" sz="1000" smtClean="0"/>
              <a:pPr/>
              <a:t>4</a:t>
            </a:fld>
            <a:endParaRPr lang="en-US" sz="1000"/>
          </a:p>
        </p:txBody>
      </p:sp>
    </p:spTree>
    <p:extLst>
      <p:ext uri="{BB962C8B-B14F-4D97-AF65-F5344CB8AC3E}">
        <p14:creationId xmlns:p14="http://schemas.microsoft.com/office/powerpoint/2010/main" val="251074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9A92E-8336-9B8F-98C6-148430A1422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3E29FA-E3C3-0024-C328-3BBD556F66B0}"/>
              </a:ext>
            </a:extLst>
          </p:cNvPr>
          <p:cNvSpPr>
            <a:spLocks noGrp="1"/>
          </p:cNvSpPr>
          <p:nvPr>
            <p:ph type="sldNum" sz="quarter" idx="12"/>
          </p:nvPr>
        </p:nvSpPr>
        <p:spPr/>
        <p:txBody>
          <a:bodyPr/>
          <a:lstStyle/>
          <a:p>
            <a:fld id="{69C126A4-BD19-47E2-8A0E-0DE1B9D8C925}" type="slidenum">
              <a:rPr lang="en-US" sz="1000" smtClean="0"/>
              <a:pPr/>
              <a:t>40</a:t>
            </a:fld>
            <a:endParaRPr lang="en-US" sz="1000"/>
          </a:p>
        </p:txBody>
      </p:sp>
      <p:sp>
        <p:nvSpPr>
          <p:cNvPr id="3" name="Title 2">
            <a:extLst>
              <a:ext uri="{FF2B5EF4-FFF2-40B4-BE49-F238E27FC236}">
                <a16:creationId xmlns:a16="http://schemas.microsoft.com/office/drawing/2014/main" id="{19D6B20C-23F4-7240-22E8-E03927F91367}"/>
              </a:ext>
            </a:extLst>
          </p:cNvPr>
          <p:cNvSpPr>
            <a:spLocks noGrp="1"/>
          </p:cNvSpPr>
          <p:nvPr>
            <p:ph type="title"/>
          </p:nvPr>
        </p:nvSpPr>
        <p:spPr/>
        <p:txBody>
          <a:bodyPr anchor="ctr">
            <a:noAutofit/>
          </a:bodyPr>
          <a:lstStyle/>
          <a:p>
            <a:pPr algn="ctr"/>
            <a:r>
              <a:rPr lang="en-US" sz="4400">
                <a:solidFill>
                  <a:srgbClr val="0070C0"/>
                </a:solidFill>
              </a:rPr>
              <a:t>TROUBLESHOOTING 2</a:t>
            </a:r>
          </a:p>
        </p:txBody>
      </p:sp>
      <p:sp>
        <p:nvSpPr>
          <p:cNvPr id="11" name="Content Placeholder 10">
            <a:extLst>
              <a:ext uri="{FF2B5EF4-FFF2-40B4-BE49-F238E27FC236}">
                <a16:creationId xmlns:a16="http://schemas.microsoft.com/office/drawing/2014/main" id="{5F83DC81-ACEA-A30F-68DA-E3F215B91CCE}"/>
              </a:ext>
            </a:extLst>
          </p:cNvPr>
          <p:cNvSpPr>
            <a:spLocks noGrp="1"/>
          </p:cNvSpPr>
          <p:nvPr>
            <p:ph idx="1"/>
          </p:nvPr>
        </p:nvSpPr>
        <p:spPr>
          <a:xfrm>
            <a:off x="5083677" y="1404100"/>
            <a:ext cx="3470631" cy="4280692"/>
          </a:xfrm>
          <a:prstGeom prst="rect">
            <a:avLst/>
          </a:prstGeom>
        </p:spPr>
        <p:txBody>
          <a:bodyPr lIns="51435" tIns="25718" rIns="51435" bIns="25718" anchor="t"/>
          <a:lstStyle/>
          <a:p>
            <a:pPr marL="128270" indent="-128270">
              <a:buClrTx/>
            </a:pPr>
            <a:r>
              <a:rPr lang="en-US" sz="1600">
                <a:solidFill>
                  <a:schemeClr val="tx1"/>
                </a:solidFill>
              </a:rPr>
              <a:t>After a review of the students’ coding the LEA determines that the students were not coded in the local SIS with the Associate Degree Indicator until after the PEIMS Fall First Submission was finalized and accepted by TEA.  </a:t>
            </a:r>
          </a:p>
          <a:p>
            <a:pPr marL="128270" indent="-128270"/>
            <a:endParaRPr lang="en-US" sz="1600">
              <a:solidFill>
                <a:schemeClr val="tx1"/>
              </a:solidFill>
              <a:ea typeface="Calibri" panose="020F0502020204030204"/>
              <a:cs typeface="Calibri" panose="020F0502020204030204"/>
            </a:endParaRPr>
          </a:p>
          <a:p>
            <a:pPr marL="128270" indent="-128270"/>
            <a:r>
              <a:rPr lang="en-US" sz="1600">
                <a:solidFill>
                  <a:schemeClr val="tx1"/>
                </a:solidFill>
              </a:rPr>
              <a:t>Since the due date for the PEIMS Fall First Submission has passed, the LEA will need to utilize the PEIMS Fall Resubmission window to capture and report all 150 students with an Associate Degree indicator.</a:t>
            </a:r>
            <a:endParaRPr lang="en-US" sz="1600">
              <a:solidFill>
                <a:schemeClr val="tx1"/>
              </a:solidFill>
              <a:ea typeface="Calibri"/>
              <a:cs typeface="Calibri"/>
            </a:endParaRPr>
          </a:p>
          <a:p>
            <a:pPr marL="128270" indent="-128270"/>
            <a:endParaRPr lang="en-US" sz="1600">
              <a:solidFill>
                <a:schemeClr val="tx1"/>
              </a:solidFill>
              <a:ea typeface="Calibri"/>
              <a:cs typeface="Calibri"/>
            </a:endParaRPr>
          </a:p>
          <a:p>
            <a:pPr marL="128270" indent="-128270"/>
            <a:r>
              <a:rPr lang="en-US" sz="1600">
                <a:solidFill>
                  <a:schemeClr val="tx1"/>
                </a:solidFill>
              </a:rPr>
              <a:t>All reports and data should be once again inspected for reasonableness to ensure that all the previously reported data and this correction is contained in the new PEIMS Fall Resubmission file.  </a:t>
            </a:r>
            <a:endParaRPr lang="en-US" sz="1600">
              <a:solidFill>
                <a:schemeClr val="tx1"/>
              </a:solidFill>
              <a:ea typeface="Calibri" panose="020F0502020204030204"/>
              <a:cs typeface="Calibri" panose="020F0502020204030204"/>
            </a:endParaRPr>
          </a:p>
        </p:txBody>
      </p:sp>
      <p:sp>
        <p:nvSpPr>
          <p:cNvPr id="33" name="Rectangle 32" descr="Green text box describing the Scenario.">
            <a:extLst>
              <a:ext uri="{FF2B5EF4-FFF2-40B4-BE49-F238E27FC236}">
                <a16:creationId xmlns:a16="http://schemas.microsoft.com/office/drawing/2014/main" id="{26803043-9351-B9F2-3DE3-B3F25F5F4F30}"/>
              </a:ext>
            </a:extLst>
          </p:cNvPr>
          <p:cNvSpPr/>
          <p:nvPr/>
        </p:nvSpPr>
        <p:spPr>
          <a:xfrm>
            <a:off x="1497844" y="1021725"/>
            <a:ext cx="3217363" cy="2407276"/>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FD424EFD-50F7-C6A1-A1F7-A2E6C70C6625}"/>
              </a:ext>
            </a:extLst>
          </p:cNvPr>
          <p:cNvSpPr txBox="1"/>
          <p:nvPr/>
        </p:nvSpPr>
        <p:spPr>
          <a:xfrm>
            <a:off x="1518130" y="1090030"/>
            <a:ext cx="3176790" cy="1708160"/>
          </a:xfrm>
          <a:prstGeom prst="rect">
            <a:avLst/>
          </a:prstGeom>
          <a:noFill/>
        </p:spPr>
        <p:txBody>
          <a:bodyPr wrap="square" rtlCol="0">
            <a:spAutoFit/>
          </a:bodyPr>
          <a:lstStyle/>
          <a:p>
            <a:pPr algn="l"/>
            <a:r>
              <a:rPr lang="en-US" b="1"/>
              <a:t>Scenario 2</a:t>
            </a:r>
            <a:r>
              <a:rPr lang="en-US"/>
              <a:t>: </a:t>
            </a:r>
            <a:r>
              <a:rPr lang="en-US" b="0" i="0">
                <a:solidFill>
                  <a:srgbClr val="172B4D"/>
                </a:solidFill>
                <a:effectLst/>
              </a:rPr>
              <a:t>Mr. Trumpet is </a:t>
            </a:r>
            <a:r>
              <a:rPr lang="en-US">
                <a:solidFill>
                  <a:srgbClr val="172B4D"/>
                </a:solidFill>
              </a:rPr>
              <a:t>the band teacher at the LEA.</a:t>
            </a:r>
            <a:r>
              <a:rPr lang="en-US" b="0" i="0">
                <a:solidFill>
                  <a:srgbClr val="172B4D"/>
                </a:solidFill>
                <a:effectLst/>
              </a:rPr>
              <a:t> </a:t>
            </a:r>
            <a:r>
              <a:rPr lang="en-US">
                <a:solidFill>
                  <a:srgbClr val="172B4D"/>
                </a:solidFill>
              </a:rPr>
              <a:t>The LEA is reporting his salary with Payroll Activity Code of 05-Band or Orchestra.</a:t>
            </a:r>
            <a:endParaRPr lang="en-US" b="0" i="0">
              <a:solidFill>
                <a:srgbClr val="172B4D"/>
              </a:solidFill>
              <a:effectLst/>
              <a:latin typeface="-apple-system"/>
            </a:endParaRPr>
          </a:p>
          <a:p>
            <a:pPr defTabSz="514350">
              <a:defRPr/>
            </a:pPr>
            <a:endParaRPr lang="en-US" sz="1500">
              <a:cs typeface="Calibri" panose="020F0502020204030204" pitchFamily="34" charset="0"/>
            </a:endParaRPr>
          </a:p>
        </p:txBody>
      </p:sp>
      <p:sp>
        <p:nvSpPr>
          <p:cNvPr id="10" name="Rectangle 9" descr="Rectangle box around the Scenario details.">
            <a:extLst>
              <a:ext uri="{FF2B5EF4-FFF2-40B4-BE49-F238E27FC236}">
                <a16:creationId xmlns:a16="http://schemas.microsoft.com/office/drawing/2014/main" id="{AB19F24E-0E01-5514-653D-6D21E96CF662}"/>
              </a:ext>
            </a:extLst>
          </p:cNvPr>
          <p:cNvSpPr/>
          <p:nvPr/>
        </p:nvSpPr>
        <p:spPr>
          <a:xfrm>
            <a:off x="1497844" y="3544446"/>
            <a:ext cx="3217362" cy="3054658"/>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Calibri" panose="020F0502020204030204"/>
            </a:endParaRPr>
          </a:p>
        </p:txBody>
      </p:sp>
      <p:sp>
        <p:nvSpPr>
          <p:cNvPr id="34" name="Rectangle 33">
            <a:extLst>
              <a:ext uri="{FF2B5EF4-FFF2-40B4-BE49-F238E27FC236}">
                <a16:creationId xmlns:a16="http://schemas.microsoft.com/office/drawing/2014/main" id="{C1E3DD1E-9A71-E582-1FCA-930D81D5131D}"/>
              </a:ext>
            </a:extLst>
          </p:cNvPr>
          <p:cNvSpPr/>
          <p:nvPr/>
        </p:nvSpPr>
        <p:spPr>
          <a:xfrm>
            <a:off x="4967711" y="1030073"/>
            <a:ext cx="3907818" cy="5569710"/>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514350">
              <a:defRPr/>
            </a:pPr>
            <a:r>
              <a:rPr lang="en-US" sz="1350" b="1">
                <a:solidFill>
                  <a:prstClr val="black"/>
                </a:solidFill>
                <a:latin typeface="Calibri" panose="020F0502020204030204"/>
              </a:rPr>
              <a:t>  </a:t>
            </a:r>
            <a:r>
              <a:rPr lang="en-US" b="1">
                <a:solidFill>
                  <a:prstClr val="black"/>
                </a:solidFill>
                <a:latin typeface="Calibri" panose="020F0502020204030204"/>
              </a:rPr>
              <a:t>Resolution Steps:</a:t>
            </a:r>
          </a:p>
          <a:p>
            <a:pPr marL="400050" lvl="1" indent="-228600" defTabSz="514350">
              <a:buClr>
                <a:srgbClr val="FF0000"/>
              </a:buClr>
              <a:buFont typeface="Wingdings" panose="05000000000000000000" pitchFamily="2" charset="2"/>
              <a:buChar char="§"/>
              <a:defRPr/>
            </a:pPr>
            <a:r>
              <a:rPr lang="en-US">
                <a:solidFill>
                  <a:srgbClr val="0070C0"/>
                </a:solidFill>
              </a:rPr>
              <a:t>Verify that Mr. Trumpet’s Staff Type code is 1-School District or Charter School Employee.</a:t>
            </a:r>
          </a:p>
          <a:p>
            <a:pPr marL="742950" lvl="1" indent="-285750" defTabSz="514350">
              <a:buClr>
                <a:srgbClr val="FF0000"/>
              </a:buClr>
              <a:buFont typeface="Wingdings" panose="05000000000000000000" pitchFamily="2" charset="2"/>
              <a:buChar char="§"/>
              <a:defRPr/>
            </a:pPr>
            <a:r>
              <a:rPr lang="en-US">
                <a:solidFill>
                  <a:srgbClr val="0070C0"/>
                </a:solidFill>
                <a:latin typeface="Calibri" panose="020F0502020204030204"/>
              </a:rPr>
              <a:t>Mr. Trumpet’s regular base salary should be reported with Payroll Activity Code 80.</a:t>
            </a:r>
          </a:p>
          <a:p>
            <a:pPr marL="742950" lvl="1" indent="-285750" defTabSz="514350">
              <a:buClr>
                <a:srgbClr val="FF0000"/>
              </a:buClr>
              <a:buFont typeface="Wingdings" panose="05000000000000000000" pitchFamily="2" charset="2"/>
              <a:buChar char="§"/>
              <a:defRPr/>
            </a:pPr>
            <a:r>
              <a:rPr lang="en-US">
                <a:solidFill>
                  <a:srgbClr val="0070C0"/>
                </a:solidFill>
                <a:latin typeface="Calibri" panose="020F0502020204030204"/>
              </a:rPr>
              <a:t>Payroll Activity Code 05 should be used to report supplemental pay Mr. Trumpet receives for extra duties.</a:t>
            </a:r>
          </a:p>
          <a:p>
            <a:pPr marL="742950" lvl="1" indent="-285750" defTabSz="514350">
              <a:buClr>
                <a:srgbClr val="FF0000"/>
              </a:buClr>
              <a:buFont typeface="Wingdings" panose="05000000000000000000" pitchFamily="2" charset="2"/>
              <a:buChar char="§"/>
              <a:defRPr/>
            </a:pPr>
            <a:r>
              <a:rPr lang="en-US">
                <a:solidFill>
                  <a:srgbClr val="0070C0"/>
                </a:solidFill>
                <a:latin typeface="Calibri" panose="020F0502020204030204"/>
              </a:rPr>
              <a:t>Update the coding in the HR software system and ensure that the updated coding is published to the IODs.</a:t>
            </a:r>
          </a:p>
          <a:p>
            <a:pPr marL="742950" lvl="1" indent="-285750" defTabSz="514350">
              <a:buClr>
                <a:srgbClr val="FF0000"/>
              </a:buClr>
              <a:buFont typeface="Wingdings" panose="05000000000000000000" pitchFamily="2" charset="2"/>
              <a:buChar char="§"/>
              <a:defRPr/>
            </a:pPr>
            <a:r>
              <a:rPr lang="en-US">
                <a:solidFill>
                  <a:srgbClr val="0070C0"/>
                </a:solidFill>
                <a:latin typeface="Calibri" panose="020F0502020204030204"/>
              </a:rPr>
              <a:t>Verify that the Level 2 error has cleared. Promote and validate the staff data again and check the validation errors in the PEIMS application.</a:t>
            </a:r>
          </a:p>
        </p:txBody>
      </p:sp>
      <p:sp>
        <p:nvSpPr>
          <p:cNvPr id="5" name="TextBox 4">
            <a:extLst>
              <a:ext uri="{FF2B5EF4-FFF2-40B4-BE49-F238E27FC236}">
                <a16:creationId xmlns:a16="http://schemas.microsoft.com/office/drawing/2014/main" id="{B6C40E1F-053C-E9C3-C69D-97DC554D2C13}"/>
              </a:ext>
            </a:extLst>
          </p:cNvPr>
          <p:cNvSpPr txBox="1"/>
          <p:nvPr/>
        </p:nvSpPr>
        <p:spPr>
          <a:xfrm>
            <a:off x="1576027" y="3544447"/>
            <a:ext cx="3176790" cy="1077218"/>
          </a:xfrm>
          <a:prstGeom prst="rect">
            <a:avLst/>
          </a:prstGeom>
          <a:noFill/>
        </p:spPr>
        <p:txBody>
          <a:bodyPr wrap="square" rtlCol="0">
            <a:spAutoFit/>
          </a:bodyPr>
          <a:lstStyle/>
          <a:p>
            <a:r>
              <a:rPr lang="en-US" sz="1600" b="1"/>
              <a:t>Why is the LEA receiving fatal error 30040-0044? </a:t>
            </a:r>
          </a:p>
          <a:p>
            <a:endParaRPr lang="en-US" sz="1600" b="1"/>
          </a:p>
          <a:p>
            <a:endParaRPr lang="en-US" sz="1600" b="1"/>
          </a:p>
        </p:txBody>
      </p:sp>
      <p:pic>
        <p:nvPicPr>
          <p:cNvPr id="6" name="Picture 5">
            <a:extLst>
              <a:ext uri="{FF2B5EF4-FFF2-40B4-BE49-F238E27FC236}">
                <a16:creationId xmlns:a16="http://schemas.microsoft.com/office/drawing/2014/main" id="{D68E49F7-D6AF-A6C8-C611-304D42E5E5B8}"/>
              </a:ext>
            </a:extLst>
          </p:cNvPr>
          <p:cNvPicPr>
            <a:picLocks noChangeAspect="1"/>
          </p:cNvPicPr>
          <p:nvPr/>
        </p:nvPicPr>
        <p:blipFill>
          <a:blip r:embed="rId3"/>
          <a:stretch>
            <a:fillRect/>
          </a:stretch>
        </p:blipFill>
        <p:spPr>
          <a:xfrm>
            <a:off x="1576027" y="4402472"/>
            <a:ext cx="3103709" cy="911914"/>
          </a:xfrm>
          <a:prstGeom prst="rect">
            <a:avLst/>
          </a:prstGeom>
        </p:spPr>
      </p:pic>
      <p:sp>
        <p:nvSpPr>
          <p:cNvPr id="16" name="Rectangle 15">
            <a:extLst>
              <a:ext uri="{FF2B5EF4-FFF2-40B4-BE49-F238E27FC236}">
                <a16:creationId xmlns:a16="http://schemas.microsoft.com/office/drawing/2014/main" id="{D2EBB14D-FB5B-C168-FA3A-8FB99FCD6890}"/>
              </a:ext>
            </a:extLst>
          </p:cNvPr>
          <p:cNvSpPr/>
          <p:nvPr/>
        </p:nvSpPr>
        <p:spPr>
          <a:xfrm>
            <a:off x="1576027" y="4783822"/>
            <a:ext cx="367073" cy="16826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3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A234F3-5CE0-9C0D-8FB8-13DFCB0E795E}"/>
              </a:ext>
            </a:extLst>
          </p:cNvPr>
          <p:cNvSpPr>
            <a:spLocks noGrp="1"/>
          </p:cNvSpPr>
          <p:nvPr>
            <p:ph type="sldNum" sz="quarter" idx="12"/>
          </p:nvPr>
        </p:nvSpPr>
        <p:spPr/>
        <p:txBody>
          <a:bodyPr/>
          <a:lstStyle/>
          <a:p>
            <a:fld id="{69C126A4-BD19-47E2-8A0E-0DE1B9D8C925}" type="slidenum">
              <a:rPr lang="en-US" sz="1000" smtClean="0"/>
              <a:pPr/>
              <a:t>41</a:t>
            </a:fld>
            <a:endParaRPr lang="en-US" sz="1000"/>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3</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4998721" y="1270438"/>
            <a:ext cx="3876808" cy="2528987"/>
          </a:xfrm>
          <a:prstGeom prst="rect">
            <a:avLst/>
          </a:prstGeom>
        </p:spPr>
        <p:txBody>
          <a:bodyPr lIns="51435" tIns="25718" rIns="51435" bIns="25718" anchor="t"/>
          <a:lstStyle/>
          <a:p>
            <a:pPr marL="128270" indent="-128270">
              <a:buClr>
                <a:schemeClr val="tx1"/>
              </a:buClr>
            </a:pPr>
            <a:r>
              <a:rPr lang="en-US" sz="1600">
                <a:solidFill>
                  <a:schemeClr val="tx1"/>
                </a:solidFill>
              </a:rPr>
              <a:t>A review of TEDS reveals that the CTE code is a calculated value that occurs after the PEIMS Summer First Submission and PEIMS Summer Resubmission. TEDS provides an overview of the CTE indicator calculation process.</a:t>
            </a:r>
            <a:endParaRPr lang="en-US"/>
          </a:p>
          <a:p>
            <a:pPr marL="128270" indent="-128270">
              <a:buClr>
                <a:schemeClr val="tx1"/>
              </a:buClr>
            </a:pPr>
            <a:r>
              <a:rPr lang="en-US" sz="1600">
                <a:solidFill>
                  <a:schemeClr val="tx1"/>
                </a:solidFill>
              </a:rPr>
              <a:t>After a review of the students coding, the LEA determines that the students have a course sequence code of 1. </a:t>
            </a:r>
            <a:endParaRPr lang="en-US" sz="1600">
              <a:solidFill>
                <a:schemeClr val="tx1"/>
              </a:solidFill>
              <a:ea typeface="Calibri"/>
              <a:cs typeface="Calibri"/>
            </a:endParaRPr>
          </a:p>
          <a:p>
            <a:pPr marL="128270" indent="-128270">
              <a:buClr>
                <a:schemeClr val="tx1"/>
              </a:buClr>
            </a:pPr>
            <a:r>
              <a:rPr lang="en-US" sz="1600">
                <a:solidFill>
                  <a:schemeClr val="tx1"/>
                </a:solidFill>
              </a:rPr>
              <a:t>TEDS states that course sequence codes 0,2,5 and 9 are the only codes used to  calculate the CTE value that populates these reports.  </a:t>
            </a:r>
            <a:endParaRPr lang="en-US" sz="1600">
              <a:solidFill>
                <a:schemeClr val="tx1"/>
              </a:solidFill>
              <a:ea typeface="Calibri"/>
              <a:cs typeface="Calibri"/>
            </a:endParaRPr>
          </a:p>
          <a:p>
            <a:pPr marL="128270" indent="-128270">
              <a:buClr>
                <a:schemeClr val="tx1"/>
              </a:buClr>
            </a:pPr>
            <a:r>
              <a:rPr lang="en-US" sz="1600">
                <a:solidFill>
                  <a:schemeClr val="tx1"/>
                </a:solidFill>
              </a:rPr>
              <a:t> By changing the course sequence codes in the PEIMS Summer Resubmission these students will be included in the CTE indicator calculation process. </a:t>
            </a:r>
            <a:endParaRPr lang="en-US" sz="1600">
              <a:solidFill>
                <a:schemeClr val="tx1"/>
              </a:solidFill>
              <a:ea typeface="Calibri" panose="020F0502020204030204"/>
              <a:cs typeface="Calibri" panose="020F0502020204030204"/>
            </a:endParaRPr>
          </a:p>
          <a:p>
            <a:pPr marL="128270" indent="-128270">
              <a:buClr>
                <a:schemeClr val="tx1"/>
              </a:buClr>
            </a:pPr>
            <a:r>
              <a:rPr lang="en-US" sz="1600">
                <a:solidFill>
                  <a:schemeClr val="tx1"/>
                </a:solidFill>
              </a:rPr>
              <a:t>All reports and data should be once again inspected for reasonableness to ensure that all the previously reported data and this correction is contained in the new PEIMS Summer Resubmission file.</a:t>
            </a:r>
            <a:endParaRPr lang="en-US" sz="1600">
              <a:solidFill>
                <a:schemeClr val="tx1"/>
              </a:solidFill>
              <a:ea typeface="Calibri" panose="020F0502020204030204"/>
              <a:cs typeface="Calibri" panose="020F0502020204030204"/>
            </a:endParaRPr>
          </a:p>
        </p:txBody>
      </p:sp>
      <p:sp>
        <p:nvSpPr>
          <p:cNvPr id="33" name="Rectangle 32" descr="Green text box describing the Scenario.">
            <a:extLst>
              <a:ext uri="{FF2B5EF4-FFF2-40B4-BE49-F238E27FC236}">
                <a16:creationId xmlns:a16="http://schemas.microsoft.com/office/drawing/2014/main" id="{398F5AA3-8514-3ABB-4DB7-F3E647DA9FBD}"/>
              </a:ext>
            </a:extLst>
          </p:cNvPr>
          <p:cNvSpPr/>
          <p:nvPr/>
        </p:nvSpPr>
        <p:spPr>
          <a:xfrm>
            <a:off x="1497844" y="999745"/>
            <a:ext cx="3217363" cy="2429255"/>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557222" y="1116977"/>
            <a:ext cx="3176790" cy="1677382"/>
          </a:xfrm>
          <a:prstGeom prst="rect">
            <a:avLst/>
          </a:prstGeom>
          <a:noFill/>
        </p:spPr>
        <p:txBody>
          <a:bodyPr wrap="square" rtlCol="0">
            <a:spAutoFit/>
          </a:bodyPr>
          <a:lstStyle/>
          <a:p>
            <a:pPr algn="l"/>
            <a:r>
              <a:rPr lang="en-US" b="1"/>
              <a:t>Scenario 3</a:t>
            </a:r>
            <a:r>
              <a:rPr lang="en-US"/>
              <a:t>: </a:t>
            </a:r>
            <a:r>
              <a:rPr lang="en-US" b="0" i="0">
                <a:solidFill>
                  <a:srgbClr val="172B4D"/>
                </a:solidFill>
                <a:effectLst/>
              </a:rPr>
              <a:t>Marco is listed on PDM1-124-002-Dropout Roster report as a dropout for Learning High School.</a:t>
            </a:r>
          </a:p>
          <a:p>
            <a:pPr algn="l"/>
            <a:endParaRPr lang="en-US" sz="1600" b="0" i="0">
              <a:solidFill>
                <a:srgbClr val="172B4D"/>
              </a:solidFill>
              <a:effectLst/>
              <a:latin typeface="-apple-system"/>
            </a:endParaRPr>
          </a:p>
          <a:p>
            <a:pPr defTabSz="514350">
              <a:defRPr/>
            </a:pPr>
            <a:endParaRPr lang="en-US" sz="1500">
              <a:cs typeface="Calibri" panose="020F0502020204030204" pitchFamily="34" charset="0"/>
            </a:endParaRPr>
          </a:p>
        </p:txBody>
      </p:sp>
      <p:sp>
        <p:nvSpPr>
          <p:cNvPr id="10" name="Rectangle 9" descr="Rectangle box around the Scenario details.">
            <a:extLst>
              <a:ext uri="{FF2B5EF4-FFF2-40B4-BE49-F238E27FC236}">
                <a16:creationId xmlns:a16="http://schemas.microsoft.com/office/drawing/2014/main" id="{BCD955FC-77A7-EA7F-51A0-B5AA9F2CD351}"/>
              </a:ext>
            </a:extLst>
          </p:cNvPr>
          <p:cNvSpPr/>
          <p:nvPr/>
        </p:nvSpPr>
        <p:spPr>
          <a:xfrm>
            <a:off x="1497844" y="3544446"/>
            <a:ext cx="3217362" cy="3054658"/>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Calibri" panose="020F0502020204030204"/>
            </a:endParaRPr>
          </a:p>
        </p:txBody>
      </p:sp>
      <p:sp>
        <p:nvSpPr>
          <p:cNvPr id="34" name="Rectangle 33">
            <a:extLst>
              <a:ext uri="{FF2B5EF4-FFF2-40B4-BE49-F238E27FC236}">
                <a16:creationId xmlns:a16="http://schemas.microsoft.com/office/drawing/2014/main" id="{DE52AA8A-343F-0C75-BE73-60642B25EB88}"/>
              </a:ext>
            </a:extLst>
          </p:cNvPr>
          <p:cNvSpPr/>
          <p:nvPr/>
        </p:nvSpPr>
        <p:spPr>
          <a:xfrm>
            <a:off x="4836850" y="999745"/>
            <a:ext cx="4142311" cy="5705025"/>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514350">
              <a:defRPr/>
            </a:pPr>
            <a:r>
              <a:rPr lang="en-US" sz="1350" b="1">
                <a:solidFill>
                  <a:prstClr val="black"/>
                </a:solidFill>
                <a:latin typeface="Calibri" panose="020F0502020204030204"/>
              </a:rPr>
              <a:t>  </a:t>
            </a:r>
            <a:r>
              <a:rPr lang="en-US" sz="1600" b="1">
                <a:solidFill>
                  <a:prstClr val="black"/>
                </a:solidFill>
                <a:latin typeface="Calibri" panose="020F0502020204030204"/>
              </a:rPr>
              <a:t>Resolution Steps:</a:t>
            </a:r>
          </a:p>
          <a:p>
            <a:pPr marL="400050" indent="-171450" defTabSz="514350">
              <a:buClr>
                <a:srgbClr val="FF0000"/>
              </a:buClr>
              <a:buFont typeface="Wingdings" panose="05000000000000000000" pitchFamily="2" charset="2"/>
              <a:buChar char="§"/>
              <a:defRPr/>
            </a:pPr>
            <a:r>
              <a:rPr lang="en-US" sz="1600">
                <a:solidFill>
                  <a:srgbClr val="0070C0"/>
                </a:solidFill>
              </a:rPr>
              <a:t>The registrar and counselor at LHS should review Marco’s entries and withdraws.</a:t>
            </a:r>
          </a:p>
          <a:p>
            <a:pPr marL="857250" lvl="1" indent="-228600" defTabSz="514350">
              <a:buClr>
                <a:srgbClr val="FF0000"/>
              </a:buClr>
              <a:buFont typeface="Wingdings" panose="05000000000000000000" pitchFamily="2" charset="2"/>
              <a:buChar char="§"/>
              <a:defRPr/>
            </a:pPr>
            <a:r>
              <a:rPr lang="en-US" sz="1600">
                <a:solidFill>
                  <a:srgbClr val="0070C0"/>
                </a:solidFill>
              </a:rPr>
              <a:t>Marco withdrew on March 5</a:t>
            </a:r>
            <a:r>
              <a:rPr lang="en-US" sz="1600" baseline="30000">
                <a:solidFill>
                  <a:srgbClr val="0070C0"/>
                </a:solidFill>
              </a:rPr>
              <a:t>th</a:t>
            </a:r>
            <a:r>
              <a:rPr lang="en-US" sz="1600">
                <a:solidFill>
                  <a:srgbClr val="0070C0"/>
                </a:solidFill>
              </a:rPr>
              <a:t> to get a job. The registrar withdrew Marco with a withdrawal code of 98.</a:t>
            </a:r>
          </a:p>
          <a:p>
            <a:pPr marL="857250" lvl="1" indent="-228600" defTabSz="514350">
              <a:buClr>
                <a:srgbClr val="FF0000"/>
              </a:buClr>
              <a:buFont typeface="Wingdings" panose="05000000000000000000" pitchFamily="2" charset="2"/>
              <a:buChar char="§"/>
              <a:defRPr/>
            </a:pPr>
            <a:r>
              <a:rPr lang="en-US" sz="1600">
                <a:solidFill>
                  <a:srgbClr val="0070C0"/>
                </a:solidFill>
              </a:rPr>
              <a:t>On May 1</a:t>
            </a:r>
            <a:r>
              <a:rPr lang="en-US" sz="1600" baseline="30000">
                <a:solidFill>
                  <a:srgbClr val="0070C0"/>
                </a:solidFill>
              </a:rPr>
              <a:t>st</a:t>
            </a:r>
            <a:r>
              <a:rPr lang="en-US" sz="1600">
                <a:solidFill>
                  <a:srgbClr val="0070C0"/>
                </a:solidFill>
              </a:rPr>
              <a:t>, Marco returned to school. He worked out a plan with the counselor to catch up on the classroom work he missed.</a:t>
            </a:r>
          </a:p>
          <a:p>
            <a:pPr marL="857250" lvl="1" indent="-228600" defTabSz="514350">
              <a:buClr>
                <a:srgbClr val="FF0000"/>
              </a:buClr>
              <a:buFont typeface="Wingdings" panose="05000000000000000000" pitchFamily="2" charset="2"/>
              <a:buChar char="§"/>
              <a:defRPr/>
            </a:pPr>
            <a:r>
              <a:rPr lang="en-US" sz="1600">
                <a:solidFill>
                  <a:srgbClr val="0070C0"/>
                </a:solidFill>
              </a:rPr>
              <a:t>Marco completed all the graduation requirements and graduated on May 28th. However, no one let the registrar know that Marco returned and did not enter a new entry on May 1</a:t>
            </a:r>
            <a:r>
              <a:rPr lang="en-US" sz="1600" baseline="30000">
                <a:solidFill>
                  <a:srgbClr val="0070C0"/>
                </a:solidFill>
              </a:rPr>
              <a:t>st</a:t>
            </a:r>
            <a:r>
              <a:rPr lang="en-US" sz="1600">
                <a:solidFill>
                  <a:srgbClr val="0070C0"/>
                </a:solidFill>
              </a:rPr>
              <a:t>. Marco did not have a withdrawal code of 01 on May 28</a:t>
            </a:r>
            <a:r>
              <a:rPr lang="en-US" sz="1600" baseline="30000">
                <a:solidFill>
                  <a:srgbClr val="0070C0"/>
                </a:solidFill>
              </a:rPr>
              <a:t>th</a:t>
            </a:r>
            <a:r>
              <a:rPr lang="en-US" sz="1600">
                <a:solidFill>
                  <a:srgbClr val="0070C0"/>
                </a:solidFill>
              </a:rPr>
              <a:t> in the SIS.</a:t>
            </a:r>
          </a:p>
          <a:p>
            <a:pPr marL="857250" lvl="1" indent="-228600" defTabSz="514350">
              <a:buClr>
                <a:srgbClr val="FF0000"/>
              </a:buClr>
              <a:buFont typeface="Wingdings" panose="05000000000000000000" pitchFamily="2" charset="2"/>
              <a:buChar char="§"/>
              <a:defRPr/>
            </a:pPr>
            <a:r>
              <a:rPr lang="en-US" sz="1600">
                <a:solidFill>
                  <a:srgbClr val="0070C0"/>
                </a:solidFill>
              </a:rPr>
              <a:t>The LEA should make the updates in the SIS, promote, validate and then verify that Marco is no longer listed on the PDM1-124-002 report and is on the graduate reports.</a:t>
            </a:r>
          </a:p>
          <a:p>
            <a:pPr marL="857250" lvl="1" indent="-228600" defTabSz="514350">
              <a:buClr>
                <a:srgbClr val="FF0000"/>
              </a:buClr>
              <a:buFont typeface="Wingdings" panose="05000000000000000000" pitchFamily="2" charset="2"/>
              <a:buChar char="§"/>
              <a:defRPr/>
            </a:pPr>
            <a:endParaRPr lang="en-US" sz="1600">
              <a:solidFill>
                <a:srgbClr val="0070C0"/>
              </a:solidFill>
            </a:endParaRPr>
          </a:p>
          <a:p>
            <a:pPr marL="857250" lvl="1" indent="-228600" defTabSz="514350">
              <a:buClr>
                <a:srgbClr val="FF0000"/>
              </a:buClr>
              <a:buFont typeface="Wingdings" panose="05000000000000000000" pitchFamily="2" charset="2"/>
              <a:buChar char="§"/>
              <a:defRPr/>
            </a:pPr>
            <a:endParaRPr lang="en-US" sz="1600">
              <a:solidFill>
                <a:srgbClr val="0070C0"/>
              </a:solidFill>
            </a:endParaRPr>
          </a:p>
          <a:p>
            <a:pPr marL="914400" lvl="1" indent="-171450" defTabSz="514350">
              <a:buClr>
                <a:srgbClr val="FF0000"/>
              </a:buClr>
              <a:buFont typeface="Wingdings" panose="05000000000000000000" pitchFamily="2" charset="2"/>
              <a:buChar char="§"/>
              <a:defRPr/>
            </a:pPr>
            <a:endParaRPr lang="en-US" sz="1500" b="1">
              <a:solidFill>
                <a:prstClr val="black"/>
              </a:solidFill>
              <a:latin typeface="Calibri" panose="020F0502020204030204"/>
            </a:endParaRPr>
          </a:p>
        </p:txBody>
      </p:sp>
      <p:sp>
        <p:nvSpPr>
          <p:cNvPr id="5" name="TextBox 4">
            <a:extLst>
              <a:ext uri="{FF2B5EF4-FFF2-40B4-BE49-F238E27FC236}">
                <a16:creationId xmlns:a16="http://schemas.microsoft.com/office/drawing/2014/main" id="{FEC2D367-510A-F56E-CCFE-E23AF9CC85E6}"/>
              </a:ext>
            </a:extLst>
          </p:cNvPr>
          <p:cNvSpPr txBox="1"/>
          <p:nvPr/>
        </p:nvSpPr>
        <p:spPr>
          <a:xfrm>
            <a:off x="1576027" y="3544447"/>
            <a:ext cx="3176790" cy="2308324"/>
          </a:xfrm>
          <a:prstGeom prst="rect">
            <a:avLst/>
          </a:prstGeom>
          <a:noFill/>
        </p:spPr>
        <p:txBody>
          <a:bodyPr wrap="square" rtlCol="0">
            <a:spAutoFit/>
          </a:bodyPr>
          <a:lstStyle/>
          <a:p>
            <a:r>
              <a:rPr lang="en-US" sz="1600" b="1"/>
              <a:t>LEA Verifies:</a:t>
            </a:r>
          </a:p>
          <a:p>
            <a:pPr marL="285750" indent="-285750">
              <a:buFont typeface="Wingdings" panose="05000000000000000000" pitchFamily="2" charset="2"/>
              <a:buChar char="§"/>
            </a:pPr>
            <a:r>
              <a:rPr lang="en-US" sz="1600"/>
              <a:t>The principal and counselor at Learning High School were asked to verify the information on this report.</a:t>
            </a:r>
          </a:p>
          <a:p>
            <a:pPr marL="285750" indent="-285750">
              <a:buFont typeface="Wingdings" panose="05000000000000000000" pitchFamily="2" charset="2"/>
              <a:buChar char="§"/>
            </a:pPr>
            <a:r>
              <a:rPr lang="en-US" sz="1600"/>
              <a:t>Both are reporting that Marco graduated from LHS on May 28.</a:t>
            </a:r>
          </a:p>
          <a:p>
            <a:r>
              <a:rPr lang="en-US" sz="1600" b="1"/>
              <a:t>Why is Marco listed on this report as a dropout? </a:t>
            </a:r>
          </a:p>
        </p:txBody>
      </p:sp>
    </p:spTree>
    <p:extLst>
      <p:ext uri="{BB962C8B-B14F-4D97-AF65-F5344CB8AC3E}">
        <p14:creationId xmlns:p14="http://schemas.microsoft.com/office/powerpoint/2010/main" val="117890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514350">
              <a:defRPr/>
            </a:pPr>
            <a:fld id="{69C126A4-BD19-47E2-8A0E-0DE1B9D8C925}" type="slidenum">
              <a:rPr lang="en-US" sz="1000">
                <a:solidFill>
                  <a:srgbClr val="0D6CB9"/>
                </a:solidFill>
                <a:latin typeface="Calibri" panose="020F0502020204030204"/>
              </a:rPr>
              <a:pPr defTabSz="514350">
                <a:defRPr/>
              </a:pPr>
              <a:t>42</a:t>
            </a:fld>
            <a:endParaRPr lang="en-US" sz="100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1</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651381" y="1487099"/>
            <a:ext cx="7063994" cy="2468880"/>
          </a:xfrm>
        </p:spPr>
        <p:txBody>
          <a:bodyPr lIns="51435" tIns="25718" rIns="51435" bIns="25718" anchor="t"/>
          <a:lstStyle/>
          <a:p>
            <a:pPr marL="341313" indent="-341313">
              <a:buNone/>
            </a:pPr>
            <a:r>
              <a:rPr lang="en-US" sz="2400" b="1">
                <a:solidFill>
                  <a:srgbClr val="FF0000"/>
                </a:solidFill>
              </a:rPr>
              <a:t>1.  </a:t>
            </a:r>
            <a:r>
              <a:rPr lang="en-US" sz="2400" b="1"/>
              <a:t>A PEIMS submission with Fatal Errors can be marked complete by the PEIMS Data Completer.</a:t>
            </a:r>
            <a:endParaRPr lang="en-US" sz="2400">
              <a:solidFill>
                <a:srgbClr val="0D6CB9"/>
              </a:solidFill>
            </a:endParaRPr>
          </a:p>
          <a:p>
            <a:pPr marL="884634" lvl="1" indent="-457200">
              <a:lnSpc>
                <a:spcPct val="100000"/>
              </a:lnSpc>
              <a:buFont typeface="+mj-lt"/>
              <a:buAutoNum type="alphaUcPeriod"/>
            </a:pPr>
            <a:r>
              <a:rPr lang="en-US" sz="2200">
                <a:solidFill>
                  <a:srgbClr val="0D6CB9"/>
                </a:solidFill>
              </a:rPr>
              <a:t>True</a:t>
            </a:r>
          </a:p>
          <a:p>
            <a:pPr marL="884634" lvl="1" indent="-457200">
              <a:lnSpc>
                <a:spcPct val="100000"/>
              </a:lnSpc>
              <a:buFont typeface="+mj-lt"/>
              <a:buAutoNum type="alphaUcPeriod"/>
            </a:pPr>
            <a:r>
              <a:rPr lang="en-US" sz="2200"/>
              <a:t>False</a:t>
            </a:r>
            <a:endParaRPr lang="en-US" sz="2200">
              <a:solidFill>
                <a:srgbClr val="0D6CB9"/>
              </a:solidFill>
            </a:endParaRPr>
          </a:p>
          <a:p>
            <a:pPr marL="257175" lvl="1" indent="0">
              <a:buNone/>
            </a:pPr>
            <a:endParaRPr lang="en-US">
              <a:solidFill>
                <a:srgbClr val="0D6CB9"/>
              </a:solidFill>
            </a:endParaRPr>
          </a:p>
          <a:p>
            <a:pPr marL="257175" lvl="1" indent="0">
              <a:buClr>
                <a:schemeClr val="accent3"/>
              </a:buClr>
              <a:buNone/>
            </a:pPr>
            <a:endParaRPr lang="en-US">
              <a:solidFill>
                <a:srgbClr val="0D6CB9"/>
              </a:solidFill>
            </a:endParaRPr>
          </a:p>
          <a:p>
            <a:pPr marL="257175" lvl="1" indent="0">
              <a:buClr>
                <a:schemeClr val="accent3"/>
              </a:buClr>
              <a:buNone/>
            </a:pPr>
            <a:endParaRPr lang="en-US">
              <a:solidFill>
                <a:srgbClr val="0D6CB9"/>
              </a:solidFill>
              <a:cs typeface="Calibri"/>
            </a:endParaRPr>
          </a:p>
          <a:p>
            <a:pPr marL="257175" lvl="1" indent="0">
              <a:buClr>
                <a:schemeClr val="accent3"/>
              </a:buClr>
              <a:buNone/>
            </a:pPr>
            <a:endParaRPr lang="en-US"/>
          </a:p>
        </p:txBody>
      </p:sp>
    </p:spTree>
    <p:extLst>
      <p:ext uri="{BB962C8B-B14F-4D97-AF65-F5344CB8AC3E}">
        <p14:creationId xmlns:p14="http://schemas.microsoft.com/office/powerpoint/2010/main" val="15610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xEl>
                                              <p:pRg st="1" end="1"/>
                                            </p:txEl>
                                          </p:spTgt>
                                        </p:tgtEl>
                                      </p:cBhvr>
                                    </p:animEffect>
                                    <p:set>
                                      <p:cBhvr>
                                        <p:cTn id="7"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514350">
              <a:defRPr/>
            </a:pPr>
            <a:fld id="{69C126A4-BD19-47E2-8A0E-0DE1B9D8C925}" type="slidenum">
              <a:rPr lang="en-US" sz="1000">
                <a:solidFill>
                  <a:srgbClr val="0D6CB9"/>
                </a:solidFill>
                <a:latin typeface="Calibri" panose="020F0502020204030204"/>
              </a:rPr>
              <a:pPr defTabSz="514350">
                <a:defRPr/>
              </a:pPr>
              <a:t>43</a:t>
            </a:fld>
            <a:endParaRPr lang="en-US" sz="100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2</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651381" y="1572143"/>
            <a:ext cx="6873494" cy="2447628"/>
          </a:xfrm>
        </p:spPr>
        <p:txBody>
          <a:bodyPr lIns="51435" tIns="25718" rIns="51435" bIns="25718" anchor="t"/>
          <a:lstStyle/>
          <a:p>
            <a:pPr marL="457200" indent="-398463">
              <a:buSzPct val="100000"/>
              <a:buNone/>
            </a:pPr>
            <a:r>
              <a:rPr lang="en-US" sz="2400" b="1">
                <a:solidFill>
                  <a:srgbClr val="FF0000"/>
                </a:solidFill>
              </a:rPr>
              <a:t>2.  </a:t>
            </a:r>
            <a:r>
              <a:rPr lang="en-US" sz="2400" b="1">
                <a:solidFill>
                  <a:srgbClr val="0070C0"/>
                </a:solidFill>
              </a:rPr>
              <a:t>Starting a data Promotion to the PDM is a manual process.</a:t>
            </a:r>
          </a:p>
          <a:p>
            <a:pPr marL="884634" lvl="1" indent="-457200">
              <a:lnSpc>
                <a:spcPct val="100000"/>
              </a:lnSpc>
              <a:buFont typeface="+mj-lt"/>
              <a:buAutoNum type="alphaUcPeriod"/>
            </a:pPr>
            <a:r>
              <a:rPr lang="en-US" sz="2200"/>
              <a:t>True</a:t>
            </a:r>
            <a:endParaRPr lang="en-US" sz="2200">
              <a:solidFill>
                <a:srgbClr val="0D6CB9"/>
              </a:solidFill>
            </a:endParaRPr>
          </a:p>
          <a:p>
            <a:pPr marL="884634" lvl="1" indent="-457200">
              <a:lnSpc>
                <a:spcPct val="100000"/>
              </a:lnSpc>
              <a:buFont typeface="+mj-lt"/>
              <a:buAutoNum type="alphaUcPeriod"/>
            </a:pPr>
            <a:r>
              <a:rPr lang="en-US" sz="2200">
                <a:solidFill>
                  <a:srgbClr val="0D6CB9"/>
                </a:solidFill>
              </a:rPr>
              <a:t>False</a:t>
            </a:r>
          </a:p>
          <a:p>
            <a:pPr marL="427434" lvl="1" indent="0">
              <a:buNone/>
            </a:pPr>
            <a:endParaRPr lang="en-US" sz="1650">
              <a:solidFill>
                <a:srgbClr val="0D6CB9"/>
              </a:solidFill>
            </a:endParaRPr>
          </a:p>
          <a:p>
            <a:pPr marL="427434" lvl="1" indent="0">
              <a:buNone/>
            </a:pPr>
            <a:endParaRPr lang="en-US" sz="1500">
              <a:solidFill>
                <a:srgbClr val="0D6CB9"/>
              </a:solidFill>
            </a:endParaRPr>
          </a:p>
          <a:p>
            <a:pPr marL="257175" lvl="1" indent="0">
              <a:buNone/>
            </a:pPr>
            <a:endParaRPr lang="en-US">
              <a:solidFill>
                <a:srgbClr val="0D6CB9"/>
              </a:solidFill>
            </a:endParaRPr>
          </a:p>
          <a:p>
            <a:pPr marL="257175" lvl="1" indent="0">
              <a:buClr>
                <a:schemeClr val="accent3"/>
              </a:buClr>
              <a:buNone/>
            </a:pPr>
            <a:endParaRPr lang="en-US">
              <a:solidFill>
                <a:srgbClr val="0D6CB9"/>
              </a:solidFill>
            </a:endParaRPr>
          </a:p>
          <a:p>
            <a:pPr marL="257175" lvl="1" indent="0">
              <a:buClr>
                <a:schemeClr val="accent3"/>
              </a:buClr>
              <a:buNone/>
            </a:pPr>
            <a:endParaRPr lang="en-US">
              <a:solidFill>
                <a:srgbClr val="0D6CB9"/>
              </a:solidFill>
              <a:cs typeface="Calibri"/>
            </a:endParaRPr>
          </a:p>
          <a:p>
            <a:pPr marL="257175" lvl="1" indent="0">
              <a:buClr>
                <a:schemeClr val="accent3"/>
              </a:buClr>
              <a:buNone/>
            </a:pPr>
            <a:endParaRPr lang="en-US"/>
          </a:p>
        </p:txBody>
      </p:sp>
    </p:spTree>
    <p:extLst>
      <p:ext uri="{BB962C8B-B14F-4D97-AF65-F5344CB8AC3E}">
        <p14:creationId xmlns:p14="http://schemas.microsoft.com/office/powerpoint/2010/main" val="15046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514350">
              <a:defRPr/>
            </a:pPr>
            <a:fld id="{69C126A4-BD19-47E2-8A0E-0DE1B9D8C925}" type="slidenum">
              <a:rPr lang="en-US" sz="1000">
                <a:solidFill>
                  <a:srgbClr val="0D6CB9"/>
                </a:solidFill>
                <a:latin typeface="Calibri" panose="020F0502020204030204"/>
              </a:rPr>
              <a:pPr defTabSz="514350">
                <a:defRPr/>
              </a:pPr>
              <a:t>44</a:t>
            </a:fld>
            <a:endParaRPr lang="en-US" sz="100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3</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651381" y="1472811"/>
            <a:ext cx="7054469" cy="2447628"/>
          </a:xfrm>
        </p:spPr>
        <p:txBody>
          <a:bodyPr lIns="51435" tIns="25718" rIns="51435" bIns="25718" anchor="t"/>
          <a:lstStyle/>
          <a:p>
            <a:pPr marL="457200" indent="-368300">
              <a:buNone/>
            </a:pPr>
            <a:r>
              <a:rPr lang="en-US" sz="2400" b="1">
                <a:solidFill>
                  <a:srgbClr val="FF0000"/>
                </a:solidFill>
              </a:rPr>
              <a:t>3.  </a:t>
            </a:r>
            <a:r>
              <a:rPr lang="en-US" sz="2400" b="1">
                <a:solidFill>
                  <a:srgbClr val="0070C0"/>
                </a:solidFill>
              </a:rPr>
              <a:t>PEIMS data affects the LEA’s funding and accountability rating.</a:t>
            </a:r>
          </a:p>
          <a:p>
            <a:pPr marL="884238" lvl="1" indent="-369888">
              <a:lnSpc>
                <a:spcPct val="100000"/>
              </a:lnSpc>
              <a:buFont typeface="+mj-lt"/>
              <a:buAutoNum type="alphaUcPeriod"/>
            </a:pPr>
            <a:r>
              <a:rPr lang="en-US" sz="2200"/>
              <a:t>True</a:t>
            </a:r>
            <a:endParaRPr lang="en-US" sz="2200">
              <a:solidFill>
                <a:srgbClr val="0D6CB9"/>
              </a:solidFill>
            </a:endParaRPr>
          </a:p>
          <a:p>
            <a:pPr marL="884238" lvl="1" indent="-369888">
              <a:lnSpc>
                <a:spcPct val="100000"/>
              </a:lnSpc>
              <a:buFont typeface="+mj-lt"/>
              <a:buAutoNum type="alphaUcPeriod"/>
            </a:pPr>
            <a:r>
              <a:rPr lang="en-US" sz="2200">
                <a:solidFill>
                  <a:srgbClr val="0D6CB9"/>
                </a:solidFill>
              </a:rPr>
              <a:t>False</a:t>
            </a:r>
          </a:p>
          <a:p>
            <a:pPr marL="770334" lvl="1" indent="-342900">
              <a:buFont typeface="+mj-lt"/>
              <a:buAutoNum type="alphaUcPeriod"/>
            </a:pPr>
            <a:endParaRPr lang="en-US" sz="1650">
              <a:solidFill>
                <a:srgbClr val="0D6CB9"/>
              </a:solidFill>
            </a:endParaRPr>
          </a:p>
          <a:p>
            <a:pPr marL="770334" lvl="1" indent="-342900">
              <a:buFont typeface="+mj-lt"/>
              <a:buAutoNum type="alphaUcPeriod"/>
            </a:pPr>
            <a:endParaRPr lang="en-US" sz="1500">
              <a:solidFill>
                <a:srgbClr val="0D6CB9"/>
              </a:solidFill>
            </a:endParaRPr>
          </a:p>
          <a:p>
            <a:pPr marL="600075" lvl="1" indent="-342900">
              <a:buFont typeface="+mj-lt"/>
              <a:buAutoNum type="alphaUcPeriod"/>
            </a:pPr>
            <a:endParaRPr lang="en-US">
              <a:solidFill>
                <a:srgbClr val="0D6CB9"/>
              </a:solidFill>
            </a:endParaRPr>
          </a:p>
          <a:p>
            <a:pPr marL="600075" lvl="1" indent="-342900">
              <a:buFont typeface="+mj-lt"/>
              <a:buAutoNum type="alphaUcPeriod"/>
            </a:pPr>
            <a:endParaRPr lang="en-US">
              <a:solidFill>
                <a:srgbClr val="0D6CB9"/>
              </a:solidFill>
            </a:endParaRPr>
          </a:p>
          <a:p>
            <a:pPr marL="600075" lvl="1" indent="-342900">
              <a:buFont typeface="+mj-lt"/>
              <a:buAutoNum type="alphaUcPeriod"/>
            </a:pPr>
            <a:endParaRPr lang="en-US">
              <a:solidFill>
                <a:srgbClr val="0D6CB9"/>
              </a:solidFill>
              <a:cs typeface="Calibri"/>
            </a:endParaRPr>
          </a:p>
          <a:p>
            <a:pPr marL="600075" lvl="1" indent="-342900">
              <a:buFont typeface="+mj-lt"/>
              <a:buAutoNum type="alphaUcPeriod"/>
            </a:pPr>
            <a:endParaRPr lang="en-US"/>
          </a:p>
        </p:txBody>
      </p:sp>
    </p:spTree>
    <p:extLst>
      <p:ext uri="{BB962C8B-B14F-4D97-AF65-F5344CB8AC3E}">
        <p14:creationId xmlns:p14="http://schemas.microsoft.com/office/powerpoint/2010/main" val="249276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514350">
              <a:defRPr/>
            </a:pPr>
            <a:fld id="{69C126A4-BD19-47E2-8A0E-0DE1B9D8C925}" type="slidenum">
              <a:rPr lang="en-US" sz="1000">
                <a:solidFill>
                  <a:srgbClr val="0D6CB9"/>
                </a:solidFill>
                <a:latin typeface="Calibri" panose="020F0502020204030204"/>
              </a:rPr>
              <a:pPr defTabSz="514350">
                <a:defRPr/>
              </a:pPr>
              <a:t>45</a:t>
            </a:fld>
            <a:endParaRPr lang="en-US" sz="100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4</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651381" y="1301361"/>
            <a:ext cx="6949694" cy="4708914"/>
          </a:xfrm>
        </p:spPr>
        <p:txBody>
          <a:bodyPr lIns="51435" tIns="25718" rIns="51435" bIns="25718" anchor="t"/>
          <a:lstStyle/>
          <a:p>
            <a:pPr marL="457200" indent="-368300">
              <a:buNone/>
            </a:pPr>
            <a:r>
              <a:rPr lang="en-US" sz="2400" b="1">
                <a:solidFill>
                  <a:srgbClr val="FF0000"/>
                </a:solidFill>
              </a:rPr>
              <a:t>4.  </a:t>
            </a:r>
            <a:r>
              <a:rPr lang="en-US" sz="2400" b="1">
                <a:solidFill>
                  <a:srgbClr val="0070C0"/>
                </a:solidFill>
              </a:rPr>
              <a:t>The LEA’s PEIMS Coordinator is the only one who should review and verify the data on the TSDS PEIMS Fall reports.</a:t>
            </a:r>
          </a:p>
          <a:p>
            <a:pPr marL="1028700" lvl="1" indent="-457200">
              <a:buFont typeface="+mj-lt"/>
              <a:buAutoNum type="alphaUcPeriod"/>
            </a:pPr>
            <a:r>
              <a:rPr lang="en-US" sz="2200"/>
              <a:t>True</a:t>
            </a:r>
            <a:endParaRPr lang="en-US" sz="2200">
              <a:solidFill>
                <a:srgbClr val="0D6CB9"/>
              </a:solidFill>
            </a:endParaRPr>
          </a:p>
          <a:p>
            <a:pPr marL="1028700" lvl="1" indent="-457200">
              <a:buFont typeface="+mj-lt"/>
              <a:buAutoNum type="alphaUcPeriod"/>
            </a:pPr>
            <a:r>
              <a:rPr lang="en-US" sz="2200">
                <a:solidFill>
                  <a:srgbClr val="0D6CB9"/>
                </a:solidFill>
              </a:rPr>
              <a:t>False</a:t>
            </a:r>
          </a:p>
          <a:p>
            <a:pPr marL="427434" lvl="1" indent="0">
              <a:buNone/>
            </a:pPr>
            <a:endParaRPr lang="en-US" sz="2400">
              <a:solidFill>
                <a:srgbClr val="0D6CB9"/>
              </a:solidFill>
            </a:endParaRPr>
          </a:p>
          <a:p>
            <a:pPr marL="427434" lvl="1" indent="0">
              <a:buNone/>
            </a:pPr>
            <a:endParaRPr lang="en-US" sz="2400">
              <a:solidFill>
                <a:srgbClr val="0D6CB9"/>
              </a:solidFill>
            </a:endParaRPr>
          </a:p>
          <a:p>
            <a:pPr marL="427434" lvl="1" indent="0">
              <a:buNone/>
            </a:pPr>
            <a:endParaRPr lang="en-US" sz="2400">
              <a:solidFill>
                <a:srgbClr val="0D6CB9"/>
              </a:solidFill>
            </a:endParaRPr>
          </a:p>
          <a:p>
            <a:pPr marL="514350" lvl="1" indent="0">
              <a:buNone/>
            </a:pPr>
            <a:r>
              <a:rPr lang="en-US" sz="2000">
                <a:solidFill>
                  <a:srgbClr val="0D6CB9"/>
                </a:solidFill>
              </a:rPr>
              <a:t>Note: Campus Principals, Assistant Principals, HR and Finance staff, Special Education staff, GT Coordinator, Emergent Bilingual Coordinator, Title 1 Coordinator, and other special program staff, along with the Superintendent at the LEA should review and verify the data on the reports for their campus/program.</a:t>
            </a:r>
          </a:p>
          <a:p>
            <a:pPr marL="427434" lvl="1" indent="0">
              <a:buNone/>
            </a:pPr>
            <a:endParaRPr lang="en-US" sz="1650">
              <a:solidFill>
                <a:srgbClr val="0D6CB9"/>
              </a:solidFill>
            </a:endParaRPr>
          </a:p>
          <a:p>
            <a:pPr marL="427434" lvl="1" indent="0">
              <a:buNone/>
            </a:pPr>
            <a:endParaRPr lang="en-US" sz="1500">
              <a:solidFill>
                <a:srgbClr val="0D6CB9"/>
              </a:solidFill>
            </a:endParaRPr>
          </a:p>
          <a:p>
            <a:pPr marL="257175" lvl="1" indent="0">
              <a:buNone/>
            </a:pPr>
            <a:endParaRPr lang="en-US">
              <a:solidFill>
                <a:srgbClr val="0D6CB9"/>
              </a:solidFill>
            </a:endParaRPr>
          </a:p>
          <a:p>
            <a:pPr marL="257175" lvl="1" indent="0">
              <a:buClr>
                <a:schemeClr val="accent3"/>
              </a:buClr>
              <a:buNone/>
            </a:pPr>
            <a:endParaRPr lang="en-US">
              <a:solidFill>
                <a:srgbClr val="0D6CB9"/>
              </a:solidFill>
            </a:endParaRPr>
          </a:p>
          <a:p>
            <a:pPr marL="257175" lvl="1" indent="0">
              <a:buClr>
                <a:schemeClr val="accent3"/>
              </a:buClr>
              <a:buNone/>
            </a:pPr>
            <a:endParaRPr lang="en-US">
              <a:solidFill>
                <a:srgbClr val="0D6CB9"/>
              </a:solidFill>
              <a:cs typeface="Calibri"/>
            </a:endParaRPr>
          </a:p>
          <a:p>
            <a:pPr marL="257175" lvl="1" indent="0">
              <a:buClr>
                <a:schemeClr val="accent3"/>
              </a:buClr>
              <a:buNone/>
            </a:pPr>
            <a:endParaRPr lang="en-US"/>
          </a:p>
        </p:txBody>
      </p:sp>
    </p:spTree>
    <p:extLst>
      <p:ext uri="{BB962C8B-B14F-4D97-AF65-F5344CB8AC3E}">
        <p14:creationId xmlns:p14="http://schemas.microsoft.com/office/powerpoint/2010/main" val="127594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FBC22-6827-AEF3-CC9D-522081D24F4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DA8903-93D4-344D-1759-ECCE732BBEB8}"/>
              </a:ext>
            </a:extLst>
          </p:cNvPr>
          <p:cNvSpPr>
            <a:spLocks noGrp="1"/>
          </p:cNvSpPr>
          <p:nvPr>
            <p:ph type="sldNum" sz="quarter" idx="12"/>
          </p:nvPr>
        </p:nvSpPr>
        <p:spPr/>
        <p:txBody>
          <a:bodyPr/>
          <a:lstStyle/>
          <a:p>
            <a:pPr defTabSz="514350">
              <a:defRPr/>
            </a:pPr>
            <a:fld id="{69C126A4-BD19-47E2-8A0E-0DE1B9D8C925}" type="slidenum">
              <a:rPr lang="en-US" sz="1000">
                <a:solidFill>
                  <a:srgbClr val="0D6CB9"/>
                </a:solidFill>
                <a:latin typeface="Calibri" panose="020F0502020204030204"/>
              </a:rPr>
              <a:pPr defTabSz="514350">
                <a:defRPr/>
              </a:pPr>
              <a:t>46</a:t>
            </a:fld>
            <a:endParaRPr lang="en-US" sz="1000">
              <a:solidFill>
                <a:srgbClr val="0D6CB9"/>
              </a:solidFill>
              <a:latin typeface="Calibri" panose="020F0502020204030204"/>
            </a:endParaRPr>
          </a:p>
        </p:txBody>
      </p:sp>
      <p:sp>
        <p:nvSpPr>
          <p:cNvPr id="3" name="Title 2">
            <a:extLst>
              <a:ext uri="{FF2B5EF4-FFF2-40B4-BE49-F238E27FC236}">
                <a16:creationId xmlns:a16="http://schemas.microsoft.com/office/drawing/2014/main" id="{B6A003A9-ABBA-242B-A15B-595EB820B663}"/>
              </a:ext>
            </a:extLst>
          </p:cNvPr>
          <p:cNvSpPr>
            <a:spLocks noGrp="1"/>
          </p:cNvSpPr>
          <p:nvPr>
            <p:ph type="title"/>
          </p:nvPr>
        </p:nvSpPr>
        <p:spPr/>
        <p:txBody>
          <a:bodyPr>
            <a:normAutofit/>
          </a:bodyPr>
          <a:lstStyle/>
          <a:p>
            <a:pPr algn="ctr"/>
            <a:r>
              <a:rPr lang="en-US" sz="4400"/>
              <a:t>KNOWLEDGE CHECK 5</a:t>
            </a:r>
          </a:p>
        </p:txBody>
      </p:sp>
      <p:sp>
        <p:nvSpPr>
          <p:cNvPr id="4" name="Content Placeholder 3">
            <a:extLst>
              <a:ext uri="{FF2B5EF4-FFF2-40B4-BE49-F238E27FC236}">
                <a16:creationId xmlns:a16="http://schemas.microsoft.com/office/drawing/2014/main" id="{BF6E8B75-AFA1-028B-FD18-9BB8CB87A319}"/>
              </a:ext>
            </a:extLst>
          </p:cNvPr>
          <p:cNvSpPr>
            <a:spLocks noGrp="1"/>
          </p:cNvSpPr>
          <p:nvPr>
            <p:ph idx="1"/>
          </p:nvPr>
        </p:nvSpPr>
        <p:spPr>
          <a:xfrm>
            <a:off x="1651381" y="1301361"/>
            <a:ext cx="6949694" cy="4346964"/>
          </a:xfrm>
        </p:spPr>
        <p:txBody>
          <a:bodyPr lIns="51435" tIns="25718" rIns="51435" bIns="25718" anchor="t"/>
          <a:lstStyle/>
          <a:p>
            <a:pPr marL="457200" indent="-368300">
              <a:buNone/>
            </a:pPr>
            <a:r>
              <a:rPr lang="en-US" sz="2400">
                <a:solidFill>
                  <a:srgbClr val="FF0000"/>
                </a:solidFill>
              </a:rPr>
              <a:t>5.  </a:t>
            </a:r>
            <a:r>
              <a:rPr lang="en-US" sz="2400" b="1">
                <a:solidFill>
                  <a:srgbClr val="0070C0"/>
                </a:solidFill>
              </a:rPr>
              <a:t>All students who are enrolled by December 1 will be reported on the PEIMS Fall Submission.</a:t>
            </a:r>
            <a:endParaRPr lang="en-US">
              <a:ea typeface="Calibri" panose="020F0502020204030204"/>
              <a:cs typeface="Calibri" panose="020F0502020204030204"/>
            </a:endParaRPr>
          </a:p>
          <a:p>
            <a:pPr marL="1028700" lvl="1" indent="-457200">
              <a:buFont typeface="+mj-lt"/>
              <a:buAutoNum type="alphaUcPeriod"/>
            </a:pPr>
            <a:r>
              <a:rPr lang="en-US" sz="2200"/>
              <a:t>True</a:t>
            </a:r>
            <a:endParaRPr lang="en-US" sz="2200">
              <a:solidFill>
                <a:srgbClr val="0D6CB9"/>
              </a:solidFill>
            </a:endParaRPr>
          </a:p>
          <a:p>
            <a:pPr marL="1028700" lvl="1" indent="-457200">
              <a:buFont typeface="+mj-lt"/>
              <a:buAutoNum type="alphaUcPeriod"/>
            </a:pPr>
            <a:r>
              <a:rPr lang="en-US" sz="2200">
                <a:solidFill>
                  <a:srgbClr val="0D6CB9"/>
                </a:solidFill>
              </a:rPr>
              <a:t>False</a:t>
            </a:r>
          </a:p>
          <a:p>
            <a:pPr marL="427355" lvl="1" indent="0">
              <a:buNone/>
            </a:pPr>
            <a:endParaRPr lang="en-US" sz="2400">
              <a:solidFill>
                <a:srgbClr val="0D6CB9"/>
              </a:solidFill>
              <a:ea typeface="Calibri" panose="020F0502020204030204"/>
              <a:cs typeface="Calibri" panose="020F0502020204030204"/>
            </a:endParaRPr>
          </a:p>
          <a:p>
            <a:pPr marL="427355" lvl="1" indent="0">
              <a:buNone/>
            </a:pPr>
            <a:endParaRPr lang="en-US" sz="2400">
              <a:solidFill>
                <a:srgbClr val="0D6CB9"/>
              </a:solidFill>
              <a:ea typeface="Calibri" panose="020F0502020204030204"/>
              <a:cs typeface="Calibri" panose="020F0502020204030204"/>
            </a:endParaRPr>
          </a:p>
          <a:p>
            <a:pPr marL="427355" lvl="1" indent="0">
              <a:buNone/>
            </a:pPr>
            <a:endParaRPr lang="en-US" sz="2400">
              <a:solidFill>
                <a:srgbClr val="0D6CB9"/>
              </a:solidFill>
              <a:ea typeface="Calibri" panose="020F0502020204030204"/>
              <a:cs typeface="Calibri" panose="020F0502020204030204"/>
            </a:endParaRPr>
          </a:p>
          <a:p>
            <a:pPr marL="514350" lvl="1" indent="0">
              <a:buNone/>
            </a:pPr>
            <a:r>
              <a:rPr lang="en-US" sz="2000">
                <a:solidFill>
                  <a:srgbClr val="0D6CB9"/>
                </a:solidFill>
              </a:rPr>
              <a:t>Note: Only students enrolled on the Fall Snapshot Date will be reported on the PEIMS Fall Submission. The Snapshot Date is a "picture" of what is happening at the LEA on the last Friday in October. This includes student data, staff data, and budget data as it is on the last Friday in October.</a:t>
            </a:r>
            <a:endParaRPr lang="en-US" sz="2000">
              <a:solidFill>
                <a:srgbClr val="0D6CB9"/>
              </a:solidFill>
              <a:ea typeface="Calibri"/>
              <a:cs typeface="Calibri"/>
            </a:endParaRPr>
          </a:p>
          <a:p>
            <a:pPr marL="427355" lvl="1" indent="0">
              <a:buNone/>
            </a:pPr>
            <a:endParaRPr lang="en-US" sz="1500">
              <a:solidFill>
                <a:srgbClr val="0D6CB9"/>
              </a:solidFill>
              <a:ea typeface="Calibri" panose="020F0502020204030204"/>
              <a:cs typeface="Calibri" panose="020F0502020204030204"/>
            </a:endParaRPr>
          </a:p>
          <a:p>
            <a:pPr marL="257175" lvl="1" indent="0">
              <a:buNone/>
            </a:pPr>
            <a:endParaRPr lang="en-US">
              <a:solidFill>
                <a:srgbClr val="0D6CB9"/>
              </a:solidFill>
            </a:endParaRPr>
          </a:p>
          <a:p>
            <a:pPr marL="257175" lvl="1" indent="0">
              <a:buClr>
                <a:schemeClr val="accent3"/>
              </a:buClr>
              <a:buNone/>
            </a:pPr>
            <a:endParaRPr lang="en-US">
              <a:solidFill>
                <a:srgbClr val="0D6CB9"/>
              </a:solidFill>
            </a:endParaRPr>
          </a:p>
          <a:p>
            <a:pPr marL="257175" lvl="1" indent="0">
              <a:buClr>
                <a:schemeClr val="accent3"/>
              </a:buClr>
              <a:buNone/>
            </a:pPr>
            <a:endParaRPr lang="en-US">
              <a:solidFill>
                <a:srgbClr val="0D6CB9"/>
              </a:solidFill>
              <a:cs typeface="Calibri"/>
            </a:endParaRPr>
          </a:p>
          <a:p>
            <a:pPr marL="257175" lvl="1" indent="0">
              <a:buClr>
                <a:schemeClr val="accent3"/>
              </a:buClr>
              <a:buNone/>
            </a:pPr>
            <a:endParaRPr lang="en-US"/>
          </a:p>
        </p:txBody>
      </p:sp>
    </p:spTree>
    <p:extLst>
      <p:ext uri="{BB962C8B-B14F-4D97-AF65-F5344CB8AC3E}">
        <p14:creationId xmlns:p14="http://schemas.microsoft.com/office/powerpoint/2010/main" val="281002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F13D1-0950-851D-8F90-25DBB6017D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5DD524-2447-D12C-E4FC-891492EDDEE2}"/>
              </a:ext>
            </a:extLst>
          </p:cNvPr>
          <p:cNvSpPr>
            <a:spLocks noGrp="1"/>
          </p:cNvSpPr>
          <p:nvPr>
            <p:ph type="sldNum" sz="quarter" idx="12"/>
          </p:nvPr>
        </p:nvSpPr>
        <p:spPr/>
        <p:txBody>
          <a:bodyPr/>
          <a:lstStyle/>
          <a:p>
            <a:pPr defTabSz="514350">
              <a:defRPr/>
            </a:pPr>
            <a:fld id="{69C126A4-BD19-47E2-8A0E-0DE1B9D8C925}" type="slidenum">
              <a:rPr lang="en-US" sz="1000">
                <a:solidFill>
                  <a:srgbClr val="0D6CB9"/>
                </a:solidFill>
                <a:latin typeface="Calibri" panose="020F0502020204030204"/>
              </a:rPr>
              <a:pPr defTabSz="514350">
                <a:defRPr/>
              </a:pPr>
              <a:t>47</a:t>
            </a:fld>
            <a:endParaRPr lang="en-US" sz="1000">
              <a:solidFill>
                <a:srgbClr val="0D6CB9"/>
              </a:solidFill>
              <a:latin typeface="Calibri" panose="020F0502020204030204"/>
            </a:endParaRPr>
          </a:p>
        </p:txBody>
      </p:sp>
      <p:sp>
        <p:nvSpPr>
          <p:cNvPr id="3" name="Title 2">
            <a:extLst>
              <a:ext uri="{FF2B5EF4-FFF2-40B4-BE49-F238E27FC236}">
                <a16:creationId xmlns:a16="http://schemas.microsoft.com/office/drawing/2014/main" id="{A9ABE8B8-F95D-6B2B-FD77-4F9D955A306E}"/>
              </a:ext>
            </a:extLst>
          </p:cNvPr>
          <p:cNvSpPr>
            <a:spLocks noGrp="1"/>
          </p:cNvSpPr>
          <p:nvPr>
            <p:ph type="title"/>
          </p:nvPr>
        </p:nvSpPr>
        <p:spPr/>
        <p:txBody>
          <a:bodyPr>
            <a:normAutofit/>
          </a:bodyPr>
          <a:lstStyle/>
          <a:p>
            <a:pPr algn="ctr"/>
            <a:r>
              <a:rPr lang="en-US" sz="4400"/>
              <a:t>KNOWLEDGE CHECK 6</a:t>
            </a:r>
          </a:p>
        </p:txBody>
      </p:sp>
      <p:sp>
        <p:nvSpPr>
          <p:cNvPr id="4" name="Content Placeholder 3">
            <a:extLst>
              <a:ext uri="{FF2B5EF4-FFF2-40B4-BE49-F238E27FC236}">
                <a16:creationId xmlns:a16="http://schemas.microsoft.com/office/drawing/2014/main" id="{AD63BA16-0BF7-3D67-713E-B53F3F09B950}"/>
              </a:ext>
            </a:extLst>
          </p:cNvPr>
          <p:cNvSpPr>
            <a:spLocks noGrp="1"/>
          </p:cNvSpPr>
          <p:nvPr>
            <p:ph idx="1"/>
          </p:nvPr>
        </p:nvSpPr>
        <p:spPr>
          <a:xfrm>
            <a:off x="1651381" y="1007446"/>
            <a:ext cx="6949694" cy="5556316"/>
          </a:xfrm>
        </p:spPr>
        <p:txBody>
          <a:bodyPr lIns="51435" tIns="25718" rIns="51435" bIns="25718" anchor="t"/>
          <a:lstStyle/>
          <a:p>
            <a:pPr marL="457200" indent="-368300">
              <a:buNone/>
            </a:pPr>
            <a:r>
              <a:rPr lang="en-US" sz="2400">
                <a:solidFill>
                  <a:srgbClr val="FF0000"/>
                </a:solidFill>
              </a:rPr>
              <a:t>6.  </a:t>
            </a:r>
            <a:r>
              <a:rPr lang="en-US" sz="2400" b="1">
                <a:solidFill>
                  <a:srgbClr val="0070C0"/>
                </a:solidFill>
              </a:rPr>
              <a:t>Which of these Leaver Reports can only be run after the PEIMS Fall Submission/Resubmission closes and TEA has performed leaver calculations?</a:t>
            </a:r>
            <a:endParaRPr lang="en-US">
              <a:ea typeface="Calibri" panose="020F0502020204030204"/>
              <a:cs typeface="Calibri" panose="020F0502020204030204"/>
            </a:endParaRPr>
          </a:p>
          <a:p>
            <a:pPr marL="1028700" lvl="1" indent="-457200">
              <a:buFont typeface="+mj-lt"/>
              <a:buAutoNum type="alphaUcPeriod"/>
            </a:pPr>
            <a:r>
              <a:rPr lang="en-US" sz="2200"/>
              <a:t>PDM1-320-001 </a:t>
            </a:r>
            <a:r>
              <a:rPr lang="en-US" sz="1800"/>
              <a:t>– </a:t>
            </a:r>
            <a:r>
              <a:rPr lang="en-US" sz="1800" u="sng"/>
              <a:t>Interim</a:t>
            </a:r>
            <a:r>
              <a:rPr lang="en-US" sz="1800"/>
              <a:t> List to Assist LEAs in Leaver Record Submission</a:t>
            </a:r>
            <a:endParaRPr lang="en-US" sz="1800">
              <a:solidFill>
                <a:srgbClr val="0D6CB9"/>
              </a:solidFill>
            </a:endParaRPr>
          </a:p>
          <a:p>
            <a:pPr marL="1028700" lvl="1" indent="-457200">
              <a:buFont typeface="+mj-lt"/>
              <a:buAutoNum type="alphaUcPeriod"/>
            </a:pPr>
            <a:r>
              <a:rPr lang="en-US" sz="2200">
                <a:solidFill>
                  <a:srgbClr val="0D6CB9"/>
                </a:solidFill>
              </a:rPr>
              <a:t>PDM1-320-002 </a:t>
            </a:r>
            <a:r>
              <a:rPr lang="en-US" sz="1800">
                <a:solidFill>
                  <a:srgbClr val="0D6CB9"/>
                </a:solidFill>
              </a:rPr>
              <a:t>– </a:t>
            </a:r>
            <a:r>
              <a:rPr lang="en-US" sz="1800" u="sng">
                <a:solidFill>
                  <a:srgbClr val="0D6CB9"/>
                </a:solidFill>
              </a:rPr>
              <a:t>Preliminary</a:t>
            </a:r>
            <a:r>
              <a:rPr lang="en-US" sz="1800">
                <a:solidFill>
                  <a:srgbClr val="0D6CB9"/>
                </a:solidFill>
              </a:rPr>
              <a:t> Presumed Underreported Students List</a:t>
            </a:r>
          </a:p>
          <a:p>
            <a:pPr marL="1028700" lvl="1" indent="-457200">
              <a:buFont typeface="+mj-lt"/>
              <a:buAutoNum type="alphaUcPeriod"/>
            </a:pPr>
            <a:r>
              <a:rPr lang="en-US" sz="2200">
                <a:solidFill>
                  <a:srgbClr val="0D6CB9"/>
                </a:solidFill>
              </a:rPr>
              <a:t>PDM1-321-001 </a:t>
            </a:r>
            <a:r>
              <a:rPr lang="en-US" sz="1800">
                <a:solidFill>
                  <a:srgbClr val="0D6CB9"/>
                </a:solidFill>
              </a:rPr>
              <a:t>– Presumed Underreported Students List</a:t>
            </a:r>
          </a:p>
          <a:p>
            <a:pPr marL="1028700" lvl="1" indent="-457200">
              <a:buFont typeface="+mj-lt"/>
              <a:buAutoNum type="alphaUcPeriod"/>
            </a:pPr>
            <a:r>
              <a:rPr lang="en-US" sz="2200">
                <a:solidFill>
                  <a:srgbClr val="0D6CB9"/>
                </a:solidFill>
              </a:rPr>
              <a:t>None of the above.</a:t>
            </a:r>
          </a:p>
          <a:p>
            <a:pPr marL="427355" lvl="1" indent="0">
              <a:buNone/>
            </a:pPr>
            <a:endParaRPr lang="en-US" sz="2400">
              <a:solidFill>
                <a:srgbClr val="0D6CB9"/>
              </a:solidFill>
              <a:ea typeface="Calibri" panose="020F0502020204030204"/>
              <a:cs typeface="Calibri" panose="020F0502020204030204"/>
            </a:endParaRPr>
          </a:p>
          <a:p>
            <a:pPr marL="514350" lvl="1" indent="0">
              <a:buNone/>
            </a:pPr>
            <a:r>
              <a:rPr lang="en-US" sz="2000">
                <a:solidFill>
                  <a:srgbClr val="0D6CB9"/>
                </a:solidFill>
              </a:rPr>
              <a:t>Note:  PDM1-320-001 and PDM1-320-002 can be generated at any time after the LEA has promoted PEIMS Fall data to assist with their leaver record validations.</a:t>
            </a:r>
          </a:p>
          <a:p>
            <a:pPr marL="514350" lvl="1" indent="0">
              <a:buNone/>
            </a:pPr>
            <a:r>
              <a:rPr lang="en-US" sz="2000">
                <a:solidFill>
                  <a:srgbClr val="0D6CB9"/>
                </a:solidFill>
              </a:rPr>
              <a:t>PDM1-321-001 can </a:t>
            </a:r>
            <a:r>
              <a:rPr lang="en-US" sz="2000" b="1">
                <a:solidFill>
                  <a:srgbClr val="0D6CB9"/>
                </a:solidFill>
              </a:rPr>
              <a:t>only</a:t>
            </a:r>
            <a:r>
              <a:rPr lang="en-US" sz="2000">
                <a:solidFill>
                  <a:srgbClr val="0D6CB9"/>
                </a:solidFill>
              </a:rPr>
              <a:t> be generated after the PEIMS Fall Submission closes and TEA has performed leaver calculations using data from across the entire state. This report can help identify students for whom a leaver record may be needed on a PEIMS Fall Resubmission.</a:t>
            </a:r>
            <a:endParaRPr lang="en-US">
              <a:solidFill>
                <a:srgbClr val="0D6CB9"/>
              </a:solidFill>
            </a:endParaRPr>
          </a:p>
          <a:p>
            <a:pPr marL="257175" lvl="1" indent="0">
              <a:buClr>
                <a:schemeClr val="accent3"/>
              </a:buClr>
              <a:buNone/>
            </a:pPr>
            <a:endParaRPr lang="en-US">
              <a:solidFill>
                <a:srgbClr val="0D6CB9"/>
              </a:solidFill>
            </a:endParaRPr>
          </a:p>
          <a:p>
            <a:pPr marL="257175" lvl="1" indent="0">
              <a:buClr>
                <a:schemeClr val="accent3"/>
              </a:buClr>
              <a:buNone/>
            </a:pPr>
            <a:endParaRPr lang="en-US">
              <a:solidFill>
                <a:srgbClr val="0D6CB9"/>
              </a:solidFill>
              <a:cs typeface="Calibri"/>
            </a:endParaRPr>
          </a:p>
          <a:p>
            <a:pPr marL="257175" lvl="1" indent="0">
              <a:buClr>
                <a:schemeClr val="accent3"/>
              </a:buClr>
              <a:buNone/>
            </a:pPr>
            <a:endParaRPr lang="en-US"/>
          </a:p>
        </p:txBody>
      </p:sp>
    </p:spTree>
    <p:extLst>
      <p:ext uri="{BB962C8B-B14F-4D97-AF65-F5344CB8AC3E}">
        <p14:creationId xmlns:p14="http://schemas.microsoft.com/office/powerpoint/2010/main" val="95256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descr="Image showing student walking on the section divider slide.">
            <a:extLst>
              <a:ext uri="{FF2B5EF4-FFF2-40B4-BE49-F238E27FC236}">
                <a16:creationId xmlns:a16="http://schemas.microsoft.com/office/drawing/2014/main" id="{9BC29465-0266-53B9-FA36-1A5D16C2E084}"/>
              </a:ext>
            </a:extLst>
          </p:cNvPr>
          <p:cNvPicPr/>
          <p:nvPr/>
        </p:nvPicPr>
        <p:blipFill>
          <a:blip r:embed="rId3" cstate="print">
            <a:alphaModFix amt="70000"/>
            <a:extLst>
              <a:ext uri="{28A0092B-C50C-407E-A947-70E740481C1C}">
                <a14:useLocalDpi xmlns:a14="http://schemas.microsoft.com/office/drawing/2010/main" val="0"/>
              </a:ext>
            </a:extLst>
          </a:blip>
          <a:srcRect t="7854" b="7854"/>
          <a:stretch/>
        </p:blipFill>
        <p:spPr>
          <a:xfrm>
            <a:off x="0" y="0"/>
            <a:ext cx="9144000" cy="6858000"/>
          </a:xfrm>
          <a:prstGeom prst="rect">
            <a:avLst/>
          </a:prstGeom>
        </p:spPr>
      </p:pic>
      <p:sp>
        <p:nvSpPr>
          <p:cNvPr id="10" name="object 5" descr="Rectangle box around the Section title.">
            <a:extLst>
              <a:ext uri="{FF2B5EF4-FFF2-40B4-BE49-F238E27FC236}">
                <a16:creationId xmlns:a16="http://schemas.microsoft.com/office/drawing/2014/main" id="{C308AD4B-CE95-6928-946F-1FAD797EC909}"/>
              </a:ext>
            </a:extLst>
          </p:cNvPr>
          <p:cNvSpPr/>
          <p:nvPr/>
        </p:nvSpPr>
        <p:spPr>
          <a:xfrm>
            <a:off x="0" y="5037535"/>
            <a:ext cx="9144000" cy="1297517"/>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514350">
              <a:spcBef>
                <a:spcPts val="299"/>
              </a:spcBef>
              <a:defRPr/>
            </a:pPr>
            <a:endParaRPr lang="en-US" sz="2700" b="1" kern="0">
              <a:solidFill>
                <a:srgbClr val="0D6CB8"/>
              </a:solidFill>
              <a:latin typeface="Calibri"/>
              <a:cs typeface="Calibri"/>
            </a:endParaRPr>
          </a:p>
        </p:txBody>
      </p:sp>
      <p:sp>
        <p:nvSpPr>
          <p:cNvPr id="2" name="Slide Number Placeholder 1">
            <a:extLst>
              <a:ext uri="{FF2B5EF4-FFF2-40B4-BE49-F238E27FC236}">
                <a16:creationId xmlns:a16="http://schemas.microsoft.com/office/drawing/2014/main" id="{9D5EEBDE-6BB3-85F0-65B2-2F4CC8B21317}"/>
              </a:ext>
            </a:extLst>
          </p:cNvPr>
          <p:cNvSpPr>
            <a:spLocks noGrp="1"/>
          </p:cNvSpPr>
          <p:nvPr>
            <p:ph type="sldNum" sz="quarter" idx="12"/>
          </p:nvPr>
        </p:nvSpPr>
        <p:spPr/>
        <p:txBody>
          <a:bodyPr/>
          <a:lstStyle/>
          <a:p>
            <a:fld id="{69C126A4-BD19-47E2-8A0E-0DE1B9D8C925}" type="slidenum">
              <a:rPr lang="en-US" sz="1000" smtClean="0"/>
              <a:pPr/>
              <a:t>48</a:t>
            </a:fld>
            <a:endParaRPr lang="en-US" sz="1000"/>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0" y="5156200"/>
            <a:ext cx="9144000" cy="1122363"/>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a:lnSpc>
                <a:spcPct val="100000"/>
              </a:lnSpc>
              <a:spcBef>
                <a:spcPts val="299"/>
              </a:spcBef>
              <a:defRPr/>
            </a:pPr>
            <a:r>
              <a:rPr lang="en-US" sz="4400" kern="0">
                <a:solidFill>
                  <a:srgbClr val="0070C0"/>
                </a:solidFill>
                <a:latin typeface="Calibri"/>
                <a:ea typeface="+mn-ea"/>
                <a:cs typeface="Calibri"/>
              </a:rPr>
              <a:t>WRAP UP</a:t>
            </a:r>
          </a:p>
          <a:p>
            <a:pPr algn="ctr">
              <a:lnSpc>
                <a:spcPct val="100000"/>
              </a:lnSpc>
              <a:spcBef>
                <a:spcPts val="299"/>
              </a:spcBef>
              <a:defRPr/>
            </a:pPr>
            <a:r>
              <a:rPr lang="en-US" sz="2400" b="0" kern="0">
                <a:solidFill>
                  <a:srgbClr val="0D6CB8"/>
                </a:solidFill>
                <a:latin typeface="Calibri"/>
                <a:ea typeface="+mn-ea"/>
                <a:cs typeface="Calibri"/>
              </a:rPr>
              <a:t>Key Takeaways, Resources, and Next Steps</a:t>
            </a:r>
          </a:p>
        </p:txBody>
      </p:sp>
      <p:pic>
        <p:nvPicPr>
          <p:cNvPr id="9" name="Picture 8" descr="Student walking from school and TSDS logo.">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7722" y="1008810"/>
            <a:ext cx="1932884" cy="597532"/>
          </a:xfrm>
          <a:prstGeom prst="rect">
            <a:avLst/>
          </a:prstGeom>
        </p:spPr>
      </p:pic>
    </p:spTree>
    <p:extLst>
      <p:ext uri="{BB962C8B-B14F-4D97-AF65-F5344CB8AC3E}">
        <p14:creationId xmlns:p14="http://schemas.microsoft.com/office/powerpoint/2010/main" val="881535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1346509" y="297046"/>
            <a:ext cx="7797491" cy="431352"/>
          </a:xfrm>
        </p:spPr>
        <p:txBody>
          <a:bodyPr vert="horz" lIns="68580" tIns="34290" rIns="68580" bIns="34290" rtlCol="0" anchor="ctr">
            <a:noAutofit/>
          </a:bodyPr>
          <a:lstStyle/>
          <a:p>
            <a:pPr algn="ctr"/>
            <a:r>
              <a:rPr lang="en-US" sz="4400"/>
              <a:t>KEY TAKEAWAYS</a:t>
            </a:r>
            <a:endParaRPr lang="en-US" sz="4400">
              <a:solidFill>
                <a:schemeClr val="tx1"/>
              </a:solidFill>
            </a:endParaRPr>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4173609194"/>
              </p:ext>
            </p:extLst>
          </p:nvPr>
        </p:nvGraphicFramePr>
        <p:xfrm>
          <a:off x="1514518" y="1285089"/>
          <a:ext cx="4456514" cy="5040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9C1F6E02-4C53-7846-057E-9928E5B27512}"/>
              </a:ext>
              <a:ext uri="{C183D7F6-B498-43B3-948B-1728B52AA6E4}">
                <adec:decorative xmlns:adec="http://schemas.microsoft.com/office/drawing/2017/decorative" val="1"/>
              </a:ext>
            </a:extLst>
          </p:cNvPr>
          <p:cNvSpPr/>
          <p:nvPr/>
        </p:nvSpPr>
        <p:spPr>
          <a:xfrm>
            <a:off x="6064473" y="1293470"/>
            <a:ext cx="2996374" cy="5031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3A1BB83C-780B-6E9D-6033-DB3597ADF377}"/>
              </a:ext>
            </a:extLst>
          </p:cNvPr>
          <p:cNvSpPr txBox="1">
            <a:spLocks/>
          </p:cNvSpPr>
          <p:nvPr/>
        </p:nvSpPr>
        <p:spPr>
          <a:xfrm>
            <a:off x="5971032" y="1514159"/>
            <a:ext cx="2977998" cy="4381815"/>
          </a:xfrm>
          <a:prstGeom prst="rect">
            <a:avLst/>
          </a:prstGeom>
        </p:spPr>
        <p:txBody>
          <a:bodyPr>
            <a:normAutofit fontScale="92500" lnSpcReduction="20000"/>
          </a:bodyPr>
          <a:lst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
                <a:srgbClr val="D8D8D8"/>
              </a:buClr>
              <a:buSzTx/>
              <a:buFont typeface="Wingdings" panose="05000000000000000000" pitchFamily="2" charset="2"/>
              <a:buNone/>
              <a:tabLst/>
              <a:defRPr/>
            </a:pPr>
            <a:r>
              <a:rPr kumimoji="0" lang="en-US" sz="2100" b="1" i="0" u="sng" strike="noStrike" kern="1200" cap="none" spc="0" normalizeH="0" baseline="0" noProof="0">
                <a:ln>
                  <a:noFill/>
                </a:ln>
                <a:solidFill>
                  <a:prstClr val="white"/>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TRAINING </a:t>
            </a:r>
            <a:r>
              <a:rPr kumimoji="0" lang="en-US" sz="2100" b="1" i="0" u="sng" strike="noStrike" kern="1200" cap="none" spc="0" normalizeH="0" baseline="0" noProof="0">
                <a:ln>
                  <a:noFill/>
                </a:ln>
                <a:solidFill>
                  <a:prstClr val="white"/>
                </a:solidFill>
                <a:effectLst/>
                <a:uLnTx/>
                <a:uFillTx/>
                <a:latin typeface="Calibri" panose="020F0502020204030204"/>
                <a:ea typeface="+mn-ea"/>
                <a:cs typeface="+mn-cs"/>
              </a:rPr>
              <a:t>RESOURCES</a:t>
            </a:r>
            <a:endParaRPr kumimoji="0" lang="en-US" sz="1456" b="1" i="0" u="sng" strike="noStrike" kern="1200" cap="none" spc="0" normalizeH="0" baseline="0" noProof="0">
              <a:ln>
                <a:noFill/>
              </a:ln>
              <a:solidFill>
                <a:prstClr val="white"/>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
                <a:srgbClr val="D8D8D8"/>
              </a:buClr>
              <a:buSzTx/>
              <a:buFont typeface="Wingdings" panose="05000000000000000000" pitchFamily="2" charset="2"/>
              <a:buChar char="§"/>
              <a:tabLst/>
              <a:defRPr/>
            </a:pPr>
            <a:endParaRPr kumimoji="0" lang="en-US" sz="1747" b="0" i="0" u="none" strike="noStrike" kern="1200" cap="none" spc="0" normalizeH="0" baseline="0" noProof="0">
              <a:ln>
                <a:noFill/>
              </a:ln>
              <a:solidFill>
                <a:srgbClr val="F16038"/>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
                <a:srgbClr val="D8D8D8"/>
              </a:buClr>
              <a:buSzTx/>
              <a:buFont typeface="Wingdings" panose="05000000000000000000" pitchFamily="2" charset="2"/>
              <a:buChar char="§"/>
              <a:tabLst/>
              <a:defRPr/>
            </a:pPr>
            <a:endParaRPr kumimoji="0" lang="en-US" sz="1747" b="0" i="0" u="none" strike="noStrike" kern="1200" cap="none" spc="0" normalizeH="0" baseline="0" noProof="0">
              <a:ln>
                <a:noFill/>
              </a:ln>
              <a:solidFill>
                <a:srgbClr val="F16038"/>
              </a:solidFill>
              <a:effectLst/>
              <a:uLnTx/>
              <a:uFillTx/>
              <a:latin typeface="Calibri" panose="020F0502020204030204"/>
              <a:ea typeface="+mn-ea"/>
              <a:cs typeface="+mn-cs"/>
            </a:endParaRPr>
          </a:p>
          <a:p>
            <a:pPr marL="1168381" marR="0" lvl="4" indent="-213799"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r>
              <a:rPr kumimoji="0" lang="en-US" sz="1747" b="0" i="0" u="none" strike="noStrike" kern="1200" cap="none" spc="0" normalizeH="0" baseline="0" noProof="0">
                <a:ln>
                  <a:noFill/>
                </a:ln>
                <a:solidFill>
                  <a:prstClr val="white"/>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Key Terms and Definitions</a:t>
            </a: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a:p>
            <a:pPr marL="954582"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a:p>
            <a:pPr marL="954582"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a:p>
            <a:pPr marL="1168381" marR="0" lvl="4" indent="-213799"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r>
              <a:rPr kumimoji="0" lang="en-US" sz="1747" b="0" i="0" u="none" strike="noStrike" kern="1200" cap="none" spc="0" normalizeH="0" baseline="0" noProof="0">
                <a:ln>
                  <a:noFill/>
                </a:ln>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PEIMS Reference Guide</a:t>
            </a:r>
            <a:endParaRPr kumimoji="0" lang="en-US" sz="1747" b="0" i="0" u="none" strike="noStrike" kern="1200" cap="none" spc="0" normalizeH="0" baseline="0" noProof="0">
              <a:ln>
                <a:noFill/>
              </a:ln>
              <a:effectLst/>
              <a:uLnTx/>
              <a:uFillTx/>
              <a:latin typeface="Calibri" panose="020F0502020204030204"/>
              <a:ea typeface="+mn-ea"/>
              <a:cs typeface="+mn-cs"/>
            </a:endParaRPr>
          </a:p>
          <a:p>
            <a:pPr marL="954582" marR="0" lvl="4" indent="0" algn="l" defTabSz="685800" rtl="0" eaLnBrk="1" fontAlgn="auto" latinLnBrk="0" hangingPunct="1">
              <a:lnSpc>
                <a:spcPct val="90000"/>
              </a:lnSpc>
              <a:spcBef>
                <a:spcPts val="375"/>
              </a:spcBef>
              <a:spcAft>
                <a:spcPts val="0"/>
              </a:spcAft>
              <a:buClr>
                <a:srgbClr val="D8D8D8"/>
              </a:buClr>
              <a:buSzTx/>
              <a:buNone/>
              <a:tabLst/>
              <a:defRPr/>
            </a:pPr>
            <a:endParaRPr lang="en-US" sz="1747">
              <a:highlight>
                <a:srgbClr val="FFFF00"/>
              </a:highlight>
              <a:latin typeface="Calibri" panose="020F0502020204030204"/>
            </a:endParaRPr>
          </a:p>
          <a:p>
            <a:pPr marL="954582" marR="0" lvl="4" indent="0" algn="l" defTabSz="685800" rtl="0" eaLnBrk="1" fontAlgn="auto" latinLnBrk="0" hangingPunct="1">
              <a:lnSpc>
                <a:spcPct val="90000"/>
              </a:lnSpc>
              <a:spcBef>
                <a:spcPts val="375"/>
              </a:spcBef>
              <a:spcAft>
                <a:spcPts val="0"/>
              </a:spcAft>
              <a:buClr>
                <a:srgbClr val="D8D8D8"/>
              </a:buClr>
              <a:buSzTx/>
              <a:buNone/>
              <a:tabLst/>
              <a:defRPr/>
            </a:pPr>
            <a:endParaRPr lang="en-US" sz="1747">
              <a:highlight>
                <a:srgbClr val="FFFF00"/>
              </a:highlight>
              <a:latin typeface="Calibri" panose="020F0502020204030204"/>
            </a:endParaRPr>
          </a:p>
          <a:p>
            <a:pPr marL="1168381" marR="0" lvl="4" indent="-213799"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r>
              <a:rPr kumimoji="0" lang="en-US" sz="1747" b="0" i="0" u="none" strike="noStrike" kern="1200" cap="none" spc="0" normalizeH="0" baseline="0" noProof="0">
                <a:ln>
                  <a:noFill/>
                </a:ln>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SOA Resource Document</a:t>
            </a:r>
            <a:endParaRPr kumimoji="0" lang="en-US" sz="1747" b="0" i="0" u="none" strike="noStrike" kern="1200" cap="none" spc="0" normalizeH="0" baseline="0" noProof="0">
              <a:ln>
                <a:noFill/>
              </a:ln>
              <a:effectLst/>
              <a:uLnTx/>
              <a:uFillTx/>
              <a:latin typeface="Calibri" panose="020F0502020204030204"/>
              <a:ea typeface="+mn-ea"/>
              <a:cs typeface="+mn-cs"/>
            </a:endParaRPr>
          </a:p>
          <a:p>
            <a:pPr marL="954582" lvl="4" indent="0">
              <a:buClr>
                <a:srgbClr val="D8D8D8"/>
              </a:buClr>
              <a:buNone/>
              <a:defRPr/>
            </a:pPr>
            <a:endParaRPr lang="en-US" sz="1800" b="1">
              <a:hlinkClick r:id="rId12"/>
            </a:endParaRPr>
          </a:p>
          <a:p>
            <a:pPr marL="954582" lvl="4" indent="0">
              <a:buClr>
                <a:srgbClr val="D8D8D8"/>
              </a:buClr>
              <a:buNone/>
              <a:defRPr/>
            </a:pPr>
            <a:endParaRPr lang="en-US" sz="1800" b="1">
              <a:hlinkClick r:id="rId12"/>
            </a:endParaRPr>
          </a:p>
          <a:p>
            <a:pPr marL="1200150" lvl="4" indent="-228600">
              <a:buClr>
                <a:srgbClr val="D8D8D8"/>
              </a:buClr>
              <a:defRPr/>
            </a:pPr>
            <a:r>
              <a:rPr lang="en-US" sz="1700">
                <a:latin typeface="Calibri" panose="020F0502020204030204"/>
                <a:hlinkClick r:id="rId12">
                  <a:extLst>
                    <a:ext uri="{A12FA001-AC4F-418D-AE19-62706E023703}">
                      <ahyp:hlinkClr xmlns:ahyp="http://schemas.microsoft.com/office/drawing/2018/hyperlinkcolor" val="tx"/>
                    </a:ext>
                  </a:extLst>
                </a:hlinkClick>
              </a:rPr>
              <a:t>Financial Accountability System Resource Guide</a:t>
            </a:r>
            <a:endParaRPr lang="en-US" sz="1700">
              <a:latin typeface="Calibri" panose="020F0502020204030204"/>
            </a:endParaRPr>
          </a:p>
          <a:p>
            <a:pPr marL="954582"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747" b="0" i="0" u="none" strike="noStrike" kern="1200" cap="none" spc="0" normalizeH="0" baseline="0" noProof="0">
              <a:ln>
                <a:noFill/>
              </a:ln>
              <a:solidFill>
                <a:srgbClr val="F16038"/>
              </a:solidFill>
              <a:effectLst/>
              <a:highlight>
                <a:srgbClr val="FFFF00"/>
              </a:highlight>
              <a:uLnTx/>
              <a:uFillTx/>
              <a:latin typeface="Calibri" panose="020F0502020204030204"/>
              <a:ea typeface="+mn-ea"/>
              <a:cs typeface="+mn-cs"/>
            </a:endParaRPr>
          </a:p>
          <a:p>
            <a:pPr marL="499249" marR="0" lvl="2"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165"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Internet with solid fill">
            <a:extLst>
              <a:ext uri="{FF2B5EF4-FFF2-40B4-BE49-F238E27FC236}">
                <a16:creationId xmlns:a16="http://schemas.microsoft.com/office/drawing/2014/main" id="{CB6414BA-DF41-52DA-BDD1-15EB9FD3083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68748" y="2198988"/>
            <a:ext cx="538750" cy="538750"/>
          </a:xfrm>
          <a:prstGeom prst="rect">
            <a:avLst/>
          </a:prstGeom>
        </p:spPr>
      </p:pic>
      <p:pic>
        <p:nvPicPr>
          <p:cNvPr id="2" name="Graphic 1" descr="Internet with solid fill">
            <a:extLst>
              <a:ext uri="{FF2B5EF4-FFF2-40B4-BE49-F238E27FC236}">
                <a16:creationId xmlns:a16="http://schemas.microsoft.com/office/drawing/2014/main" id="{ECE5694F-A9BD-E287-783A-1E2E3192C88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68748" y="2918075"/>
            <a:ext cx="538750" cy="538750"/>
          </a:xfrm>
          <a:prstGeom prst="rect">
            <a:avLst/>
          </a:prstGeom>
        </p:spPr>
      </p:pic>
      <p:sp>
        <p:nvSpPr>
          <p:cNvPr id="3" name="Slide Number Placeholder 1">
            <a:extLst>
              <a:ext uri="{FF2B5EF4-FFF2-40B4-BE49-F238E27FC236}">
                <a16:creationId xmlns:a16="http://schemas.microsoft.com/office/drawing/2014/main" id="{B0E027FC-0CB4-68E3-76BF-B912A1C61F02}"/>
              </a:ext>
            </a:extLst>
          </p:cNvPr>
          <p:cNvSpPr>
            <a:spLocks noGrp="1"/>
          </p:cNvSpPr>
          <p:nvPr>
            <p:ph type="sldNum" sz="quarter" idx="12"/>
          </p:nvPr>
        </p:nvSpPr>
        <p:spPr>
          <a:xfrm>
            <a:off x="6908006" y="64928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7" name="Graphic 6" descr="Internet with solid fill">
            <a:extLst>
              <a:ext uri="{FF2B5EF4-FFF2-40B4-BE49-F238E27FC236}">
                <a16:creationId xmlns:a16="http://schemas.microsoft.com/office/drawing/2014/main" id="{733F0EFD-D9AD-C48F-0CE9-7D006944CFC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68748" y="3729203"/>
            <a:ext cx="538750" cy="538750"/>
          </a:xfrm>
          <a:prstGeom prst="rect">
            <a:avLst/>
          </a:prstGeom>
        </p:spPr>
      </p:pic>
      <p:pic>
        <p:nvPicPr>
          <p:cNvPr id="8" name="Graphic 7" descr="Internet with solid fill">
            <a:extLst>
              <a:ext uri="{FF2B5EF4-FFF2-40B4-BE49-F238E27FC236}">
                <a16:creationId xmlns:a16="http://schemas.microsoft.com/office/drawing/2014/main" id="{7E156507-0495-FB9B-F637-EBCBD21B3CA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68748" y="4672178"/>
            <a:ext cx="538750" cy="538750"/>
          </a:xfrm>
          <a:prstGeom prst="rect">
            <a:avLst/>
          </a:prstGeom>
        </p:spPr>
      </p:pic>
    </p:spTree>
    <p:extLst>
      <p:ext uri="{BB962C8B-B14F-4D97-AF65-F5344CB8AC3E}">
        <p14:creationId xmlns:p14="http://schemas.microsoft.com/office/powerpoint/2010/main" val="83921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4E55F-610C-CA78-6E87-D185B7B5BCA1}"/>
              </a:ext>
            </a:extLst>
          </p:cNvPr>
          <p:cNvSpPr>
            <a:spLocks noGrp="1"/>
          </p:cNvSpPr>
          <p:nvPr>
            <p:ph type="title"/>
          </p:nvPr>
        </p:nvSpPr>
        <p:spPr/>
        <p:txBody>
          <a:bodyPr>
            <a:noAutofit/>
          </a:bodyPr>
          <a:lstStyle/>
          <a:p>
            <a:pPr algn="ctr"/>
            <a:r>
              <a:rPr lang="en-US" sz="4400">
                <a:solidFill>
                  <a:srgbClr val="0070C0"/>
                </a:solidFill>
              </a:rPr>
              <a:t>COURSE AGENDA</a:t>
            </a: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1659218" y="3559035"/>
            <a:ext cx="4055783" cy="960120"/>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 sz="2400" b="1">
                <a:solidFill>
                  <a:prstClr val="white"/>
                </a:solidFill>
                <a:latin typeface="Calibri"/>
              </a:rPr>
              <a:t>Training Activity</a:t>
            </a:r>
          </a:p>
          <a:p>
            <a:pPr defTabSz="514350">
              <a:defRPr/>
            </a:pPr>
            <a:r>
              <a:rPr lang="en-US" sz="1400">
                <a:solidFill>
                  <a:prstClr val="white"/>
                </a:solidFill>
                <a:latin typeface="Calibri"/>
                <a:cs typeface="Calibri"/>
              </a:rPr>
              <a:t>Practice, Troubleshooting, and Knowledge Checks</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1659218" y="2509321"/>
            <a:ext cx="4055783" cy="960120"/>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 sz="2400" b="1">
                <a:solidFill>
                  <a:prstClr val="white"/>
                </a:solidFill>
                <a:latin typeface="Calibri"/>
              </a:rPr>
              <a:t>Key Concepts</a:t>
            </a:r>
          </a:p>
          <a:p>
            <a:pPr defTabSz="514350">
              <a:defRPr/>
            </a:pPr>
            <a:r>
              <a:rPr lang="en-US" sz="1400">
                <a:solidFill>
                  <a:prstClr val="white"/>
                </a:solidFill>
                <a:latin typeface="Calibri"/>
              </a:rPr>
              <a:t>Timeline, PEIMS Fall Data, Validations, and Reports</a:t>
            </a: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1659218" y="1459607"/>
            <a:ext cx="4055783" cy="960120"/>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 sz="2400" b="1">
                <a:solidFill>
                  <a:prstClr val="white"/>
                </a:solidFill>
                <a:latin typeface="Calibri"/>
              </a:rPr>
              <a:t>Getting Started</a:t>
            </a:r>
          </a:p>
          <a:p>
            <a:pPr defTabSz="514350">
              <a:defRPr/>
            </a:pPr>
            <a:r>
              <a:rPr lang="en-US" sz="1400">
                <a:solidFill>
                  <a:prstClr val="white"/>
                </a:solidFill>
                <a:latin typeface="Calibri"/>
              </a:rPr>
              <a:t>PEIMS Fall Demo</a:t>
            </a:r>
          </a:p>
        </p:txBody>
      </p:sp>
      <p:pic>
        <p:nvPicPr>
          <p:cNvPr id="9" name="Picture 8" descr="A picture containing text, clipart&#10;&#10;Description automatically generated">
            <a:extLst>
              <a:ext uri="{FF2B5EF4-FFF2-40B4-BE49-F238E27FC236}">
                <a16:creationId xmlns:a16="http://schemas.microsoft.com/office/drawing/2014/main" id="{DD62E46C-ACD8-F173-1FF6-9421989B44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998" b="-1393"/>
          <a:stretch/>
        </p:blipFill>
        <p:spPr>
          <a:xfrm>
            <a:off x="5842947" y="2505456"/>
            <a:ext cx="3005448" cy="1847088"/>
          </a:xfrm>
          <a:prstGeom prst="rect">
            <a:avLst/>
          </a:prstGeom>
        </p:spPr>
      </p:pic>
      <p:sp>
        <p:nvSpPr>
          <p:cNvPr id="2" name="Rectangle: Rounded Corners 1">
            <a:extLst>
              <a:ext uri="{FF2B5EF4-FFF2-40B4-BE49-F238E27FC236}">
                <a16:creationId xmlns:a16="http://schemas.microsoft.com/office/drawing/2014/main" id="{6B70DB80-CCC9-AE4F-FD57-FCB35C71305F}"/>
              </a:ext>
            </a:extLst>
          </p:cNvPr>
          <p:cNvSpPr/>
          <p:nvPr/>
        </p:nvSpPr>
        <p:spPr>
          <a:xfrm>
            <a:off x="1659218" y="4611322"/>
            <a:ext cx="4055783" cy="960120"/>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US" sz="2400" b="1">
                <a:solidFill>
                  <a:prstClr val="white"/>
                </a:solidFill>
                <a:latin typeface="Calibri"/>
              </a:rPr>
              <a:t>Wrap</a:t>
            </a:r>
            <a:r>
              <a:rPr lang="en" sz="2400" b="1">
                <a:solidFill>
                  <a:prstClr val="white"/>
                </a:solidFill>
                <a:latin typeface="Calibri"/>
              </a:rPr>
              <a:t> Up</a:t>
            </a:r>
          </a:p>
          <a:p>
            <a:pPr defTabSz="514350">
              <a:defRPr/>
            </a:pPr>
            <a:r>
              <a:rPr lang="en-US" sz="1400">
                <a:solidFill>
                  <a:prstClr val="white"/>
                </a:solidFill>
                <a:latin typeface="Calibri"/>
              </a:rPr>
              <a:t>Key Takeaways, Resources, and Next Steps</a:t>
            </a:r>
          </a:p>
        </p:txBody>
      </p:sp>
      <p:sp>
        <p:nvSpPr>
          <p:cNvPr id="3" name="Slide Number Placeholder 2">
            <a:extLst>
              <a:ext uri="{FF2B5EF4-FFF2-40B4-BE49-F238E27FC236}">
                <a16:creationId xmlns:a16="http://schemas.microsoft.com/office/drawing/2014/main" id="{EE900931-C79D-99FD-63FA-9A41149B9E9B}"/>
              </a:ext>
            </a:extLst>
          </p:cNvPr>
          <p:cNvSpPr>
            <a:spLocks noGrp="1"/>
          </p:cNvSpPr>
          <p:nvPr>
            <p:ph type="sldNum" sz="quarter" idx="12"/>
          </p:nvPr>
        </p:nvSpPr>
        <p:spPr>
          <a:xfrm>
            <a:off x="6896027" y="6422735"/>
            <a:ext cx="2057400" cy="365125"/>
          </a:xfrm>
        </p:spPr>
        <p:txBody>
          <a:bodyPr/>
          <a:lstStyle/>
          <a:p>
            <a:fld id="{69C126A4-BD19-47E2-8A0E-0DE1B9D8C925}" type="slidenum">
              <a:rPr lang="en-US" sz="1000" smtClean="0"/>
              <a:pPr/>
              <a:t>5</a:t>
            </a:fld>
            <a:endParaRPr lang="en-US" sz="1000"/>
          </a:p>
        </p:txBody>
      </p:sp>
    </p:spTree>
    <p:extLst>
      <p:ext uri="{BB962C8B-B14F-4D97-AF65-F5344CB8AC3E}">
        <p14:creationId xmlns:p14="http://schemas.microsoft.com/office/powerpoint/2010/main" val="639828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E6A05-830F-4E65-8E7A-D37DE087E186}"/>
              </a:ext>
            </a:extLst>
          </p:cNvPr>
          <p:cNvSpPr>
            <a:spLocks noGrp="1"/>
          </p:cNvSpPr>
          <p:nvPr>
            <p:ph type="sldNum" sz="quarter" idx="12"/>
          </p:nvPr>
        </p:nvSpPr>
        <p:spPr/>
        <p:txBody>
          <a:bodyPr/>
          <a:lstStyle/>
          <a:p>
            <a:pPr>
              <a:defRPr/>
            </a:pPr>
            <a:fld id="{25037DA4-2335-4A87-8586-64B2BAB08211}" type="slidenum">
              <a:rPr lang="en-US" sz="1000">
                <a:solidFill>
                  <a:srgbClr val="171616">
                    <a:tint val="75000"/>
                  </a:srgbClr>
                </a:solidFill>
                <a:latin typeface="Tw Cen MT Condensed" panose="020B0606020104020203" pitchFamily="34" charset="0"/>
              </a:rPr>
              <a:pPr>
                <a:defRPr/>
              </a:pPr>
              <a:t>50</a:t>
            </a:fld>
            <a:endParaRPr lang="en-US" sz="1000">
              <a:solidFill>
                <a:srgbClr val="171616">
                  <a:tint val="75000"/>
                </a:srgbClr>
              </a:solidFill>
              <a:latin typeface="Tw Cen MT Condensed" panose="020B0606020104020203" pitchFamily="34" charset="0"/>
            </a:endParaRPr>
          </a:p>
        </p:txBody>
      </p:sp>
      <p:sp>
        <p:nvSpPr>
          <p:cNvPr id="4" name="Title 3"/>
          <p:cNvSpPr>
            <a:spLocks noGrp="1"/>
          </p:cNvSpPr>
          <p:nvPr>
            <p:ph type="title"/>
          </p:nvPr>
        </p:nvSpPr>
        <p:spPr>
          <a:xfrm>
            <a:off x="2282846" y="212601"/>
            <a:ext cx="6218217" cy="563513"/>
          </a:xfrm>
          <a:prstGeom prst="rect">
            <a:avLst/>
          </a:prstGeom>
        </p:spPr>
        <p:txBody>
          <a:bodyPr>
            <a:noAutofit/>
          </a:bodyPr>
          <a:lstStyle/>
          <a:p>
            <a:pPr algn="ctr"/>
            <a:r>
              <a:rPr lang="en-US" sz="4400">
                <a:solidFill>
                  <a:schemeClr val="accent1">
                    <a:lumMod val="75000"/>
                  </a:schemeClr>
                </a:solidFill>
              </a:rPr>
              <a:t> </a:t>
            </a:r>
            <a:r>
              <a:rPr lang="en-US" sz="4400">
                <a:solidFill>
                  <a:srgbClr val="0070C0"/>
                </a:solidFill>
              </a:rPr>
              <a:t>TECHNICAL RESOURCES</a:t>
            </a:r>
          </a:p>
        </p:txBody>
      </p:sp>
      <p:sp>
        <p:nvSpPr>
          <p:cNvPr id="5" name="Rectangle 4">
            <a:extLst>
              <a:ext uri="{FF2B5EF4-FFF2-40B4-BE49-F238E27FC236}">
                <a16:creationId xmlns:a16="http://schemas.microsoft.com/office/drawing/2014/main" id="{125F9FA8-8F36-4C62-97BC-737367A8B7E5}"/>
              </a:ext>
            </a:extLst>
          </p:cNvPr>
          <p:cNvSpPr/>
          <p:nvPr/>
        </p:nvSpPr>
        <p:spPr>
          <a:xfrm>
            <a:off x="1487278" y="1284919"/>
            <a:ext cx="7013785" cy="4288162"/>
          </a:xfrm>
          <a:prstGeom prst="rect">
            <a:avLst/>
          </a:prstGeom>
        </p:spPr>
        <p:txBody>
          <a:bodyPr wrap="square">
            <a:spAutoFit/>
          </a:bodyPr>
          <a:lstStyle/>
          <a:p>
            <a:pPr>
              <a:lnSpc>
                <a:spcPct val="106000"/>
              </a:lnSpc>
              <a:spcBef>
                <a:spcPts val="450"/>
              </a:spcBef>
              <a:spcAft>
                <a:spcPts val="225"/>
              </a:spcAft>
              <a:buClr>
                <a:srgbClr val="C5EEF3">
                  <a:lumMod val="50000"/>
                </a:srgbClr>
              </a:buClr>
              <a:buSzPct val="100000"/>
              <a:defRPr/>
            </a:pPr>
            <a:r>
              <a:rPr lang="en-US" sz="1950" b="1">
                <a:solidFill>
                  <a:schemeClr val="bg2">
                    <a:lumMod val="10000"/>
                  </a:schemeClr>
                </a:solidFill>
                <a:cs typeface="Arial" pitchFamily="34" charset="0"/>
              </a:rPr>
              <a:t>Training Resources</a:t>
            </a:r>
          </a:p>
          <a:p>
            <a:pPr lvl="2" indent="-576072">
              <a:spcAft>
                <a:spcPts val="225"/>
              </a:spcAft>
              <a:buClr>
                <a:schemeClr val="accent2"/>
              </a:buClr>
              <a:buFont typeface="Wingdings" panose="05000000000000000000" pitchFamily="2" charset="2"/>
              <a:buChar char="q"/>
            </a:pPr>
            <a:r>
              <a:rPr lang="en-US">
                <a:solidFill>
                  <a:srgbClr val="0070C0"/>
                </a:solidFill>
                <a:hlinkClick r:id="rId4"/>
              </a:rPr>
              <a:t>PEIMS Reference Guide</a:t>
            </a:r>
            <a:r>
              <a:rPr lang="en-US">
                <a:solidFill>
                  <a:srgbClr val="0070C0"/>
                </a:solidFill>
              </a:rPr>
              <a:t>  </a:t>
            </a:r>
          </a:p>
          <a:p>
            <a:pPr lvl="2" indent="-576072">
              <a:spcAft>
                <a:spcPts val="225"/>
              </a:spcAft>
              <a:buClr>
                <a:schemeClr val="accent2"/>
              </a:buClr>
              <a:buFont typeface="Wingdings" panose="05000000000000000000" pitchFamily="2" charset="2"/>
              <a:buChar char="q"/>
            </a:pPr>
            <a:r>
              <a:rPr lang="en-US">
                <a:solidFill>
                  <a:srgbClr val="0070C0"/>
                </a:solidFill>
                <a:hlinkClick r:id="rId5"/>
              </a:rPr>
              <a:t>SOA Resource Document </a:t>
            </a:r>
            <a:r>
              <a:rPr lang="en-US">
                <a:solidFill>
                  <a:srgbClr val="0070C0"/>
                </a:solidFill>
              </a:rPr>
              <a:t> </a:t>
            </a:r>
          </a:p>
          <a:p>
            <a:pPr>
              <a:lnSpc>
                <a:spcPct val="106000"/>
              </a:lnSpc>
              <a:spcBef>
                <a:spcPts val="450"/>
              </a:spcBef>
              <a:spcAft>
                <a:spcPts val="225"/>
              </a:spcAft>
              <a:buClr>
                <a:srgbClr val="C5EEF3">
                  <a:lumMod val="50000"/>
                </a:srgbClr>
              </a:buClr>
              <a:buSzPct val="100000"/>
              <a:defRPr/>
            </a:pPr>
            <a:r>
              <a:rPr lang="en-US" sz="1950" b="1">
                <a:solidFill>
                  <a:schemeClr val="bg2">
                    <a:lumMod val="10000"/>
                  </a:schemeClr>
                </a:solidFill>
                <a:cs typeface="Arial" pitchFamily="34" charset="0"/>
              </a:rPr>
              <a:t>TEA Website and Communication Resources</a:t>
            </a:r>
            <a:endParaRPr lang="en-US" sz="1950" b="1">
              <a:solidFill>
                <a:schemeClr val="bg2">
                  <a:lumMod val="10000"/>
                </a:schemeClr>
              </a:solidFill>
              <a:cs typeface="Arial" pitchFamily="34" charset="0"/>
              <a:hlinkClick r:id="rId6">
                <a:extLst>
                  <a:ext uri="{A12FA001-AC4F-418D-AE19-62706E023703}">
                    <ahyp:hlinkClr xmlns:ahyp="http://schemas.microsoft.com/office/drawing/2018/hyperlinkcolor" val="tx"/>
                  </a:ext>
                </a:extLst>
              </a:hlinkClick>
            </a:endParaRPr>
          </a:p>
          <a:p>
            <a:pPr lvl="2" indent="-571500">
              <a:lnSpc>
                <a:spcPct val="106000"/>
              </a:lnSpc>
              <a:spcAft>
                <a:spcPts val="225"/>
              </a:spcAft>
              <a:buClr>
                <a:schemeClr val="accent2"/>
              </a:buClr>
              <a:buSzPct val="100000"/>
              <a:buFont typeface="Wingdings" panose="05000000000000000000" pitchFamily="2" charset="2"/>
              <a:buChar char="q"/>
              <a:defRPr/>
            </a:pPr>
            <a:r>
              <a:rPr lang="en-US">
                <a:solidFill>
                  <a:srgbClr val="0070C0"/>
                </a:solidFill>
                <a:hlinkClick r:id="rId7">
                  <a:extLst>
                    <a:ext uri="{A12FA001-AC4F-418D-AE19-62706E023703}">
                      <ahyp:hlinkClr xmlns:ahyp="http://schemas.microsoft.com/office/drawing/2018/hyperlinkcolor" val="tx"/>
                    </a:ext>
                  </a:extLst>
                </a:hlinkClick>
              </a:rPr>
              <a:t>Student Attendance Accounting Handbook(SAAH)</a:t>
            </a:r>
            <a:endParaRPr lang="en-US">
              <a:solidFill>
                <a:srgbClr val="0070C0"/>
              </a:solidFill>
              <a:highlight>
                <a:srgbClr val="FFFF00"/>
              </a:highlight>
            </a:endParaRPr>
          </a:p>
          <a:p>
            <a:pPr lvl="2" indent="-571500">
              <a:lnSpc>
                <a:spcPct val="106000"/>
              </a:lnSpc>
              <a:spcAft>
                <a:spcPts val="225"/>
              </a:spcAft>
              <a:buClr>
                <a:schemeClr val="accent2"/>
              </a:buClr>
              <a:buSzPct val="100000"/>
              <a:buFont typeface="Wingdings" panose="05000000000000000000" pitchFamily="2" charset="2"/>
              <a:buChar char="q"/>
              <a:defRPr/>
            </a:pPr>
            <a:r>
              <a:rPr lang="en-US" u="sng">
                <a:solidFill>
                  <a:srgbClr val="0070C0"/>
                </a:solidFill>
                <a:hlinkClick r:id="rId8">
                  <a:extLst>
                    <a:ext uri="{A12FA001-AC4F-418D-AE19-62706E023703}">
                      <ahyp:hlinkClr xmlns:ahyp="http://schemas.microsoft.com/office/drawing/2018/hyperlinkcolor" val="tx"/>
                    </a:ext>
                  </a:extLst>
                </a:hlinkClick>
              </a:rPr>
              <a:t>Link to Key Terms Document</a:t>
            </a:r>
            <a:endParaRPr lang="en-US" u="sng">
              <a:solidFill>
                <a:srgbClr val="0070C0"/>
              </a:solidFill>
              <a:cs typeface="Calibri"/>
            </a:endParaRPr>
          </a:p>
          <a:p>
            <a:pPr marL="0" lvl="1">
              <a:lnSpc>
                <a:spcPct val="106000"/>
              </a:lnSpc>
              <a:spcBef>
                <a:spcPts val="450"/>
              </a:spcBef>
              <a:spcAft>
                <a:spcPts val="225"/>
              </a:spcAft>
              <a:buClr>
                <a:srgbClr val="C5EEF3">
                  <a:lumMod val="50000"/>
                </a:srgbClr>
              </a:buClr>
              <a:buSzPct val="100000"/>
              <a:defRPr/>
            </a:pPr>
            <a:r>
              <a:rPr lang="en-US" sz="1950" b="1">
                <a:solidFill>
                  <a:schemeClr val="bg2">
                    <a:lumMod val="10000"/>
                  </a:schemeClr>
                </a:solidFill>
                <a:cs typeface="Arial" pitchFamily="34" charset="0"/>
              </a:rPr>
              <a:t>Texas Education Data Standards Resources</a:t>
            </a:r>
          </a:p>
          <a:p>
            <a:pPr lvl="2" indent="-576072">
              <a:lnSpc>
                <a:spcPct val="106000"/>
              </a:lnSpc>
              <a:spcAft>
                <a:spcPts val="225"/>
              </a:spcAft>
              <a:buClr>
                <a:schemeClr val="accent2"/>
              </a:buClr>
              <a:buSzPct val="100000"/>
              <a:buFont typeface="Wingdings" panose="05000000000000000000" pitchFamily="2" charset="2"/>
              <a:buChar char="q"/>
              <a:defRPr/>
            </a:pPr>
            <a:r>
              <a:rPr lang="en-US">
                <a:solidFill>
                  <a:srgbClr val="0070C0"/>
                </a:solidFill>
                <a:hlinkClick r:id="rId9">
                  <a:extLst>
                    <a:ext uri="{A12FA001-AC4F-418D-AE19-62706E023703}">
                      <ahyp:hlinkClr xmlns:ahyp="http://schemas.microsoft.com/office/drawing/2018/hyperlinkcolor" val="tx"/>
                    </a:ext>
                  </a:extLst>
                </a:hlinkClick>
              </a:rPr>
              <a:t>TSDS Web-Enabled Data Standards (TWEDS) </a:t>
            </a:r>
            <a:endParaRPr lang="en-US">
              <a:solidFill>
                <a:srgbClr val="0070C0"/>
              </a:solidFill>
            </a:endParaRPr>
          </a:p>
          <a:p>
            <a:pPr marL="0" lvl="2">
              <a:lnSpc>
                <a:spcPct val="106000"/>
              </a:lnSpc>
              <a:spcBef>
                <a:spcPts val="450"/>
              </a:spcBef>
              <a:spcAft>
                <a:spcPts val="225"/>
              </a:spcAft>
              <a:buClr>
                <a:schemeClr val="accent1">
                  <a:lumMod val="75000"/>
                </a:schemeClr>
              </a:buClr>
              <a:buSzPct val="70000"/>
              <a:defRPr/>
            </a:pPr>
            <a:r>
              <a:rPr lang="en-US" sz="1950" b="1">
                <a:solidFill>
                  <a:schemeClr val="bg2">
                    <a:lumMod val="10000"/>
                  </a:schemeClr>
                </a:solidFill>
                <a:cs typeface="Arial" pitchFamily="34" charset="0"/>
              </a:rPr>
              <a:t>Support Resources</a:t>
            </a:r>
          </a:p>
          <a:p>
            <a:pPr lvl="2" indent="-571500">
              <a:lnSpc>
                <a:spcPct val="106000"/>
              </a:lnSpc>
              <a:buClr>
                <a:schemeClr val="accent2"/>
              </a:buClr>
              <a:buSzPct val="100000"/>
              <a:buFont typeface="Wingdings" panose="05000000000000000000" pitchFamily="2" charset="2"/>
              <a:buChar char="q"/>
              <a:defRPr/>
            </a:pPr>
            <a:r>
              <a:rPr lang="en-US">
                <a:solidFill>
                  <a:srgbClr val="0070C0"/>
                </a:solidFill>
                <a:cs typeface="Arial" pitchFamily="34" charset="0"/>
              </a:rPr>
              <a:t>KB Articles</a:t>
            </a:r>
          </a:p>
          <a:p>
            <a:pPr marL="971550" lvl="3" indent="-285750">
              <a:lnSpc>
                <a:spcPct val="106000"/>
              </a:lnSpc>
              <a:buClr>
                <a:schemeClr val="accent2"/>
              </a:buClr>
              <a:buSzPct val="70000"/>
              <a:buFont typeface="Wingdings" panose="05000000000000000000" pitchFamily="2" charset="2"/>
              <a:buChar char="q"/>
              <a:defRPr/>
            </a:pPr>
            <a:r>
              <a:rPr lang="en-US" sz="1600">
                <a:solidFill>
                  <a:srgbClr val="0070C0"/>
                </a:solidFill>
                <a:cs typeface="Arial" pitchFamily="34" charset="0"/>
                <a:hlinkClick r:id="rId10"/>
              </a:rPr>
              <a:t>TSDSKB-375 - PEIMS- Submission Process Chart</a:t>
            </a:r>
            <a:endParaRPr lang="en-US" sz="1600">
              <a:solidFill>
                <a:srgbClr val="0070C0"/>
              </a:solidFill>
              <a:cs typeface="Arial" pitchFamily="34" charset="0"/>
            </a:endParaRPr>
          </a:p>
          <a:p>
            <a:pPr marL="971550" lvl="3" indent="-285750">
              <a:lnSpc>
                <a:spcPct val="106000"/>
              </a:lnSpc>
              <a:buClr>
                <a:schemeClr val="accent2"/>
              </a:buClr>
              <a:buSzPct val="70000"/>
              <a:buFont typeface="Wingdings" panose="05000000000000000000" pitchFamily="2" charset="2"/>
              <a:buChar char="q"/>
              <a:defRPr/>
            </a:pPr>
            <a:r>
              <a:rPr lang="en-US" sz="1600" u="sng">
                <a:solidFill>
                  <a:srgbClr val="0070C0"/>
                </a:solidFill>
                <a:effectLst/>
                <a:ea typeface="Aptos" panose="020B0004020202020204" pitchFamily="34" charset="0"/>
                <a:cs typeface="Aptos" panose="020B0004020202020204" pitchFamily="34" charset="0"/>
                <a:hlinkClick r:id="rId11">
                  <a:extLst>
                    <a:ext uri="{A12FA001-AC4F-418D-AE19-62706E023703}">
                      <ahyp:hlinkClr xmlns:ahyp="http://schemas.microsoft.com/office/drawing/2018/hyperlinkcolor" val="tx"/>
                    </a:ext>
                  </a:extLst>
                </a:hlinkClick>
              </a:rPr>
              <a:t>TSDSKB-600</a:t>
            </a:r>
            <a:r>
              <a:rPr lang="en-US" sz="1600" u="sng">
                <a:solidFill>
                  <a:srgbClr val="0070C0"/>
                </a:solidFill>
                <a:effectLst/>
                <a:ea typeface="Aptos" panose="020B0004020202020204" pitchFamily="34" charset="0"/>
                <a:cs typeface="Aptos" panose="020B0004020202020204" pitchFamily="34" charset="0"/>
              </a:rPr>
              <a:t> – TSDS Known Issues List</a:t>
            </a:r>
            <a:endParaRPr lang="en-US" sz="1600">
              <a:solidFill>
                <a:srgbClr val="0070C0"/>
              </a:solidFill>
              <a:effectLst/>
              <a:ea typeface="Aptos" panose="020B0004020202020204" pitchFamily="34" charset="0"/>
              <a:cs typeface="Aptos" panose="020B0004020202020204" pitchFamily="34" charset="0"/>
            </a:endParaRPr>
          </a:p>
          <a:p>
            <a:pPr marL="971550" lvl="3" indent="-285750">
              <a:lnSpc>
                <a:spcPct val="106000"/>
              </a:lnSpc>
              <a:buClr>
                <a:schemeClr val="accent2"/>
              </a:buClr>
              <a:buSzPct val="70000"/>
              <a:buFont typeface="Wingdings" panose="05000000000000000000" pitchFamily="2" charset="2"/>
              <a:buChar char="q"/>
              <a:defRPr/>
            </a:pPr>
            <a:r>
              <a:rPr lang="en-US" sz="1600">
                <a:solidFill>
                  <a:srgbClr val="0070C0"/>
                </a:solidFill>
                <a:cs typeface="Arial" pitchFamily="34" charset="0"/>
                <a:hlinkClick r:id="rId12"/>
              </a:rPr>
              <a:t>TSDSKB 606 - TEAL Roles for TSDS Collections</a:t>
            </a:r>
            <a:endParaRPr lang="en-US" sz="1600">
              <a:solidFill>
                <a:srgbClr val="0070C0"/>
              </a:solidFill>
              <a:cs typeface="Arial" pitchFamily="34" charset="0"/>
            </a:endParaRPr>
          </a:p>
        </p:txBody>
      </p:sp>
    </p:spTree>
    <p:custDataLst>
      <p:tags r:id="rId1"/>
    </p:custDataLst>
    <p:extLst>
      <p:ext uri="{BB962C8B-B14F-4D97-AF65-F5344CB8AC3E}">
        <p14:creationId xmlns:p14="http://schemas.microsoft.com/office/powerpoint/2010/main" val="1664335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570A73-7318-C9F6-F40B-4AF05AF7288B}"/>
              </a:ext>
            </a:extLst>
          </p:cNvPr>
          <p:cNvSpPr>
            <a:spLocks noGrp="1"/>
          </p:cNvSpPr>
          <p:nvPr>
            <p:ph type="sldNum" sz="quarter" idx="12"/>
          </p:nvPr>
        </p:nvSpPr>
        <p:spPr/>
        <p:txBody>
          <a:bodyPr/>
          <a:lstStyle/>
          <a:p>
            <a:pPr defTabSz="514350">
              <a:defRPr/>
            </a:pPr>
            <a:fld id="{69C126A4-BD19-47E2-8A0E-0DE1B9D8C925}" type="slidenum">
              <a:rPr lang="en-US" sz="1000" dirty="0">
                <a:solidFill>
                  <a:srgbClr val="0D6CB9"/>
                </a:solidFill>
                <a:latin typeface="Calibri" panose="020F0502020204030204"/>
              </a:rPr>
              <a:pPr defTabSz="514350">
                <a:defRPr/>
              </a:pPr>
              <a:t>51</a:t>
            </a:fld>
            <a:endParaRPr lang="en-US" sz="1000">
              <a:solidFill>
                <a:srgbClr val="0D6CB9"/>
              </a:solidFill>
              <a:latin typeface="Calibri" panose="020F0502020204030204"/>
            </a:endParaRPr>
          </a:p>
        </p:txBody>
      </p:sp>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2305641" y="288425"/>
            <a:ext cx="5417309" cy="422635"/>
          </a:xfrm>
        </p:spPr>
        <p:txBody>
          <a:bodyPr>
            <a:noAutofit/>
          </a:bodyPr>
          <a:lstStyle/>
          <a:p>
            <a:pPr algn="ctr"/>
            <a:r>
              <a:rPr lang="en-US" sz="4400"/>
              <a:t>NEXT STEPS</a:t>
            </a:r>
            <a:endParaRPr lang="en-US" sz="4400">
              <a:ea typeface="Calibri" panose="020F0502020204030204"/>
              <a:cs typeface="Calibri" panose="020F0502020204030204"/>
            </a:endParaRP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719708" y="987518"/>
            <a:ext cx="6589174" cy="5582058"/>
          </a:xfrm>
        </p:spPr>
        <p:txBody>
          <a:bodyPr lIns="51435" tIns="25718" rIns="51435" bIns="25718" anchor="t"/>
          <a:lstStyle/>
          <a:p>
            <a:pPr marL="321310" indent="-231775"/>
            <a:r>
              <a:rPr lang="en-US" sz="2200">
                <a:ea typeface="Calibri"/>
                <a:cs typeface="Calibri"/>
              </a:rPr>
              <a:t>Ensure that you attend Overview and Key Concepts, TEDS Overview, DMC Level 1.5, DMC Level 2 Validations, DMC Descriptor Mapping, and TEAL Roles trainings.</a:t>
            </a:r>
          </a:p>
          <a:p>
            <a:pPr marL="88900" indent="0">
              <a:buNone/>
            </a:pPr>
            <a:endParaRPr lang="en-US" sz="1200">
              <a:ea typeface="Calibri"/>
              <a:cs typeface="Calibri"/>
            </a:endParaRPr>
          </a:p>
          <a:p>
            <a:pPr marL="346075" lvl="1" indent="-257175"/>
            <a:r>
              <a:rPr lang="en-US" sz="2200">
                <a:cs typeface="Calibri"/>
              </a:rPr>
              <a:t>Complete a Teach Back Exercise.</a:t>
            </a:r>
            <a:endParaRPr lang="en-US" sz="2200">
              <a:ea typeface="Calibri"/>
              <a:cs typeface="Calibri"/>
            </a:endParaRPr>
          </a:p>
          <a:p>
            <a:pPr marL="88900" lvl="1" indent="0">
              <a:buNone/>
            </a:pPr>
            <a:endParaRPr lang="en-US" sz="1200">
              <a:ea typeface="Calibri"/>
              <a:cs typeface="Calibri"/>
            </a:endParaRPr>
          </a:p>
          <a:p>
            <a:pPr marL="346075" lvl="1" indent="-257175"/>
            <a:r>
              <a:rPr lang="en-US" sz="2200">
                <a:cs typeface="Calibri"/>
              </a:rPr>
              <a:t>Complete PEIMS Fall Certification Test.</a:t>
            </a:r>
          </a:p>
          <a:p>
            <a:pPr marL="88900" lvl="1" indent="0">
              <a:buNone/>
            </a:pPr>
            <a:endParaRPr lang="en-US" sz="1200">
              <a:ea typeface="Calibri" panose="020F0502020204030204"/>
              <a:cs typeface="Calibri"/>
            </a:endParaRPr>
          </a:p>
          <a:p>
            <a:pPr marL="346075" lvl="1" indent="-257175"/>
            <a:r>
              <a:rPr lang="en-US" sz="2200">
                <a:ea typeface="Calibri" panose="020F0502020204030204"/>
                <a:cs typeface="Calibri"/>
              </a:rPr>
              <a:t>Attend PEIMS Mid-Year, PEIMS Summer, and PEIMS Extended Year trainings.</a:t>
            </a:r>
          </a:p>
          <a:p>
            <a:pPr marL="88900" lvl="1" indent="0">
              <a:buNone/>
            </a:pPr>
            <a:endParaRPr lang="en-US" sz="1200">
              <a:ea typeface="Calibri" panose="020F0502020204030204"/>
              <a:cs typeface="Calibri"/>
            </a:endParaRPr>
          </a:p>
          <a:p>
            <a:pPr marL="298450" indent="-209550"/>
            <a:r>
              <a:rPr lang="en-US" sz="2200">
                <a:cs typeface="Calibri"/>
              </a:rPr>
              <a:t>Attend TSDS Continuing Education Trainings (CET).</a:t>
            </a:r>
          </a:p>
          <a:p>
            <a:pPr marL="88900" indent="0">
              <a:buNone/>
            </a:pPr>
            <a:endParaRPr lang="en-US" sz="1200">
              <a:ea typeface="Calibri"/>
              <a:cs typeface="Calibri"/>
            </a:endParaRPr>
          </a:p>
          <a:p>
            <a:pPr marL="298450" indent="-209550"/>
            <a:r>
              <a:rPr lang="en-US" sz="2200">
                <a:cs typeface="Calibri"/>
              </a:rPr>
              <a:t>Participate in TSDS Just-in-Time Trainings (JIT).</a:t>
            </a:r>
            <a:endParaRPr lang="en-US" sz="2200">
              <a:ea typeface="Calibri"/>
              <a:cs typeface="Calibri"/>
            </a:endParaRPr>
          </a:p>
          <a:p>
            <a:pPr marL="88900" indent="0">
              <a:buNone/>
            </a:pPr>
            <a:endParaRPr lang="en-US" sz="1200">
              <a:ea typeface="Calibri"/>
              <a:cs typeface="Calibri"/>
            </a:endParaRPr>
          </a:p>
          <a:p>
            <a:pPr marL="298450" indent="-209550"/>
            <a:r>
              <a:rPr lang="en-US" sz="2200">
                <a:cs typeface="Calibri"/>
              </a:rPr>
              <a:t>Attend Field Coordination Network (FCN) webinars for updates and changes.</a:t>
            </a:r>
            <a:endParaRPr lang="en-US" sz="2200">
              <a:ea typeface="Calibri" panose="020F0502020204030204"/>
              <a:cs typeface="Calibri"/>
            </a:endParaRPr>
          </a:p>
          <a:p>
            <a:pPr marL="298450" indent="-209550"/>
            <a:endParaRPr lang="en-US" sz="2200" b="1">
              <a:ea typeface="Calibri" panose="020F0502020204030204"/>
              <a:cs typeface="Calibri"/>
            </a:endParaRPr>
          </a:p>
          <a:p>
            <a:pPr marL="88900" indent="0">
              <a:buNone/>
            </a:pPr>
            <a:endParaRPr lang="en-US" sz="1800" b="1">
              <a:ea typeface="Calibri" panose="020F0502020204030204"/>
              <a:cs typeface="Calibri"/>
            </a:endParaRPr>
          </a:p>
        </p:txBody>
      </p:sp>
    </p:spTree>
    <p:extLst>
      <p:ext uri="{BB962C8B-B14F-4D97-AF65-F5344CB8AC3E}">
        <p14:creationId xmlns:p14="http://schemas.microsoft.com/office/powerpoint/2010/main" val="734249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0FFDB3-54A1-2BD4-ECE1-5F56AC638E00}"/>
              </a:ext>
            </a:extLst>
          </p:cNvPr>
          <p:cNvSpPr>
            <a:spLocks noGrp="1"/>
          </p:cNvSpPr>
          <p:nvPr>
            <p:ph type="sldNum" sz="quarter" idx="12"/>
          </p:nvPr>
        </p:nvSpPr>
        <p:spPr/>
        <p:txBody>
          <a:bodyPr/>
          <a:lstStyle/>
          <a:p>
            <a:fld id="{69C126A4-BD19-47E2-8A0E-0DE1B9D8C925}" type="slidenum">
              <a:rPr lang="en-US" sz="1000"/>
              <a:pPr/>
              <a:t>52</a:t>
            </a:fld>
            <a:endParaRPr lang="en-US" sz="1000"/>
          </a:p>
        </p:txBody>
      </p:sp>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WRAP UP</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651381" y="1078370"/>
            <a:ext cx="7044589" cy="5051437"/>
          </a:xfrm>
        </p:spPr>
        <p:txBody>
          <a:bodyPr lIns="51435" tIns="25718" rIns="51435" bIns="25718" anchor="t"/>
          <a:lstStyle/>
          <a:p>
            <a:pPr marL="0" lvl="1" indent="0">
              <a:buNone/>
            </a:pPr>
            <a:r>
              <a:rPr lang="en-US" sz="2400" b="1"/>
              <a:t>In this training we talked about:</a:t>
            </a:r>
          </a:p>
          <a:p>
            <a:pPr marL="0" lvl="1" indent="0">
              <a:buNone/>
            </a:pPr>
            <a:endParaRPr lang="en-US" sz="2400" b="1"/>
          </a:p>
          <a:p>
            <a:pPr marL="576263" indent="-319088">
              <a:lnSpc>
                <a:spcPct val="100000"/>
              </a:lnSpc>
            </a:pPr>
            <a:r>
              <a:rPr lang="en-US" sz="2400"/>
              <a:t>The PEIMS Objectives and Purpose</a:t>
            </a:r>
            <a:endParaRPr lang="en-US" sz="2400">
              <a:ea typeface="Calibri"/>
              <a:cs typeface="Calibri"/>
            </a:endParaRPr>
          </a:p>
          <a:p>
            <a:pPr marL="576263" indent="-319088">
              <a:lnSpc>
                <a:spcPct val="100000"/>
              </a:lnSpc>
            </a:pPr>
            <a:r>
              <a:rPr lang="en-US" sz="2400"/>
              <a:t>TEAL Roles for PEIMS</a:t>
            </a:r>
            <a:endParaRPr lang="en-US" sz="2400">
              <a:ea typeface="Calibri"/>
              <a:cs typeface="Calibri"/>
            </a:endParaRPr>
          </a:p>
          <a:p>
            <a:pPr marL="576263" indent="-319088">
              <a:lnSpc>
                <a:spcPct val="100000"/>
              </a:lnSpc>
            </a:pPr>
            <a:r>
              <a:rPr lang="en-US" sz="2400"/>
              <a:t>The PEIMS Fall Domains and Data Elements</a:t>
            </a:r>
          </a:p>
          <a:p>
            <a:pPr marL="576263" indent="-319088">
              <a:lnSpc>
                <a:spcPct val="100000"/>
              </a:lnSpc>
            </a:pPr>
            <a:r>
              <a:rPr lang="en-US" sz="2400"/>
              <a:t>How to promote and validate the PEIMS Fall Submission</a:t>
            </a:r>
            <a:endParaRPr lang="en-US" sz="2400">
              <a:ea typeface="Calibri"/>
              <a:cs typeface="Calibri"/>
            </a:endParaRPr>
          </a:p>
          <a:p>
            <a:pPr marL="576263" indent="-319088">
              <a:lnSpc>
                <a:spcPct val="100000"/>
              </a:lnSpc>
            </a:pPr>
            <a:r>
              <a:rPr lang="en-US" sz="2400"/>
              <a:t>How to review PEIMS Fall validations</a:t>
            </a:r>
            <a:endParaRPr lang="en-US" sz="2400">
              <a:ea typeface="Calibri"/>
              <a:cs typeface="Calibri"/>
            </a:endParaRPr>
          </a:p>
          <a:p>
            <a:pPr marL="576263" indent="-319088">
              <a:lnSpc>
                <a:spcPct val="100000"/>
              </a:lnSpc>
            </a:pPr>
            <a:r>
              <a:rPr lang="en-US" sz="2400">
                <a:solidFill>
                  <a:srgbClr val="0D6CB9"/>
                </a:solidFill>
              </a:rPr>
              <a:t>How to run and view TSDS Reports for the PEIMS Fall Submission.</a:t>
            </a:r>
            <a:endParaRPr lang="en-US" sz="2400">
              <a:solidFill>
                <a:srgbClr val="0D6CB9"/>
              </a:solidFill>
              <a:ea typeface="Calibri"/>
              <a:cs typeface="Calibri"/>
            </a:endParaRPr>
          </a:p>
          <a:p>
            <a:pPr marL="576263" indent="-319088">
              <a:lnSpc>
                <a:spcPct val="100000"/>
              </a:lnSpc>
            </a:pPr>
            <a:r>
              <a:rPr lang="en-US" sz="2400">
                <a:solidFill>
                  <a:srgbClr val="0D6CB9"/>
                </a:solidFill>
              </a:rPr>
              <a:t>How to verify and complete the PEIMS Fall Submission</a:t>
            </a:r>
            <a:endParaRPr lang="en-US" sz="2400">
              <a:ea typeface="Calibri"/>
              <a:cs typeface="Calibri"/>
            </a:endParaRPr>
          </a:p>
        </p:txBody>
      </p:sp>
    </p:spTree>
    <p:extLst>
      <p:ext uri="{BB962C8B-B14F-4D97-AF65-F5344CB8AC3E}">
        <p14:creationId xmlns:p14="http://schemas.microsoft.com/office/powerpoint/2010/main" val="901203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23FE8-9232-9AEC-A886-616D507B4629}"/>
              </a:ext>
            </a:extLst>
          </p:cNvPr>
          <p:cNvSpPr>
            <a:spLocks noGrp="1"/>
          </p:cNvSpPr>
          <p:nvPr>
            <p:ph type="title"/>
          </p:nvPr>
        </p:nvSpPr>
        <p:spPr/>
        <p:txBody>
          <a:bodyPr>
            <a:noAutofit/>
          </a:bodyPr>
          <a:lstStyle/>
          <a:p>
            <a:pPr algn="ctr"/>
            <a:r>
              <a:rPr lang="en-US" sz="4400"/>
              <a:t>QUESTIONS</a:t>
            </a:r>
          </a:p>
        </p:txBody>
      </p:sp>
      <p:sp>
        <p:nvSpPr>
          <p:cNvPr id="2" name="Slide Number Placeholder 1">
            <a:extLst>
              <a:ext uri="{FF2B5EF4-FFF2-40B4-BE49-F238E27FC236}">
                <a16:creationId xmlns:a16="http://schemas.microsoft.com/office/drawing/2014/main" id="{769C7E86-5C1D-2678-788C-B4712FCE63E9}"/>
              </a:ext>
            </a:extLst>
          </p:cNvPr>
          <p:cNvSpPr>
            <a:spLocks noGrp="1"/>
          </p:cNvSpPr>
          <p:nvPr>
            <p:ph type="sldNum" sz="quarter" idx="12"/>
          </p:nvPr>
        </p:nvSpPr>
        <p:spPr/>
        <p:txBody>
          <a:bodyPr/>
          <a:lstStyle/>
          <a:p>
            <a:fld id="{69C126A4-BD19-47E2-8A0E-0DE1B9D8C925}" type="slidenum">
              <a:rPr lang="en-US" sz="1000" smtClean="0"/>
              <a:pPr/>
              <a:t>53</a:t>
            </a:fld>
            <a:endParaRPr lang="en-US" sz="1000"/>
          </a:p>
        </p:txBody>
      </p:sp>
      <p:pic>
        <p:nvPicPr>
          <p:cNvPr id="4" name="object 4" descr="Image of adults in class setting asking questions."/>
          <p:cNvPicPr/>
          <p:nvPr/>
        </p:nvPicPr>
        <p:blipFill rotWithShape="1">
          <a:blip r:embed="rId3">
            <a:extLst>
              <a:ext uri="{28A0092B-C50C-407E-A947-70E740481C1C}">
                <a14:useLocalDpi xmlns:a14="http://schemas.microsoft.com/office/drawing/2010/main" val="0"/>
              </a:ext>
            </a:extLst>
          </a:blip>
          <a:srcRect l="31442" t="7187" r="12927" b="54185"/>
          <a:stretch/>
        </p:blipFill>
        <p:spPr>
          <a:xfrm>
            <a:off x="2207361" y="2027492"/>
            <a:ext cx="5769952" cy="3174636"/>
          </a:xfrm>
          <a:prstGeom prst="rect">
            <a:avLst/>
          </a:prstGeom>
        </p:spPr>
      </p:pic>
    </p:spTree>
    <p:extLst>
      <p:ext uri="{BB962C8B-B14F-4D97-AF65-F5344CB8AC3E}">
        <p14:creationId xmlns:p14="http://schemas.microsoft.com/office/powerpoint/2010/main" val="54704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3">
            <a:extLst>
              <a:ext uri="{FF2B5EF4-FFF2-40B4-BE49-F238E27FC236}">
                <a16:creationId xmlns:a16="http://schemas.microsoft.com/office/drawing/2014/main" id="{84535AE4-1C5D-FDFA-49FC-EE8E6C3EBE86}"/>
              </a:ext>
              <a:ext uri="{C183D7F6-B498-43B3-948B-1728B52AA6E4}">
                <adec:decorative xmlns:adec="http://schemas.microsoft.com/office/drawing/2017/decorative" val="1"/>
              </a:ext>
            </a:extLst>
          </p:cNvPr>
          <p:cNvGrpSpPr/>
          <p:nvPr/>
        </p:nvGrpSpPr>
        <p:grpSpPr>
          <a:xfrm>
            <a:off x="0" y="0"/>
            <a:ext cx="9144000" cy="6858000"/>
            <a:chOff x="0" y="0"/>
            <a:chExt cx="12199526" cy="6858000"/>
          </a:xfrm>
        </p:grpSpPr>
        <p:pic>
          <p:nvPicPr>
            <p:cNvPr id="8" name="object 4">
              <a:extLst>
                <a:ext uri="{FF2B5EF4-FFF2-40B4-BE49-F238E27FC236}">
                  <a16:creationId xmlns:a16="http://schemas.microsoft.com/office/drawing/2014/main" id="{994DD433-ADD1-7A7D-3C84-7E2848B224EC}"/>
                </a:ext>
              </a:extLst>
            </p:cNvPr>
            <p:cNvPicPr/>
            <p:nvPr/>
          </p:nvPicPr>
          <p:blipFill rotWithShape="1">
            <a:blip r:embed="rId3" cstate="print">
              <a:alphaModFix amt="85000"/>
              <a:extLst>
                <a:ext uri="{28A0092B-C50C-407E-A947-70E740481C1C}">
                  <a14:useLocalDpi xmlns:a14="http://schemas.microsoft.com/office/drawing/2010/main" val="0"/>
                </a:ext>
              </a:extLst>
            </a:blip>
            <a:srcRect t="11316" b="4414"/>
            <a:stretch/>
          </p:blipFill>
          <p:spPr>
            <a:xfrm>
              <a:off x="0" y="0"/>
              <a:ext cx="12199526" cy="6858000"/>
            </a:xfrm>
            <a:prstGeom prst="rect">
              <a:avLst/>
            </a:prstGeom>
          </p:spPr>
        </p:pic>
        <p:sp>
          <p:nvSpPr>
            <p:cNvPr id="9" name="object 5">
              <a:extLst>
                <a:ext uri="{FF2B5EF4-FFF2-40B4-BE49-F238E27FC236}">
                  <a16:creationId xmlns:a16="http://schemas.microsoft.com/office/drawing/2014/main" id="{4CF8BB7C-58D7-63BC-F41D-F11A47185CEB}"/>
                </a:ext>
              </a:extLst>
            </p:cNvPr>
            <p:cNvSpPr/>
            <p:nvPr/>
          </p:nvSpPr>
          <p:spPr>
            <a:xfrm>
              <a:off x="0" y="4863538"/>
              <a:ext cx="12192000" cy="162240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885C9"/>
              </a:solidFill>
            </a:ln>
          </p:spPr>
          <p:txBody>
            <a:bodyPr wrap="square" lIns="0" tIns="0" rIns="0" bIns="0" rtlCol="0"/>
            <a:lstStyle/>
            <a:p>
              <a:pPr defTabSz="514350">
                <a:defRPr/>
              </a:pPr>
              <a:endParaRPr sz="1013" kern="0">
                <a:solidFill>
                  <a:sysClr val="windowText" lastClr="000000"/>
                </a:solidFill>
                <a:latin typeface="Calibri" panose="020F0502020204030204"/>
              </a:endParaRPr>
            </a:p>
          </p:txBody>
        </p:sp>
      </p:grpSp>
      <p:sp>
        <p:nvSpPr>
          <p:cNvPr id="6" name="object 6"/>
          <p:cNvSpPr txBox="1">
            <a:spLocks noGrp="1"/>
          </p:cNvSpPr>
          <p:nvPr>
            <p:ph type="title" idx="4294967295"/>
          </p:nvPr>
        </p:nvSpPr>
        <p:spPr>
          <a:xfrm>
            <a:off x="121870" y="5239689"/>
            <a:ext cx="8894619" cy="1246255"/>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defTabSz="514350">
              <a:lnSpc>
                <a:spcPct val="100000"/>
              </a:lnSpc>
              <a:spcBef>
                <a:spcPts val="299"/>
              </a:spcBef>
              <a:defRPr/>
            </a:pPr>
            <a:r>
              <a:rPr lang="en-US" sz="4800" kern="0">
                <a:solidFill>
                  <a:srgbClr val="0D6CB8"/>
                </a:solidFill>
                <a:latin typeface="Calibri"/>
                <a:ea typeface="+mn-ea"/>
                <a:cs typeface="Calibri"/>
              </a:rPr>
              <a:t>GETTING STARTED</a:t>
            </a:r>
          </a:p>
          <a:p>
            <a:pPr algn="ctr" defTabSz="514350">
              <a:lnSpc>
                <a:spcPct val="100000"/>
              </a:lnSpc>
              <a:spcBef>
                <a:spcPts val="299"/>
              </a:spcBef>
              <a:defRPr/>
            </a:pPr>
            <a:r>
              <a:rPr lang="en-US" sz="2800" b="0" kern="0">
                <a:solidFill>
                  <a:srgbClr val="0D6CB8"/>
                </a:solidFill>
                <a:latin typeface="Calibri"/>
                <a:ea typeface="+mn-ea"/>
                <a:cs typeface="Calibri"/>
              </a:rPr>
              <a:t>PEIMS Fall Demo</a:t>
            </a:r>
          </a:p>
        </p:txBody>
      </p:sp>
      <p:pic>
        <p:nvPicPr>
          <p:cNvPr id="3" name="Picture 2" descr="School girl and TSDS logo.">
            <a:extLst>
              <a:ext uri="{FF2B5EF4-FFF2-40B4-BE49-F238E27FC236}">
                <a16:creationId xmlns:a16="http://schemas.microsoft.com/office/drawing/2014/main" id="{2D53F140-B2BD-E438-A6F4-357A25AC3E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8804" y="995183"/>
            <a:ext cx="1932884" cy="597532"/>
          </a:xfrm>
          <a:prstGeom prst="rect">
            <a:avLst/>
          </a:prstGeom>
        </p:spPr>
      </p:pic>
      <p:sp>
        <p:nvSpPr>
          <p:cNvPr id="2" name="Slide Number Placeholder 1">
            <a:extLst>
              <a:ext uri="{FF2B5EF4-FFF2-40B4-BE49-F238E27FC236}">
                <a16:creationId xmlns:a16="http://schemas.microsoft.com/office/drawing/2014/main" id="{6A50FCAE-592E-0522-0BEA-BA61F7438FC8}"/>
              </a:ext>
            </a:extLst>
          </p:cNvPr>
          <p:cNvSpPr>
            <a:spLocks noGrp="1"/>
          </p:cNvSpPr>
          <p:nvPr>
            <p:ph type="sldNum" sz="quarter" idx="12"/>
          </p:nvPr>
        </p:nvSpPr>
        <p:spPr/>
        <p:txBody>
          <a:bodyPr/>
          <a:lstStyle/>
          <a:p>
            <a:fld id="{25037DA4-2335-4A87-8586-64B2BAB08211}" type="slidenum">
              <a:rPr lang="en-US" sz="1000" smtClean="0"/>
              <a:pPr/>
              <a:t>6</a:t>
            </a:fld>
            <a:endParaRPr lang="en-US" sz="1000"/>
          </a:p>
        </p:txBody>
      </p:sp>
    </p:spTree>
    <p:extLst>
      <p:ext uri="{BB962C8B-B14F-4D97-AF65-F5344CB8AC3E}">
        <p14:creationId xmlns:p14="http://schemas.microsoft.com/office/powerpoint/2010/main" val="417527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61661" y="337245"/>
            <a:ext cx="7782339" cy="563513"/>
          </a:xfrm>
        </p:spPr>
        <p:txBody>
          <a:bodyPr>
            <a:noAutofit/>
          </a:bodyPr>
          <a:lstStyle/>
          <a:p>
            <a:pPr lvl="0" algn="ctr">
              <a:defRPr/>
            </a:pPr>
            <a:r>
              <a:rPr lang="en-US" sz="4400">
                <a:solidFill>
                  <a:srgbClr val="0070C0"/>
                </a:solidFill>
              </a:rPr>
              <a:t>PEIMS FALL DEMO</a:t>
            </a:r>
            <a:endParaRPr lang="en-US" sz="4400">
              <a:solidFill>
                <a:srgbClr val="0070C0"/>
              </a:solidFill>
              <a:ea typeface="ＭＳ Ｐゴシック"/>
              <a:cs typeface="Arial" charset="0"/>
            </a:endParaRPr>
          </a:p>
        </p:txBody>
      </p:sp>
      <p:sp>
        <p:nvSpPr>
          <p:cNvPr id="3" name="Rectangle 2">
            <a:extLst>
              <a:ext uri="{FF2B5EF4-FFF2-40B4-BE49-F238E27FC236}">
                <a16:creationId xmlns:a16="http://schemas.microsoft.com/office/drawing/2014/main" id="{15B291DA-7ADE-4ADF-B46D-80A2EC6E830F}"/>
              </a:ext>
            </a:extLst>
          </p:cNvPr>
          <p:cNvSpPr/>
          <p:nvPr/>
        </p:nvSpPr>
        <p:spPr>
          <a:xfrm>
            <a:off x="1699491" y="1433056"/>
            <a:ext cx="7056582" cy="3431709"/>
          </a:xfrm>
          <a:prstGeom prst="rect">
            <a:avLst/>
          </a:prstGeom>
        </p:spPr>
        <p:txBody>
          <a:bodyPr wrap="square">
            <a:spAutoFit/>
          </a:bodyPr>
          <a:lstStyle/>
          <a:p>
            <a:pPr marL="514350" indent="-514350" defTabSz="514350">
              <a:buClr>
                <a:schemeClr val="accent2"/>
              </a:buClr>
              <a:buSzPct val="100000"/>
              <a:buFont typeface="+mj-lt"/>
              <a:buAutoNum type="arabicPeriod"/>
              <a:defRPr/>
            </a:pPr>
            <a:r>
              <a:rPr lang="en-US" sz="2800">
                <a:solidFill>
                  <a:schemeClr val="accent1"/>
                </a:solidFill>
              </a:rPr>
              <a:t>Login to your TEAL account.</a:t>
            </a:r>
          </a:p>
          <a:p>
            <a:pPr marL="514350" indent="-514350" defTabSz="514350">
              <a:buClr>
                <a:schemeClr val="accent2"/>
              </a:buClr>
              <a:buSzPct val="100000"/>
              <a:buFont typeface="+mj-lt"/>
              <a:buAutoNum type="arabicPeriod"/>
              <a:defRPr/>
            </a:pPr>
            <a:r>
              <a:rPr lang="en-US" sz="2800">
                <a:solidFill>
                  <a:schemeClr val="accent1"/>
                </a:solidFill>
              </a:rPr>
              <a:t>Navigate to the PEIMS Application.</a:t>
            </a:r>
          </a:p>
          <a:p>
            <a:pPr marL="514350" indent="-514350" defTabSz="514350">
              <a:buClr>
                <a:schemeClr val="accent2"/>
              </a:buClr>
              <a:buSzPct val="100000"/>
              <a:buFont typeface="+mj-lt"/>
              <a:buAutoNum type="arabicPeriod"/>
              <a:defRPr/>
            </a:pPr>
            <a:r>
              <a:rPr lang="en-US" sz="2800">
                <a:solidFill>
                  <a:schemeClr val="accent1"/>
                </a:solidFill>
              </a:rPr>
              <a:t>Promote PEIMS data.</a:t>
            </a:r>
          </a:p>
          <a:p>
            <a:pPr marL="514350" indent="-514350" defTabSz="514350">
              <a:buClr>
                <a:schemeClr val="accent2"/>
              </a:buClr>
              <a:buSzPct val="100000"/>
              <a:buFont typeface="+mj-lt"/>
              <a:buAutoNum type="arabicPeriod"/>
              <a:defRPr/>
            </a:pPr>
            <a:r>
              <a:rPr lang="en-US" sz="2800">
                <a:solidFill>
                  <a:schemeClr val="accent1"/>
                </a:solidFill>
              </a:rPr>
              <a:t>Validate PEIMS data.</a:t>
            </a:r>
          </a:p>
          <a:p>
            <a:pPr marL="514350" indent="-514350" defTabSz="514350">
              <a:buClr>
                <a:schemeClr val="accent2"/>
              </a:buClr>
              <a:buSzPct val="100000"/>
              <a:buFont typeface="+mj-lt"/>
              <a:buAutoNum type="arabicPeriod"/>
              <a:defRPr/>
            </a:pPr>
            <a:r>
              <a:rPr lang="en-US" sz="2800">
                <a:solidFill>
                  <a:schemeClr val="accent1"/>
                </a:solidFill>
              </a:rPr>
              <a:t>Generate PEIMS reports and verify the data on each report.</a:t>
            </a:r>
          </a:p>
          <a:p>
            <a:pPr marL="514350" indent="-514350" defTabSz="514350">
              <a:buClr>
                <a:schemeClr val="accent2"/>
              </a:buClr>
              <a:buSzPct val="100000"/>
              <a:buFont typeface="+mj-lt"/>
              <a:buAutoNum type="arabicPeriod"/>
              <a:defRPr/>
            </a:pPr>
            <a:r>
              <a:rPr lang="en-US" sz="2800">
                <a:solidFill>
                  <a:schemeClr val="accent1"/>
                </a:solidFill>
              </a:rPr>
              <a:t>Prepare/Finalize the PEIMS Submission</a:t>
            </a:r>
          </a:p>
          <a:p>
            <a:pPr defTabSz="514350">
              <a:buClr>
                <a:schemeClr val="accent2"/>
              </a:buClr>
              <a:buSzPct val="100000"/>
              <a:defRPr/>
            </a:pPr>
            <a:endParaRPr lang="en-US" sz="2100">
              <a:solidFill>
                <a:schemeClr val="accent1"/>
              </a:solidFill>
            </a:endParaRPr>
          </a:p>
        </p:txBody>
      </p:sp>
      <p:sp>
        <p:nvSpPr>
          <p:cNvPr id="8" name="TextBox 7">
            <a:extLst>
              <a:ext uri="{FF2B5EF4-FFF2-40B4-BE49-F238E27FC236}">
                <a16:creationId xmlns:a16="http://schemas.microsoft.com/office/drawing/2014/main" id="{8AE102FE-FA7A-8F48-376C-607B83065D82}"/>
              </a:ext>
            </a:extLst>
          </p:cNvPr>
          <p:cNvSpPr txBox="1"/>
          <p:nvPr/>
        </p:nvSpPr>
        <p:spPr>
          <a:xfrm>
            <a:off x="1699491" y="5157396"/>
            <a:ext cx="6862617" cy="1200329"/>
          </a:xfrm>
          <a:prstGeom prst="rect">
            <a:avLst/>
          </a:prstGeom>
          <a:noFill/>
        </p:spPr>
        <p:txBody>
          <a:bodyPr wrap="square">
            <a:spAutoFit/>
          </a:bodyPr>
          <a:lstStyle/>
          <a:p>
            <a:pPr marL="42863"/>
            <a:r>
              <a:rPr lang="en-US">
                <a:solidFill>
                  <a:srgbClr val="0070C0"/>
                </a:solidFill>
              </a:rPr>
              <a:t>Note: The Reference Guide (RG) is a resource that provides step-by-step instructions for Promoting, Validating, and Completing the PEIMS Submission. </a:t>
            </a:r>
          </a:p>
          <a:p>
            <a:pPr marL="42863"/>
            <a:r>
              <a:rPr lang="en-US" u="sng">
                <a:solidFill>
                  <a:srgbClr val="0070C0"/>
                </a:solidFill>
                <a:hlinkClick r:id="rId3"/>
              </a:rPr>
              <a:t>PEIMS Reference Guide</a:t>
            </a:r>
            <a:r>
              <a:rPr lang="en-US">
                <a:solidFill>
                  <a:srgbClr val="0070C0"/>
                </a:solidFill>
              </a:rPr>
              <a:t>			</a:t>
            </a:r>
          </a:p>
        </p:txBody>
      </p:sp>
      <p:sp>
        <p:nvSpPr>
          <p:cNvPr id="5" name="Slide Number Placeholder 3"/>
          <p:cNvSpPr>
            <a:spLocks noGrp="1"/>
          </p:cNvSpPr>
          <p:nvPr>
            <p:ph type="sldNum" sz="quarter" idx="12"/>
          </p:nvPr>
        </p:nvSpPr>
        <p:spPr>
          <a:prstGeom prst="rect">
            <a:avLst/>
          </a:prstGeom>
        </p:spPr>
        <p:txBody>
          <a:bodyPr>
            <a:normAutofit/>
          </a:bodyPr>
          <a:lstStyle/>
          <a:p>
            <a:pPr defTabSz="514350">
              <a:defRPr/>
            </a:pPr>
            <a:fld id="{25037DA4-2335-4A87-8586-64B2BAB08211}" type="slidenum">
              <a:rPr lang="en-US" sz="1000" b="1">
                <a:solidFill>
                  <a:srgbClr val="0070C0"/>
                </a:solidFill>
                <a:latin typeface="Calibri" panose="020F0502020204030204" pitchFamily="34" charset="0"/>
                <a:ea typeface="Calibri" panose="020F0502020204030204" pitchFamily="34" charset="0"/>
                <a:cs typeface="Calibri" panose="020F0502020204030204" pitchFamily="34" charset="0"/>
              </a:rPr>
              <a:pPr defTabSz="514350">
                <a:defRPr/>
              </a:pPr>
              <a:t>7</a:t>
            </a:fld>
            <a:endParaRPr lang="en-US" sz="1000" b="1">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1136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3" cstate="print">
            <a:extLst>
              <a:ext uri="{28A0092B-C50C-407E-A947-70E740481C1C}">
                <a14:useLocalDpi xmlns:a14="http://schemas.microsoft.com/office/drawing/2010/main" val="0"/>
              </a:ext>
            </a:extLst>
          </a:blip>
          <a:srcRect t="7896" b="7896"/>
          <a:stretch/>
        </p:blipFill>
        <p:spPr>
          <a:xfrm>
            <a:off x="0" y="0"/>
            <a:ext cx="9144000" cy="6858000"/>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0" y="4666054"/>
            <a:ext cx="9144000" cy="1227009"/>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514350">
              <a:defRPr/>
            </a:pPr>
            <a:endParaRPr sz="1013"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0" y="4617347"/>
            <a:ext cx="9144000" cy="1246255"/>
          </a:xfrm>
          <a:prstGeom prst="rect">
            <a:avLst/>
          </a:prstGeom>
        </p:spPr>
        <p:txBody>
          <a:bodyPr vert="horz" wrap="square" lIns="0" tIns="37862" rIns="0" bIns="0" rtlCol="0" anchor="t">
            <a:spAutoFit/>
          </a:bodyPr>
          <a:lstStyle/>
          <a:p>
            <a:pPr algn="ctr" defTabSz="514350">
              <a:spcBef>
                <a:spcPts val="299"/>
              </a:spcBef>
              <a:defRPr/>
            </a:pPr>
            <a:r>
              <a:rPr lang="en-US" sz="4800" b="1" kern="0">
                <a:solidFill>
                  <a:srgbClr val="0D6CB8"/>
                </a:solidFill>
                <a:latin typeface="Calibri"/>
                <a:cs typeface="Calibri"/>
              </a:rPr>
              <a:t>KEY CONCEPTS</a:t>
            </a:r>
          </a:p>
          <a:p>
            <a:pPr algn="ctr" defTabSz="514350">
              <a:spcBef>
                <a:spcPts val="299"/>
              </a:spcBef>
              <a:defRPr/>
            </a:pPr>
            <a:r>
              <a:rPr lang="en-US" sz="2800" b="1" kern="0">
                <a:solidFill>
                  <a:srgbClr val="0D6CB8"/>
                </a:solidFill>
                <a:latin typeface="Calibri"/>
                <a:cs typeface="Calibri"/>
              </a:rPr>
              <a:t>PEIMS Fall Data, Validations, and Reports</a:t>
            </a:r>
            <a:endParaRPr lang="en-US" sz="2800" b="1" kern="0">
              <a:solidFill>
                <a:sysClr val="windowText" lastClr="000000"/>
              </a:solidFill>
              <a:latin typeface="Calibri"/>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178" y="964937"/>
            <a:ext cx="1932884" cy="597532"/>
          </a:xfrm>
          <a:prstGeom prst="rect">
            <a:avLst/>
          </a:prstGeom>
        </p:spPr>
      </p:pic>
      <p:sp>
        <p:nvSpPr>
          <p:cNvPr id="2" name="Slide Number Placeholder 1">
            <a:extLst>
              <a:ext uri="{FF2B5EF4-FFF2-40B4-BE49-F238E27FC236}">
                <a16:creationId xmlns:a16="http://schemas.microsoft.com/office/drawing/2014/main" id="{39C69EC1-4E4A-6DA7-5BE5-9FD78648E6B3}"/>
              </a:ext>
            </a:extLst>
          </p:cNvPr>
          <p:cNvSpPr>
            <a:spLocks noGrp="1"/>
          </p:cNvSpPr>
          <p:nvPr>
            <p:ph type="sldNum" sz="quarter" idx="12"/>
          </p:nvPr>
        </p:nvSpPr>
        <p:spPr/>
        <p:txBody>
          <a:bodyPr/>
          <a:lstStyle/>
          <a:p>
            <a:fld id="{69C126A4-BD19-47E2-8A0E-0DE1B9D8C925}" type="slidenum">
              <a:rPr lang="en-US" sz="1000" smtClean="0"/>
              <a:pPr/>
              <a:t>8</a:t>
            </a:fld>
            <a:endParaRPr lang="en-US" sz="1000"/>
          </a:p>
        </p:txBody>
      </p:sp>
    </p:spTree>
    <p:extLst>
      <p:ext uri="{BB962C8B-B14F-4D97-AF65-F5344CB8AC3E}">
        <p14:creationId xmlns:p14="http://schemas.microsoft.com/office/powerpoint/2010/main" val="5420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1412145" y="304671"/>
            <a:ext cx="7639491" cy="431352"/>
          </a:xfrm>
        </p:spPr>
        <p:txBody>
          <a:bodyPr>
            <a:noAutofit/>
          </a:bodyPr>
          <a:lstStyle/>
          <a:p>
            <a:pPr algn="ctr"/>
            <a:r>
              <a:rPr lang="en-US" sz="4400"/>
              <a:t>PEIMS SUBMISSION TIMELINES</a:t>
            </a:r>
          </a:p>
        </p:txBody>
      </p:sp>
      <p:graphicFrame>
        <p:nvGraphicFramePr>
          <p:cNvPr id="7" name="Table 7">
            <a:extLst>
              <a:ext uri="{FF2B5EF4-FFF2-40B4-BE49-F238E27FC236}">
                <a16:creationId xmlns:a16="http://schemas.microsoft.com/office/drawing/2014/main" id="{BA479E8F-8E51-4B97-9579-9F0A0EE183C9}"/>
              </a:ext>
            </a:extLst>
          </p:cNvPr>
          <p:cNvGraphicFramePr>
            <a:graphicFrameLocks noGrp="1"/>
          </p:cNvGraphicFramePr>
          <p:nvPr>
            <p:ph idx="4294967295"/>
            <p:extLst>
              <p:ext uri="{D42A27DB-BD31-4B8C-83A1-F6EECF244321}">
                <p14:modId xmlns:p14="http://schemas.microsoft.com/office/powerpoint/2010/main" val="3269298990"/>
              </p:ext>
            </p:extLst>
          </p:nvPr>
        </p:nvGraphicFramePr>
        <p:xfrm>
          <a:off x="1484003" y="1027687"/>
          <a:ext cx="7252334" cy="3368325"/>
        </p:xfrm>
        <a:graphic>
          <a:graphicData uri="http://schemas.openxmlformats.org/drawingml/2006/table">
            <a:tbl>
              <a:tblPr firstRow="1" bandRow="1">
                <a:tableStyleId>{5C22544A-7EE6-4342-B048-85BDC9FD1C3A}</a:tableStyleId>
              </a:tblPr>
              <a:tblGrid>
                <a:gridCol w="3160650">
                  <a:extLst>
                    <a:ext uri="{9D8B030D-6E8A-4147-A177-3AD203B41FA5}">
                      <a16:colId xmlns:a16="http://schemas.microsoft.com/office/drawing/2014/main" val="54033704"/>
                    </a:ext>
                  </a:extLst>
                </a:gridCol>
                <a:gridCol w="4091684">
                  <a:extLst>
                    <a:ext uri="{9D8B030D-6E8A-4147-A177-3AD203B41FA5}">
                      <a16:colId xmlns:a16="http://schemas.microsoft.com/office/drawing/2014/main" val="2124063024"/>
                    </a:ext>
                  </a:extLst>
                </a:gridCol>
              </a:tblGrid>
              <a:tr h="337127">
                <a:tc>
                  <a:txBody>
                    <a:bodyPr/>
                    <a:lstStyle/>
                    <a:p>
                      <a:r>
                        <a:rPr lang="en-US" sz="1500">
                          <a:solidFill>
                            <a:schemeClr val="tx1"/>
                          </a:solidFill>
                          <a:latin typeface="+mn-lt"/>
                        </a:rPr>
                        <a:t>Submission</a:t>
                      </a:r>
                    </a:p>
                  </a:txBody>
                  <a:tcPr marL="68580" marR="68580" marT="34290" marB="34290">
                    <a:solidFill>
                      <a:srgbClr val="F9A451"/>
                    </a:solidFill>
                  </a:tcPr>
                </a:tc>
                <a:tc>
                  <a:txBody>
                    <a:bodyPr/>
                    <a:lstStyle/>
                    <a:p>
                      <a:r>
                        <a:rPr lang="en-US" sz="1500">
                          <a:solidFill>
                            <a:schemeClr val="tx1"/>
                          </a:solidFill>
                          <a:latin typeface="+mn-lt"/>
                        </a:rPr>
                        <a:t>Date Due to TEA*</a:t>
                      </a:r>
                    </a:p>
                  </a:txBody>
                  <a:tcPr marL="68580" marR="68580" marT="34290" marB="34290">
                    <a:solidFill>
                      <a:srgbClr val="F9A451"/>
                    </a:solidFill>
                  </a:tcPr>
                </a:tc>
                <a:extLst>
                  <a:ext uri="{0D108BD9-81ED-4DB2-BD59-A6C34878D82A}">
                    <a16:rowId xmlns:a16="http://schemas.microsoft.com/office/drawing/2014/main" val="3072520759"/>
                  </a:ext>
                </a:extLst>
              </a:tr>
              <a:tr h="337127">
                <a:tc>
                  <a:txBody>
                    <a:bodyPr/>
                    <a:lstStyle/>
                    <a:p>
                      <a:r>
                        <a:rPr lang="en-US" sz="1500" b="0">
                          <a:latin typeface="+mn-lt"/>
                        </a:rPr>
                        <a:t>PEIMS Fall Snapshot</a:t>
                      </a:r>
                    </a:p>
                  </a:txBody>
                  <a:tcPr marL="68580" marR="68580" marT="34290" marB="34290"/>
                </a:tc>
                <a:tc>
                  <a:txBody>
                    <a:bodyPr/>
                    <a:lstStyle/>
                    <a:p>
                      <a:pPr lvl="0">
                        <a:buNone/>
                      </a:pPr>
                      <a:r>
                        <a:rPr lang="en-US" sz="1500">
                          <a:latin typeface="+mn-lt"/>
                        </a:rPr>
                        <a:t>Late October</a:t>
                      </a:r>
                    </a:p>
                  </a:txBody>
                  <a:tcPr marL="68580" marR="68580" marT="34290" marB="34290"/>
                </a:tc>
                <a:extLst>
                  <a:ext uri="{0D108BD9-81ED-4DB2-BD59-A6C34878D82A}">
                    <a16:rowId xmlns:a16="http://schemas.microsoft.com/office/drawing/2014/main" val="1205218608"/>
                  </a:ext>
                </a:extLst>
              </a:tr>
              <a:tr h="337127">
                <a:tc>
                  <a:txBody>
                    <a:bodyPr/>
                    <a:lstStyle/>
                    <a:p>
                      <a:r>
                        <a:rPr lang="en-US" sz="1500" b="1">
                          <a:latin typeface="+mn-lt"/>
                        </a:rPr>
                        <a:t>PEIMS Fall Submission</a:t>
                      </a:r>
                    </a:p>
                  </a:txBody>
                  <a:tcPr marL="68580" marR="68580" marT="34290" marB="34290"/>
                </a:tc>
                <a:tc>
                  <a:txBody>
                    <a:bodyPr/>
                    <a:lstStyle/>
                    <a:p>
                      <a:r>
                        <a:rPr lang="en-US" sz="1500">
                          <a:latin typeface="+mn-lt"/>
                        </a:rPr>
                        <a:t>Early December</a:t>
                      </a:r>
                    </a:p>
                  </a:txBody>
                  <a:tcPr marL="68580" marR="68580" marT="34290" marB="34290"/>
                </a:tc>
                <a:extLst>
                  <a:ext uri="{0D108BD9-81ED-4DB2-BD59-A6C34878D82A}">
                    <a16:rowId xmlns:a16="http://schemas.microsoft.com/office/drawing/2014/main" val="2319248188"/>
                  </a:ext>
                </a:extLst>
              </a:tr>
              <a:tr h="337127">
                <a:tc>
                  <a:txBody>
                    <a:bodyPr/>
                    <a:lstStyle/>
                    <a:p>
                      <a:r>
                        <a:rPr lang="en-US" sz="1500">
                          <a:latin typeface="+mn-lt"/>
                        </a:rPr>
                        <a:t>PEIMS Fall Resubmission</a:t>
                      </a:r>
                    </a:p>
                  </a:txBody>
                  <a:tcPr marL="68580" marR="68580" marT="34290" marB="34290"/>
                </a:tc>
                <a:tc>
                  <a:txBody>
                    <a:bodyPr/>
                    <a:lstStyle/>
                    <a:p>
                      <a:r>
                        <a:rPr lang="en-US" sz="1500">
                          <a:latin typeface="+mn-lt"/>
                        </a:rPr>
                        <a:t>Mid-January</a:t>
                      </a:r>
                    </a:p>
                  </a:txBody>
                  <a:tcPr marL="68580" marR="68580" marT="34290" marB="34290"/>
                </a:tc>
                <a:extLst>
                  <a:ext uri="{0D108BD9-81ED-4DB2-BD59-A6C34878D82A}">
                    <a16:rowId xmlns:a16="http://schemas.microsoft.com/office/drawing/2014/main" val="2520759174"/>
                  </a:ext>
                </a:extLst>
              </a:tr>
              <a:tr h="337127">
                <a:tc>
                  <a:txBody>
                    <a:bodyPr/>
                    <a:lstStyle/>
                    <a:p>
                      <a:r>
                        <a:rPr lang="en-US" sz="1500" b="1">
                          <a:latin typeface="+mn-lt"/>
                        </a:rPr>
                        <a:t>PEIMS Mid-Year Submission</a:t>
                      </a:r>
                    </a:p>
                  </a:txBody>
                  <a:tcPr marL="68580" marR="68580" marT="34290" marB="34290"/>
                </a:tc>
                <a:tc>
                  <a:txBody>
                    <a:bodyPr/>
                    <a:lstStyle/>
                    <a:p>
                      <a:r>
                        <a:rPr lang="en-US" sz="1500">
                          <a:latin typeface="+mn-lt"/>
                        </a:rPr>
                        <a:t>Late January</a:t>
                      </a:r>
                    </a:p>
                  </a:txBody>
                  <a:tcPr marL="68580" marR="68580" marT="34290" marB="34290"/>
                </a:tc>
                <a:extLst>
                  <a:ext uri="{0D108BD9-81ED-4DB2-BD59-A6C34878D82A}">
                    <a16:rowId xmlns:a16="http://schemas.microsoft.com/office/drawing/2014/main" val="2228652931"/>
                  </a:ext>
                </a:extLst>
              </a:tr>
              <a:tr h="334182">
                <a:tc>
                  <a:txBody>
                    <a:bodyPr/>
                    <a:lstStyle/>
                    <a:p>
                      <a:r>
                        <a:rPr lang="en-US" sz="1500">
                          <a:latin typeface="+mn-lt"/>
                        </a:rPr>
                        <a:t>PEIMS Mid-Year Resubmission</a:t>
                      </a:r>
                    </a:p>
                  </a:txBody>
                  <a:tcPr marL="68580" marR="68580" marT="34290" marB="34290"/>
                </a:tc>
                <a:tc>
                  <a:txBody>
                    <a:bodyPr/>
                    <a:lstStyle/>
                    <a:p>
                      <a:r>
                        <a:rPr lang="en-US" sz="1500">
                          <a:latin typeface="+mn-lt"/>
                        </a:rPr>
                        <a:t>Mid-February</a:t>
                      </a:r>
                    </a:p>
                  </a:txBody>
                  <a:tcPr marL="68580" marR="68580" marT="34290" marB="34290"/>
                </a:tc>
                <a:extLst>
                  <a:ext uri="{0D108BD9-81ED-4DB2-BD59-A6C34878D82A}">
                    <a16:rowId xmlns:a16="http://schemas.microsoft.com/office/drawing/2014/main" val="3463522840"/>
                  </a:ext>
                </a:extLst>
              </a:tr>
              <a:tr h="337127">
                <a:tc>
                  <a:txBody>
                    <a:bodyPr/>
                    <a:lstStyle/>
                    <a:p>
                      <a:r>
                        <a:rPr lang="en-US" sz="1500" b="1">
                          <a:latin typeface="+mn-lt"/>
                        </a:rPr>
                        <a:t>PEIMS Summer Submission</a:t>
                      </a:r>
                    </a:p>
                  </a:txBody>
                  <a:tcPr marL="68580" marR="68580" marT="34290" marB="34290"/>
                </a:tc>
                <a:tc>
                  <a:txBody>
                    <a:bodyPr/>
                    <a:lstStyle/>
                    <a:p>
                      <a:r>
                        <a:rPr lang="en-US" sz="1500">
                          <a:latin typeface="+mn-lt"/>
                        </a:rPr>
                        <a:t>Mid-June</a:t>
                      </a:r>
                    </a:p>
                  </a:txBody>
                  <a:tcPr marL="68580" marR="68580" marT="34290" marB="34290"/>
                </a:tc>
                <a:extLst>
                  <a:ext uri="{0D108BD9-81ED-4DB2-BD59-A6C34878D82A}">
                    <a16:rowId xmlns:a16="http://schemas.microsoft.com/office/drawing/2014/main" val="2175293383"/>
                  </a:ext>
                </a:extLst>
              </a:tr>
              <a:tr h="337127">
                <a:tc>
                  <a:txBody>
                    <a:bodyPr/>
                    <a:lstStyle/>
                    <a:p>
                      <a:r>
                        <a:rPr lang="en-US" sz="1500">
                          <a:latin typeface="+mn-lt"/>
                        </a:rPr>
                        <a:t>PEIMS Summer Resubmission</a:t>
                      </a:r>
                    </a:p>
                  </a:txBody>
                  <a:tcPr marL="68580" marR="68580" marT="34290" marB="34290"/>
                </a:tc>
                <a:tc>
                  <a:txBody>
                    <a:bodyPr/>
                    <a:lstStyle/>
                    <a:p>
                      <a:r>
                        <a:rPr lang="en-US" sz="1500">
                          <a:latin typeface="+mn-lt"/>
                        </a:rPr>
                        <a:t>Mid-July</a:t>
                      </a:r>
                    </a:p>
                  </a:txBody>
                  <a:tcPr marL="68580" marR="68580" marT="34290" marB="34290"/>
                </a:tc>
                <a:extLst>
                  <a:ext uri="{0D108BD9-81ED-4DB2-BD59-A6C34878D82A}">
                    <a16:rowId xmlns:a16="http://schemas.microsoft.com/office/drawing/2014/main" val="969913238"/>
                  </a:ext>
                </a:extLst>
              </a:tr>
              <a:tr h="337127">
                <a:tc>
                  <a:txBody>
                    <a:bodyPr/>
                    <a:lstStyle/>
                    <a:p>
                      <a:r>
                        <a:rPr lang="en-US" sz="1500" b="1">
                          <a:latin typeface="+mn-lt"/>
                        </a:rPr>
                        <a:t>PEIMS Extended Year Submission</a:t>
                      </a:r>
                    </a:p>
                  </a:txBody>
                  <a:tcPr marL="68580" marR="68580" marT="34290" marB="34290"/>
                </a:tc>
                <a:tc>
                  <a:txBody>
                    <a:bodyPr/>
                    <a:lstStyle/>
                    <a:p>
                      <a:r>
                        <a:rPr lang="en-US" sz="1500">
                          <a:latin typeface="+mn-lt"/>
                        </a:rPr>
                        <a:t>Late August</a:t>
                      </a:r>
                    </a:p>
                  </a:txBody>
                  <a:tcPr marL="68580" marR="68580" marT="34290" marB="34290"/>
                </a:tc>
                <a:extLst>
                  <a:ext uri="{0D108BD9-81ED-4DB2-BD59-A6C34878D82A}">
                    <a16:rowId xmlns:a16="http://schemas.microsoft.com/office/drawing/2014/main" val="55741194"/>
                  </a:ext>
                </a:extLst>
              </a:tr>
              <a:tr h="337127">
                <a:tc>
                  <a:txBody>
                    <a:bodyPr/>
                    <a:lstStyle/>
                    <a:p>
                      <a:r>
                        <a:rPr lang="en-US" sz="1500" kern="1200">
                          <a:solidFill>
                            <a:schemeClr val="dk1"/>
                          </a:solidFill>
                          <a:latin typeface="+mn-lt"/>
                          <a:ea typeface="+mn-ea"/>
                          <a:cs typeface="+mn-cs"/>
                        </a:rPr>
                        <a:t>PEIMS Extended Year Resubmission</a:t>
                      </a:r>
                    </a:p>
                  </a:txBody>
                  <a:tcPr marL="68580" marR="68580" marT="34290" marB="34290"/>
                </a:tc>
                <a:tc>
                  <a:txBody>
                    <a:bodyPr/>
                    <a:lstStyle/>
                    <a:p>
                      <a:r>
                        <a:rPr lang="en-US" sz="1500">
                          <a:latin typeface="+mn-lt"/>
                        </a:rPr>
                        <a:t>Mid-September</a:t>
                      </a:r>
                    </a:p>
                  </a:txBody>
                  <a:tcPr marL="68580" marR="68580" marT="34290" marB="34290"/>
                </a:tc>
                <a:extLst>
                  <a:ext uri="{0D108BD9-81ED-4DB2-BD59-A6C34878D82A}">
                    <a16:rowId xmlns:a16="http://schemas.microsoft.com/office/drawing/2014/main" val="1208284893"/>
                  </a:ext>
                </a:extLst>
              </a:tr>
            </a:tbl>
          </a:graphicData>
        </a:graphic>
      </p:graphicFrame>
      <p:sp>
        <p:nvSpPr>
          <p:cNvPr id="2" name="TextBox 1">
            <a:extLst>
              <a:ext uri="{FF2B5EF4-FFF2-40B4-BE49-F238E27FC236}">
                <a16:creationId xmlns:a16="http://schemas.microsoft.com/office/drawing/2014/main" id="{7F80D44E-AE4D-416F-8835-E55BEDB8D8C8}"/>
              </a:ext>
            </a:extLst>
          </p:cNvPr>
          <p:cNvSpPr txBox="1"/>
          <p:nvPr/>
        </p:nvSpPr>
        <p:spPr>
          <a:xfrm>
            <a:off x="1484002" y="4875435"/>
            <a:ext cx="7252335" cy="542456"/>
          </a:xfrm>
          <a:prstGeom prst="rect">
            <a:avLst/>
          </a:prstGeom>
          <a:noFill/>
          <a:ln w="12700">
            <a:solidFill>
              <a:schemeClr val="accent1"/>
            </a:solidFill>
          </a:ln>
        </p:spPr>
        <p:txBody>
          <a:bodyPr wrap="square" rtlCol="0">
            <a:spAutoFit/>
          </a:bodyPr>
          <a:lstStyle/>
          <a:p>
            <a:pPr defTabSz="685800">
              <a:defRPr/>
            </a:pPr>
            <a:r>
              <a:rPr lang="en-US" sz="975">
                <a:solidFill>
                  <a:schemeClr val="accent1"/>
                </a:solidFill>
              </a:rPr>
              <a:t>LEAs registered with TEA with year-round tracks ending later than the third Thursday in June may delay Summer resubmission until two weeks following completion of the latest year-round track or the second Thursday in August, whichever comes first. However, the initial data delivery for the PEIMS Summer Submission must still be made by the third Thursday in June for all LEAs.</a:t>
            </a:r>
          </a:p>
        </p:txBody>
      </p:sp>
      <p:sp>
        <p:nvSpPr>
          <p:cNvPr id="3" name="Slide Number Placeholder 2">
            <a:extLst>
              <a:ext uri="{FF2B5EF4-FFF2-40B4-BE49-F238E27FC236}">
                <a16:creationId xmlns:a16="http://schemas.microsoft.com/office/drawing/2014/main" id="{1248DF8F-9FEE-B6AB-BFD4-041DA0D9F658}"/>
              </a:ext>
            </a:extLst>
          </p:cNvPr>
          <p:cNvSpPr>
            <a:spLocks noGrp="1"/>
          </p:cNvSpPr>
          <p:nvPr>
            <p:ph type="sldNum" sz="quarter" idx="12"/>
          </p:nvPr>
        </p:nvSpPr>
        <p:spPr/>
        <p:txBody>
          <a:bodyPr/>
          <a:lstStyle/>
          <a:p>
            <a:fld id="{25037DA4-2335-4A87-8586-64B2BAB08211}" type="slidenum">
              <a:rPr lang="en-US" sz="1000" smtClean="0"/>
              <a:pPr/>
              <a:t>9</a:t>
            </a:fld>
            <a:endParaRPr lang="en-US" sz="1000"/>
          </a:p>
        </p:txBody>
      </p:sp>
      <p:sp>
        <p:nvSpPr>
          <p:cNvPr id="6" name="Rectangle: Rounded Corners 5">
            <a:extLst>
              <a:ext uri="{FF2B5EF4-FFF2-40B4-BE49-F238E27FC236}">
                <a16:creationId xmlns:a16="http://schemas.microsoft.com/office/drawing/2014/main" id="{8ED9C4C4-5282-E1F7-693F-6933D07CD80C}"/>
              </a:ext>
            </a:extLst>
          </p:cNvPr>
          <p:cNvSpPr/>
          <p:nvPr/>
        </p:nvSpPr>
        <p:spPr>
          <a:xfrm>
            <a:off x="2463842" y="5534028"/>
            <a:ext cx="5536096" cy="114140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Coming Soon</a:t>
            </a:r>
            <a:r>
              <a:rPr lang="en-US" sz="2400">
                <a:solidFill>
                  <a:schemeClr val="tx1"/>
                </a:solidFill>
              </a:rPr>
              <a:t>: </a:t>
            </a:r>
          </a:p>
          <a:p>
            <a:pPr algn="ctr"/>
            <a:r>
              <a:rPr lang="en-US" sz="1000">
                <a:solidFill>
                  <a:schemeClr val="tx1"/>
                </a:solidFill>
              </a:rPr>
              <a:t>Beginning this year (2025-2026) we are adding a new PEIMS Attendance Submission where LEAs will report the first 5 six-weeks reporting periods. Reporting period six and the initial five will be submitted in the PEIMS Summer Submission.</a:t>
            </a:r>
          </a:p>
          <a:p>
            <a:pPr algn="ctr"/>
            <a:r>
              <a:rPr lang="en-US" sz="1000">
                <a:solidFill>
                  <a:schemeClr val="tx1"/>
                </a:solidFill>
              </a:rPr>
              <a:t>Coming for 2026-2027 a new PEIMS submission will be added – PEIMS Fall Enrollment.</a:t>
            </a:r>
            <a:endParaRPr lang="en-US" sz="1000">
              <a:solidFill>
                <a:schemeClr val="tx1"/>
              </a:solidFill>
              <a:ea typeface="Calibri"/>
              <a:cs typeface="Calibri"/>
            </a:endParaRPr>
          </a:p>
        </p:txBody>
      </p:sp>
      <p:sp>
        <p:nvSpPr>
          <p:cNvPr id="5" name="Rectangle 4">
            <a:extLst>
              <a:ext uri="{FF2B5EF4-FFF2-40B4-BE49-F238E27FC236}">
                <a16:creationId xmlns:a16="http://schemas.microsoft.com/office/drawing/2014/main" id="{F1F9D70B-0F7B-1D83-C904-935FB63BA890}"/>
              </a:ext>
            </a:extLst>
          </p:cNvPr>
          <p:cNvSpPr/>
          <p:nvPr/>
        </p:nvSpPr>
        <p:spPr>
          <a:xfrm>
            <a:off x="1448073" y="1295859"/>
            <a:ext cx="7324192" cy="1030294"/>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242530-BFB9-4BA6-4C4D-66DC539FA9EA}"/>
              </a:ext>
            </a:extLst>
          </p:cNvPr>
          <p:cNvSpPr txBox="1"/>
          <p:nvPr/>
        </p:nvSpPr>
        <p:spPr>
          <a:xfrm>
            <a:off x="1484002" y="4423015"/>
            <a:ext cx="6652260" cy="553998"/>
          </a:xfrm>
          <a:prstGeom prst="rect">
            <a:avLst/>
          </a:prstGeom>
          <a:noFill/>
        </p:spPr>
        <p:txBody>
          <a:bodyPr wrap="square" rtlCol="0">
            <a:spAutoFit/>
          </a:bodyPr>
          <a:lstStyle/>
          <a:p>
            <a:r>
              <a:rPr lang="en-US" sz="1200"/>
              <a:t>*These are reference dates, please see the actual due dates in </a:t>
            </a:r>
            <a:r>
              <a:rPr lang="en-US" sz="1200">
                <a:hlinkClick r:id="rId3"/>
              </a:rPr>
              <a:t>TWEDS</a:t>
            </a:r>
            <a:r>
              <a:rPr lang="en-US" sz="1200"/>
              <a:t>.</a:t>
            </a:r>
          </a:p>
          <a:p>
            <a:endParaRPr lang="en-US"/>
          </a:p>
        </p:txBody>
      </p:sp>
    </p:spTree>
    <p:extLst>
      <p:ext uri="{BB962C8B-B14F-4D97-AF65-F5344CB8AC3E}">
        <p14:creationId xmlns:p14="http://schemas.microsoft.com/office/powerpoint/2010/main" val="39882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6.xml><?xml version="1.0" encoding="utf-8"?>
<a:theme xmlns:a="http://schemas.openxmlformats.org/drawingml/2006/main" name="1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6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8.xml><?xml version="1.0" encoding="utf-8"?>
<a:theme xmlns:a="http://schemas.openxmlformats.org/drawingml/2006/main" name="10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9.xml><?xml version="1.0" encoding="utf-8"?>
<a:theme xmlns:a="http://schemas.openxmlformats.org/drawingml/2006/main" name="5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2C63937BB2F94EBD997F10CCE1947C" ma:contentTypeVersion="17" ma:contentTypeDescription="Create a new document." ma:contentTypeScope="" ma:versionID="9f66166718858f033150991d615f795e">
  <xsd:schema xmlns:xsd="http://www.w3.org/2001/XMLSchema" xmlns:xs="http://www.w3.org/2001/XMLSchema" xmlns:p="http://schemas.microsoft.com/office/2006/metadata/properties" xmlns:ns2="35f781a9-e71b-49c6-8106-b7c75ed6bd41" xmlns:ns3="87e2d1a1-bc46-4a2e-9183-f6cd616358bc" targetNamespace="http://schemas.microsoft.com/office/2006/metadata/properties" ma:root="true" ma:fieldsID="0a98b2f990df92fbb8a76cc5e4f8179c" ns2:_="" ns3:_="">
    <xsd:import namespace="35f781a9-e71b-49c6-8106-b7c75ed6bd41"/>
    <xsd:import namespace="87e2d1a1-bc46-4a2e-9183-f6cd616358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781a9-e71b-49c6-8106-b7c75ed6bd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7e2d1a1-bc46-4a2e-9183-f6cd616358b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0d57c7-dd3f-46a7-86f7-eba303b80f20}" ma:internalName="TaxCatchAll" ma:showField="CatchAllData" ma:web="87e2d1a1-bc46-4a2e-9183-f6cd616358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7e2d1a1-bc46-4a2e-9183-f6cd616358bc" xsi:nil="true"/>
    <lcf76f155ced4ddcb4097134ff3c332f xmlns="35f781a9-e71b-49c6-8106-b7c75ed6bd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AF11CD-A5DF-46AA-8A23-A013EE244DA3}">
  <ds:schemaRefs>
    <ds:schemaRef ds:uri="http://schemas.microsoft.com/sharepoint/v3/contenttype/forms"/>
  </ds:schemaRefs>
</ds:datastoreItem>
</file>

<file path=customXml/itemProps2.xml><?xml version="1.0" encoding="utf-8"?>
<ds:datastoreItem xmlns:ds="http://schemas.openxmlformats.org/officeDocument/2006/customXml" ds:itemID="{37BA713B-891E-4EA6-AE34-E244A2B87046}">
  <ds:schemaRefs>
    <ds:schemaRef ds:uri="35f781a9-e71b-49c6-8106-b7c75ed6bd41"/>
    <ds:schemaRef ds:uri="87e2d1a1-bc46-4a2e-9183-f6cd616358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56B9F36-D88A-40D5-9BB4-335D6AEA727F}">
  <ds:schemaRefs>
    <ds:schemaRef ds:uri="35f781a9-e71b-49c6-8106-b7c75ed6bd41"/>
    <ds:schemaRef ds:uri="87e2d1a1-bc46-4a2e-9183-f6cd616358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5847</Words>
  <Application>Microsoft Office PowerPoint</Application>
  <PresentationFormat>On-screen Show (4:3)</PresentationFormat>
  <Paragraphs>647</Paragraphs>
  <Slides>53</Slides>
  <Notes>53</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53</vt:i4>
      </vt:variant>
    </vt:vector>
  </HeadingPairs>
  <TitlesOfParts>
    <vt:vector size="71" baseType="lpstr">
      <vt:lpstr>ＭＳ Ｐゴシック</vt:lpstr>
      <vt:lpstr>-apple-system</vt:lpstr>
      <vt:lpstr>Aptos</vt:lpstr>
      <vt:lpstr>Arial</vt:lpstr>
      <vt:lpstr>Calibri</vt:lpstr>
      <vt:lpstr>Courier New</vt:lpstr>
      <vt:lpstr>Tw Cen MT</vt:lpstr>
      <vt:lpstr>Tw Cen MT Condensed</vt:lpstr>
      <vt:lpstr>Wingdings</vt:lpstr>
      <vt:lpstr>2_Office Theme</vt:lpstr>
      <vt:lpstr>3_Office Theme</vt:lpstr>
      <vt:lpstr>4_Office Theme</vt:lpstr>
      <vt:lpstr>1_Office Theme</vt:lpstr>
      <vt:lpstr>12_Office Theme</vt:lpstr>
      <vt:lpstr>14_Office Theme</vt:lpstr>
      <vt:lpstr>6_Office Theme</vt:lpstr>
      <vt:lpstr>10_Office Theme</vt:lpstr>
      <vt:lpstr>5_Office Theme</vt:lpstr>
      <vt:lpstr> Public Education Information Management System (PEIMS) PEIMS Fall  New User Certification Training</vt:lpstr>
      <vt:lpstr>KEY TERMS</vt:lpstr>
      <vt:lpstr>LEARNING OBJECTIVES</vt:lpstr>
      <vt:lpstr>WHY IS THIS IMPORTANT</vt:lpstr>
      <vt:lpstr>COURSE AGENDA</vt:lpstr>
      <vt:lpstr>GETTING STARTED PEIMS Fall Demo</vt:lpstr>
      <vt:lpstr>PEIMS FALL DEMO</vt:lpstr>
      <vt:lpstr>PowerPoint Presentation</vt:lpstr>
      <vt:lpstr>PEIMS SUBMISSION TIMELINES</vt:lpstr>
      <vt:lpstr>PEIMS FALL DOMAINS 1</vt:lpstr>
      <vt:lpstr>PEIMS FALL DOMAINS 2</vt:lpstr>
      <vt:lpstr>PEIMS FALL DOMAINS 3</vt:lpstr>
      <vt:lpstr>PEIMS FALL DOMAINS 4</vt:lpstr>
      <vt:lpstr>PROMOTION LOGIC RESOURCES</vt:lpstr>
      <vt:lpstr>FALL PROMOTION 1</vt:lpstr>
      <vt:lpstr>FALL PROMOTION 2</vt:lpstr>
      <vt:lpstr>PowerPoint Presentation</vt:lpstr>
      <vt:lpstr>LEVELS OF VALIDATIONS</vt:lpstr>
      <vt:lpstr>PEIMS VALIDATIONS</vt:lpstr>
      <vt:lpstr>PEIMS FALL VALIDATIONS</vt:lpstr>
      <vt:lpstr>PEIMS FALL VALIDATIONS</vt:lpstr>
      <vt:lpstr>TSDS PEIMS FALL REPORTS</vt:lpstr>
      <vt:lpstr>VERIFYING PEIMS REPORTS</vt:lpstr>
      <vt:lpstr>PEIMS FALL REPORTS  </vt:lpstr>
      <vt:lpstr>PEIMS FALL STANDARD REPORTS 1</vt:lpstr>
      <vt:lpstr>PEIMS FALL STANDARD REPORTS 2</vt:lpstr>
      <vt:lpstr>PEIMS FALL STANDARD REPORTS 3</vt:lpstr>
      <vt:lpstr>PEIMS FALL SPECIAL REPORTS</vt:lpstr>
      <vt:lpstr>UID DISCREPANCIES REPORTS</vt:lpstr>
      <vt:lpstr>STUDENT LEAVER REPORTS</vt:lpstr>
      <vt:lpstr>PEIMS FALL STATE-WIDE REPORT</vt:lpstr>
      <vt:lpstr>PEIMS REPORTS HELP</vt:lpstr>
      <vt:lpstr>PEIMS FALL APPROVER</vt:lpstr>
      <vt:lpstr>PDM1-231-002</vt:lpstr>
      <vt:lpstr>PEIMS FALL NOTIFICATION</vt:lpstr>
      <vt:lpstr>PEIMS DATA APPROVER PROCESS</vt:lpstr>
      <vt:lpstr>TRAINING ACTIVITY Practice, Troubleshooting, and Knowledge Checks</vt:lpstr>
      <vt:lpstr>PRACTICE EXERCISE</vt:lpstr>
      <vt:lpstr>TROUBLESHOOTING 1</vt:lpstr>
      <vt:lpstr>TROUBLESHOOTING 2</vt:lpstr>
      <vt:lpstr>TROUBLESHOOTING 3</vt:lpstr>
      <vt:lpstr>KNOWLEDGE CHECK 1</vt:lpstr>
      <vt:lpstr>KNOWLEDGE CHECK 2</vt:lpstr>
      <vt:lpstr>KNOWLEDGE CHECK 3</vt:lpstr>
      <vt:lpstr>KNOWLEDGE CHECK 4</vt:lpstr>
      <vt:lpstr>KNOWLEDGE CHECK 5</vt:lpstr>
      <vt:lpstr>KNOWLEDGE CHECK 6</vt:lpstr>
      <vt:lpstr>WRAP UP Key Takeaways, Resources, and Next Steps</vt:lpstr>
      <vt:lpstr>KEY TAKEAWAYS</vt:lpstr>
      <vt:lpstr> TECHNICAL RESOURCES</vt:lpstr>
      <vt:lpstr>NEXT STEPS</vt:lpstr>
      <vt:lpstr>WRAP 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Education Information Management System (PEIMS) New User Certification Training</dc:title>
  <dc:creator>Witcher, Melissa</dc:creator>
  <cp:lastModifiedBy>Deberry, Deborah</cp:lastModifiedBy>
  <cp:revision>1</cp:revision>
  <dcterms:created xsi:type="dcterms:W3CDTF">2024-08-14T14:08:29Z</dcterms:created>
  <dcterms:modified xsi:type="dcterms:W3CDTF">2025-10-07T17:06:48Z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0x010100032C63937BB2F94EBD997F10CCE1947C</vt:lpwstr>
  </property>
  <property fmtid="{D5CDD505-2E9C-101B-9397-08002B2CF9AE}" pid="3" name="MediaServiceImageTags">
    <vt:lpwstr/>
  </property>
</Properties>
</file>