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4.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7.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 id="2147483739" r:id="rId6"/>
    <p:sldMasterId id="2147483778" r:id="rId7"/>
    <p:sldMasterId id="2147483785" r:id="rId8"/>
    <p:sldMasterId id="2147483887" r:id="rId9"/>
    <p:sldMasterId id="2147484164" r:id="rId10"/>
    <p:sldMasterId id="2147484194" r:id="rId11"/>
  </p:sldMasterIdLst>
  <p:notesMasterIdLst>
    <p:notesMasterId r:id="rId43"/>
  </p:notesMasterIdLst>
  <p:sldIdLst>
    <p:sldId id="2145707039" r:id="rId12"/>
    <p:sldId id="2145707035" r:id="rId13"/>
    <p:sldId id="2145707321" r:id="rId14"/>
    <p:sldId id="2145707413" r:id="rId15"/>
    <p:sldId id="2145707037" r:id="rId16"/>
    <p:sldId id="2145707157" r:id="rId17"/>
    <p:sldId id="2145707319" r:id="rId18"/>
    <p:sldId id="2145707320" r:id="rId19"/>
    <p:sldId id="2145707415" r:id="rId20"/>
    <p:sldId id="2145707081" r:id="rId21"/>
    <p:sldId id="2145707414" r:id="rId22"/>
    <p:sldId id="2147478600" r:id="rId23"/>
    <p:sldId id="1126" r:id="rId24"/>
    <p:sldId id="2145707435" r:id="rId25"/>
    <p:sldId id="2147478601" r:id="rId26"/>
    <p:sldId id="2145707439" r:id="rId27"/>
    <p:sldId id="2145707440" r:id="rId28"/>
    <p:sldId id="1170" r:id="rId29"/>
    <p:sldId id="2145707306" r:id="rId30"/>
    <p:sldId id="2145707309" r:id="rId31"/>
    <p:sldId id="2145707310" r:id="rId32"/>
    <p:sldId id="2145707311" r:id="rId33"/>
    <p:sldId id="2145707313" r:id="rId34"/>
    <p:sldId id="2145707334" r:id="rId35"/>
    <p:sldId id="2145707312" r:id="rId36"/>
    <p:sldId id="2145707307" r:id="rId37"/>
    <p:sldId id="2145707316" r:id="rId38"/>
    <p:sldId id="1163" r:id="rId39"/>
    <p:sldId id="2145707304" r:id="rId40"/>
    <p:sldId id="2145707264" r:id="rId41"/>
    <p:sldId id="214570705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0BF03642-40D0-8925-3165-BB2A01A463DD}" name="Witcher, Melissa" initials="WM" userId="S::Melissa.Witcher@tea.texas.gov::83c372d9-3955-43b0-8907-d58184af896d" providerId="AD"/>
  <p188:author id="{A582DA48-7D9E-31AD-F8C7-11F055059304}" name="DeSantis, Candice" initials="CD" userId="S::Candice.DeSantis@tea.texas.gov::ebf7425b-4c1c-4725-9788-d1206430aedf" providerId="AD"/>
  <p188:author id="{CE9B4954-21C3-B375-C3F7-3D361BE7A56A}" name="Momin, Shabana" initials="MS" userId="S::Shabana.Momin@tea.texas.gov::3fcd5f48-006f-4521-992d-30a906b0c166" providerId="AD"/>
  <p188:author id="{94E8E657-BE84-5DCD-0B20-67E8B1793911}" name="Johnson, Scott" initials="SJ" userId="S::Scott.Johnson@tea.texas.gov::bec97677-f0c6-4bfb-b610-83dc74061801" providerId="AD"/>
  <p188:author id="{04816165-A551-92C0-EA48-4DFCE1FE46A9}" name="Simons, Leanne" initials="SL" userId="S::leanne.simons@tea.texas.gov::f0b41770-584b-4844-b5c5-b29dec998724" providerId="AD"/>
  <p188:author id="{75C39684-A2E0-4441-55C6-B434B8001700}" name="Witcher, Melissa" initials="WM" userId="S::melissa.witcher@tea.texas.gov::83c372d9-3955-43b0-8907-d58184af896d" providerId="AD"/>
  <p188:author id="{0EDAE688-48AF-04B4-4C1B-0C171595B470}" name="Butler, David" initials="BD" userId="S::david.butler@tea.texas.gov::e5831356-7759-43f3-884a-24eb754c7293"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4EBD65BB-B861-01DA-6CDF-1ED07EF23F16}" name="Connor Briggs" initials="CB" userId="Connor Briggs" providerId="None"/>
  <p188:author id="{8A196ACA-1377-3FE6-8C2F-70991DF090D2}" name="Deberry, Deborah" initials="DD" userId="S::deborah.deberry@tea.texas.gov::ac2d9e4d-2345-459f-a982-32e1430dfa5e" providerId="AD"/>
  <p188:author id="{6897FCDA-01EB-DE9D-17B6-F91E92C05028}" name="Davis, Naomi" initials="DN" userId="S::naomi.davis@tea.texas.gov::66ba321c-8f1b-49ff-8f82-24302dcc360a" providerId="AD"/>
  <p188:author id="{A9065AF7-46C9-0673-C014-D4FF12DA83ED}" name="Salinas, Alfredo" initials="SA" userId="S::alfredo.salinas@tea.texas.gov::8eb031a1-f34f-4bd0-8b04-be67c643340a" providerId="AD"/>
  <p188:author id="{32AFC3F8-8B36-A4EC-7D85-A5E1829FA2FF}" name="Curry, Wayne" initials="" userId="S::Wayne.Curry@tea.texas.gov::7d2a708c-cace-4799-97cf-1633887038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451"/>
    <a:srgbClr val="FAD2CE"/>
    <a:srgbClr val="72C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erry, Deborah" userId="ac2d9e4d-2345-459f-a982-32e1430dfa5e" providerId="ADAL" clId="{BEB49615-510D-4036-9609-4B5C7FA9E222}"/>
    <pc:docChg chg="modSld">
      <pc:chgData name="Deberry, Deborah" userId="ac2d9e4d-2345-459f-a982-32e1430dfa5e" providerId="ADAL" clId="{BEB49615-510D-4036-9609-4B5C7FA9E222}" dt="2025-09-17T17:00:30.455" v="4" actId="1076"/>
      <pc:docMkLst>
        <pc:docMk/>
      </pc:docMkLst>
      <pc:sldChg chg="modSp mod modCm">
        <pc:chgData name="Deberry, Deborah" userId="ac2d9e4d-2345-459f-a982-32e1430dfa5e" providerId="ADAL" clId="{BEB49615-510D-4036-9609-4B5C7FA9E222}" dt="2025-09-17T16:58:39.934" v="3" actId="1076"/>
        <pc:sldMkLst>
          <pc:docMk/>
          <pc:sldMk cId="1664335175" sldId="1163"/>
        </pc:sldMkLst>
        <pc:spChg chg="mod">
          <ac:chgData name="Deberry, Deborah" userId="ac2d9e4d-2345-459f-a982-32e1430dfa5e" providerId="ADAL" clId="{BEB49615-510D-4036-9609-4B5C7FA9E222}" dt="2025-09-17T16:58:39.934" v="3" actId="1076"/>
          <ac:spMkLst>
            <pc:docMk/>
            <pc:sldMk cId="1664335175" sldId="1163"/>
            <ac:spMk id="5" creationId="{125F9FA8-8F36-4C62-97BC-737367A8B7E5}"/>
          </ac:spMkLst>
        </pc:spChg>
        <pc:extLst>
          <p:ext xmlns:p="http://schemas.openxmlformats.org/presentationml/2006/main" uri="{D6D511B9-2390-475A-947B-AFAB55BFBCF1}">
            <pc226:cmChg xmlns:pc226="http://schemas.microsoft.com/office/powerpoint/2022/06/main/command" chg="mod">
              <pc226:chgData name="Deberry, Deborah" userId="ac2d9e4d-2345-459f-a982-32e1430dfa5e" providerId="ADAL" clId="{BEB49615-510D-4036-9609-4B5C7FA9E222}" dt="2025-09-17T16:58:36.578" v="2" actId="6549"/>
              <pc2:cmMkLst xmlns:pc2="http://schemas.microsoft.com/office/powerpoint/2019/9/main/command">
                <pc:docMk/>
                <pc:sldMk cId="1664335175" sldId="1163"/>
                <pc2:cmMk id="{59001F71-D87A-4F2E-88BA-E3D518355011}"/>
              </pc2:cmMkLst>
            </pc226:cmChg>
            <pc226:cmChg xmlns:pc226="http://schemas.microsoft.com/office/powerpoint/2022/06/main/command" chg="mod">
              <pc226:chgData name="Deberry, Deborah" userId="ac2d9e4d-2345-459f-a982-32e1430dfa5e" providerId="ADAL" clId="{BEB49615-510D-4036-9609-4B5C7FA9E222}" dt="2025-09-17T16:58:36.578" v="2" actId="6549"/>
              <pc2:cmMkLst xmlns:pc2="http://schemas.microsoft.com/office/powerpoint/2019/9/main/command">
                <pc:docMk/>
                <pc:sldMk cId="1664335175" sldId="1163"/>
                <pc2:cmMk id="{F549597F-A77D-4262-924F-23B85CDFEC8E}"/>
              </pc2:cmMkLst>
            </pc226:cmChg>
          </p:ext>
        </pc:extLst>
      </pc:sldChg>
      <pc:sldChg chg="modSp mod">
        <pc:chgData name="Deberry, Deborah" userId="ac2d9e4d-2345-459f-a982-32e1430dfa5e" providerId="ADAL" clId="{BEB49615-510D-4036-9609-4B5C7FA9E222}" dt="2025-09-17T16:53:32.006" v="0" actId="255"/>
        <pc:sldMkLst>
          <pc:docMk/>
          <pc:sldMk cId="2742782705" sldId="2145707320"/>
        </pc:sldMkLst>
        <pc:spChg chg="mod">
          <ac:chgData name="Deberry, Deborah" userId="ac2d9e4d-2345-459f-a982-32e1430dfa5e" providerId="ADAL" clId="{BEB49615-510D-4036-9609-4B5C7FA9E222}" dt="2025-09-17T16:53:32.006" v="0" actId="255"/>
          <ac:spMkLst>
            <pc:docMk/>
            <pc:sldMk cId="2742782705" sldId="2145707320"/>
            <ac:spMk id="4" creationId="{00000000-0000-0000-0000-000000000000}"/>
          </ac:spMkLst>
        </pc:spChg>
      </pc:sldChg>
      <pc:sldChg chg="modSp mod modCm">
        <pc:chgData name="Deberry, Deborah" userId="ac2d9e4d-2345-459f-a982-32e1430dfa5e" providerId="ADAL" clId="{BEB49615-510D-4036-9609-4B5C7FA9E222}" dt="2025-09-17T16:54:10.891" v="1" actId="20577"/>
        <pc:sldMkLst>
          <pc:docMk/>
          <pc:sldMk cId="803654854" sldId="2145707415"/>
        </pc:sldMkLst>
        <pc:spChg chg="mod">
          <ac:chgData name="Deberry, Deborah" userId="ac2d9e4d-2345-459f-a982-32e1430dfa5e" providerId="ADAL" clId="{BEB49615-510D-4036-9609-4B5C7FA9E222}" dt="2025-09-17T16:54:10.891" v="1" actId="20577"/>
          <ac:spMkLst>
            <pc:docMk/>
            <pc:sldMk cId="803654854" sldId="2145707415"/>
            <ac:spMk id="6" creationId="{61479CE9-8273-8CCE-2E7F-D38E76B2180D}"/>
          </ac:spMkLst>
        </pc:spChg>
        <pc:extLst>
          <p:ext xmlns:p="http://schemas.openxmlformats.org/presentationml/2006/main" uri="{D6D511B9-2390-475A-947B-AFAB55BFBCF1}">
            <pc226:cmChg xmlns:pc226="http://schemas.microsoft.com/office/powerpoint/2022/06/main/command" chg="mod">
              <pc226:chgData name="Deberry, Deborah" userId="ac2d9e4d-2345-459f-a982-32e1430dfa5e" providerId="ADAL" clId="{BEB49615-510D-4036-9609-4B5C7FA9E222}" dt="2025-09-17T16:54:10.891" v="1" actId="20577"/>
              <pc2:cmMkLst xmlns:pc2="http://schemas.microsoft.com/office/powerpoint/2019/9/main/command">
                <pc:docMk/>
                <pc:sldMk cId="803654854" sldId="2145707415"/>
                <pc2:cmMk id="{9966DE35-4023-43DD-8EB1-6FA4A6CBE92F}"/>
              </pc2:cmMkLst>
            </pc226:cmChg>
          </p:ext>
        </pc:extLst>
      </pc:sldChg>
      <pc:sldChg chg="modSp mod">
        <pc:chgData name="Deberry, Deborah" userId="ac2d9e4d-2345-459f-a982-32e1430dfa5e" providerId="ADAL" clId="{BEB49615-510D-4036-9609-4B5C7FA9E222}" dt="2025-09-17T17:00:30.455" v="4" actId="1076"/>
        <pc:sldMkLst>
          <pc:docMk/>
          <pc:sldMk cId="3873784533" sldId="2147478600"/>
        </pc:sldMkLst>
        <pc:picChg chg="mod">
          <ac:chgData name="Deberry, Deborah" userId="ac2d9e4d-2345-459f-a982-32e1430dfa5e" providerId="ADAL" clId="{BEB49615-510D-4036-9609-4B5C7FA9E222}" dt="2025-09-17T17:00:30.455" v="4" actId="1076"/>
          <ac:picMkLst>
            <pc:docMk/>
            <pc:sldMk cId="3873784533" sldId="2147478600"/>
            <ac:picMk id="16" creationId="{DD5D3E25-1388-AA42-A426-304C25435740}"/>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image" Target="../media/image43.png"/><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image" Target="../media/image43.png"/><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51D79-5414-4A77-AA89-258506778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CEC18C-1224-4677-9628-088E47923489}">
      <dgm:prSet phldrT="[Text]" custT="1"/>
      <dgm:spPr>
        <a:solidFill>
          <a:srgbClr val="00B6CD"/>
        </a:solidFill>
      </dgm:spPr>
      <dgm:t>
        <a:bodyPr/>
        <a:lstStyle/>
        <a:p>
          <a:pPr algn="l">
            <a:lnSpc>
              <a:spcPct val="90000"/>
            </a:lnSpc>
            <a:buClr>
              <a:schemeClr val="accent1">
                <a:lumMod val="75000"/>
              </a:schemeClr>
            </a:buClr>
            <a:buSzPct val="70000"/>
            <a:buFont typeface="Wingdings" panose="05000000000000000000" pitchFamily="2" charset="2"/>
            <a:buChar char="q"/>
          </a:pPr>
          <a:r>
            <a:rPr lang="en-US" sz="1800">
              <a:solidFill>
                <a:srgbClr val="000000"/>
              </a:solidFill>
              <a:latin typeface="Calibri" panose="020F0502020204030204"/>
              <a:ea typeface="+mn-ea"/>
              <a:cs typeface="+mn-cs"/>
            </a:rPr>
            <a:t>PEIMS encompasses all data requested and received by TEA about public education, including student demographic and academic performance, personnel, financial, and organizational information.</a:t>
          </a:r>
        </a:p>
      </dgm:t>
    </dgm:pt>
    <dgm:pt modelId="{9C272019-2174-43D8-AD16-659F0C7E2343}" type="parTrans" cxnId="{D29E3266-FBD0-4786-8335-E2402BDF3785}">
      <dgm:prSet/>
      <dgm:spPr/>
      <dgm:t>
        <a:bodyPr/>
        <a:lstStyle/>
        <a:p>
          <a:endParaRPr lang="en-US" sz="1600"/>
        </a:p>
      </dgm:t>
    </dgm:pt>
    <dgm:pt modelId="{DE843126-9259-4E87-A62D-1B9883D34578}" type="sibTrans" cxnId="{D29E3266-FBD0-4786-8335-E2402BDF3785}">
      <dgm:prSet/>
      <dgm:spPr/>
      <dgm:t>
        <a:bodyPr/>
        <a:lstStyle/>
        <a:p>
          <a:endParaRPr lang="en-US" sz="1600"/>
        </a:p>
      </dgm:t>
    </dgm:pt>
    <dgm:pt modelId="{4CD70F4C-2E02-4DDA-BB09-B6AA3479EBA7}">
      <dgm:prSet custT="1"/>
      <dgm:spPr>
        <a:solidFill>
          <a:srgbClr val="19C7A2"/>
        </a:solidFill>
      </dgm:spPr>
      <dgm:t>
        <a:bodyPr/>
        <a:lstStyle/>
        <a:p>
          <a:pPr algn="l">
            <a:lnSpc>
              <a:spcPct val="90000"/>
            </a:lnSpc>
          </a:pPr>
          <a:r>
            <a:rPr lang="en-US" sz="1800">
              <a:solidFill>
                <a:srgbClr val="000000"/>
              </a:solidFill>
              <a:latin typeface="Calibri" panose="020F0502020204030204"/>
              <a:ea typeface="+mn-ea"/>
              <a:cs typeface="+mn-cs"/>
            </a:rPr>
            <a:t>In compliance with the Texas Education Code, PEIMS contains only the data necessary for the legislature and TEA to perform their legally authorized functions in overseeing public education. </a:t>
          </a:r>
        </a:p>
      </dgm:t>
    </dgm:pt>
    <dgm:pt modelId="{973964B1-CB35-4D30-A9E1-C5E93CAD61D8}" type="parTrans" cxnId="{06885E4B-407E-4FB1-A987-C45266AC3CFB}">
      <dgm:prSet/>
      <dgm:spPr/>
      <dgm:t>
        <a:bodyPr/>
        <a:lstStyle/>
        <a:p>
          <a:endParaRPr lang="en-US" sz="1600"/>
        </a:p>
      </dgm:t>
    </dgm:pt>
    <dgm:pt modelId="{CAF75199-E252-4DC2-8D2B-EBDD1781AAE6}" type="sibTrans" cxnId="{06885E4B-407E-4FB1-A987-C45266AC3CFB}">
      <dgm:prSet/>
      <dgm:spPr/>
      <dgm:t>
        <a:bodyPr/>
        <a:lstStyle/>
        <a:p>
          <a:endParaRPr lang="en-US" sz="1600"/>
        </a:p>
      </dgm:t>
    </dgm:pt>
    <dgm:pt modelId="{50241507-C141-412E-824B-7017E1D4D206}">
      <dgm:prSet custT="1"/>
      <dgm:spPr>
        <a:solidFill>
          <a:srgbClr val="FFA952"/>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algn="l">
            <a:lnSpc>
              <a:spcPct val="90000"/>
            </a:lnSpc>
            <a:buClr>
              <a:schemeClr val="accent2"/>
            </a:buClr>
            <a:buSzPct val="100000"/>
          </a:pPr>
          <a:r>
            <a:rPr lang="en-US" sz="1800">
              <a:solidFill>
                <a:srgbClr val="000000"/>
              </a:solidFill>
              <a:latin typeface="Calibri" panose="020F0502020204030204"/>
              <a:ea typeface="+mn-ea"/>
              <a:cs typeface="+mn-cs"/>
            </a:rPr>
            <a:t>The collection of PEIMS data is required of all Local Education Agencies (LEAs) by Texas Education Code §48.008.</a:t>
          </a:r>
        </a:p>
      </dgm:t>
    </dgm:pt>
    <dgm:pt modelId="{FC7C9A58-EC03-4FBE-BDFC-CE4F0C72838D}" type="parTrans" cxnId="{2A45732D-3E53-47BB-B470-98E3F82DC9A4}">
      <dgm:prSet/>
      <dgm:spPr/>
      <dgm:t>
        <a:bodyPr/>
        <a:lstStyle/>
        <a:p>
          <a:endParaRPr lang="en-US" sz="1600"/>
        </a:p>
      </dgm:t>
    </dgm:pt>
    <dgm:pt modelId="{1689A133-B8F3-4914-ABA3-744D592FCCF6}" type="sibTrans" cxnId="{2A45732D-3E53-47BB-B470-98E3F82DC9A4}">
      <dgm:prSet/>
      <dgm:spPr/>
      <dgm:t>
        <a:bodyPr/>
        <a:lstStyle/>
        <a:p>
          <a:endParaRPr lang="en-US" sz="1600"/>
        </a:p>
      </dgm:t>
    </dgm:pt>
    <dgm:pt modelId="{24A14622-91DF-44F9-9D69-101531E5A2EA}">
      <dgm:prSet custT="1"/>
      <dgm:spPr>
        <a:solidFill>
          <a:srgbClr val="01B6D0"/>
        </a:solidFill>
        <a:ln w="12700" cap="flat" cmpd="sng" algn="ctr">
          <a:solidFill>
            <a:prstClr val="white">
              <a:hueOff val="0"/>
              <a:satOff val="0"/>
              <a:lumOff val="0"/>
              <a:alphaOff val="0"/>
            </a:prstClr>
          </a:solidFill>
          <a:prstDash val="solid"/>
          <a:miter lim="800000"/>
        </a:ln>
        <a:effectLst/>
      </dgm:spPr>
      <dgm:t>
        <a:bodyPr/>
        <a:lstStyle/>
        <a:p>
          <a:pPr algn="l" rtl="0">
            <a:lnSpc>
              <a:spcPct val="90000"/>
            </a:lnSpc>
          </a:pPr>
          <a:r>
            <a:rPr lang="en-US" sz="1800">
              <a:latin typeface="Calibri"/>
              <a:ea typeface="+mn-ea"/>
              <a:cs typeface="+mn-cs"/>
            </a:rPr>
            <a:t>The Texas Education Data Standards (TEDS) provides instructions regarding the submission of PEIMS data from LEAs and ESCs to the Texas Education Agency. </a:t>
          </a:r>
        </a:p>
      </dgm:t>
    </dgm:pt>
    <dgm:pt modelId="{B519A6D9-5D33-40CC-9932-C146F73D1CA8}" type="parTrans" cxnId="{A37A8ECA-F29D-424C-B984-0B3E123B7501}">
      <dgm:prSet/>
      <dgm:spPr/>
      <dgm:t>
        <a:bodyPr/>
        <a:lstStyle/>
        <a:p>
          <a:endParaRPr lang="en-US" sz="1600"/>
        </a:p>
      </dgm:t>
    </dgm:pt>
    <dgm:pt modelId="{3EF6B5C6-8315-4990-8129-B36C39F5B9C0}" type="sibTrans" cxnId="{A37A8ECA-F29D-424C-B984-0B3E123B7501}">
      <dgm:prSet/>
      <dgm:spPr/>
      <dgm:t>
        <a:bodyPr/>
        <a:lstStyle/>
        <a:p>
          <a:endParaRPr lang="en-US" sz="1600"/>
        </a:p>
      </dgm:t>
    </dgm:pt>
    <dgm:pt modelId="{496F14AE-74F5-439E-895E-8DAEFCAE08CD}" type="pres">
      <dgm:prSet presAssocID="{71851D79-5414-4A77-AA89-2585067787CE}" presName="linear" presStyleCnt="0">
        <dgm:presLayoutVars>
          <dgm:animLvl val="lvl"/>
          <dgm:resizeHandles val="exact"/>
        </dgm:presLayoutVars>
      </dgm:prSet>
      <dgm:spPr/>
    </dgm:pt>
    <dgm:pt modelId="{C385830D-EF00-4611-8F79-73119379EC23}" type="pres">
      <dgm:prSet presAssocID="{A3CEC18C-1224-4677-9628-088E47923489}" presName="parentText" presStyleLbl="node1" presStyleIdx="0" presStyleCnt="4">
        <dgm:presLayoutVars>
          <dgm:chMax val="0"/>
          <dgm:bulletEnabled val="1"/>
        </dgm:presLayoutVars>
      </dgm:prSet>
      <dgm:spPr/>
    </dgm:pt>
    <dgm:pt modelId="{066BBF3B-3E67-449F-8B41-AC2D62683760}" type="pres">
      <dgm:prSet presAssocID="{DE843126-9259-4E87-A62D-1B9883D34578}" presName="spacer" presStyleCnt="0"/>
      <dgm:spPr/>
    </dgm:pt>
    <dgm:pt modelId="{B6D58CE8-A594-42AD-BA2B-CD5BEDC93F20}" type="pres">
      <dgm:prSet presAssocID="{4CD70F4C-2E02-4DDA-BB09-B6AA3479EBA7}" presName="parentText" presStyleLbl="node1" presStyleIdx="1" presStyleCnt="4">
        <dgm:presLayoutVars>
          <dgm:chMax val="0"/>
          <dgm:bulletEnabled val="1"/>
        </dgm:presLayoutVars>
      </dgm:prSet>
      <dgm:spPr/>
    </dgm:pt>
    <dgm:pt modelId="{1844ABA8-6245-4A9E-9333-609CB513C858}" type="pres">
      <dgm:prSet presAssocID="{CAF75199-E252-4DC2-8D2B-EBDD1781AAE6}" presName="spacer" presStyleCnt="0"/>
      <dgm:spPr/>
    </dgm:pt>
    <dgm:pt modelId="{69AA099D-9C64-402B-BE99-BB73EC9EC662}" type="pres">
      <dgm:prSet presAssocID="{50241507-C141-412E-824B-7017E1D4D206}" presName="parentText" presStyleLbl="node1" presStyleIdx="2" presStyleCnt="4">
        <dgm:presLayoutVars>
          <dgm:chMax val="0"/>
          <dgm:bulletEnabled val="1"/>
        </dgm:presLayoutVars>
      </dgm:prSet>
      <dgm:spPr>
        <a:prstGeom prst="roundRect">
          <a:avLst/>
        </a:prstGeom>
      </dgm:spPr>
    </dgm:pt>
    <dgm:pt modelId="{AEDEFB67-1305-4C4B-9DBE-255C16B49188}" type="pres">
      <dgm:prSet presAssocID="{1689A133-B8F3-4914-ABA3-744D592FCCF6}" presName="spacer" presStyleCnt="0"/>
      <dgm:spPr/>
    </dgm:pt>
    <dgm:pt modelId="{AD01608A-502C-4BC9-A2BD-F4A078F115CB}" type="pres">
      <dgm:prSet presAssocID="{24A14622-91DF-44F9-9D69-101531E5A2EA}" presName="parentText" presStyleLbl="node1" presStyleIdx="3" presStyleCnt="4">
        <dgm:presLayoutVars>
          <dgm:chMax val="0"/>
          <dgm:bulletEnabled val="1"/>
        </dgm:presLayoutVars>
      </dgm:prSet>
      <dgm:spPr/>
    </dgm:pt>
  </dgm:ptLst>
  <dgm:cxnLst>
    <dgm:cxn modelId="{E21DF324-FAF2-4A30-89B8-8E63D85077B0}" type="presOf" srcId="{24A14622-91DF-44F9-9D69-101531E5A2EA}" destId="{AD01608A-502C-4BC9-A2BD-F4A078F115CB}" srcOrd="0" destOrd="0" presId="urn:microsoft.com/office/officeart/2005/8/layout/vList2"/>
    <dgm:cxn modelId="{2A45732D-3E53-47BB-B470-98E3F82DC9A4}" srcId="{71851D79-5414-4A77-AA89-2585067787CE}" destId="{50241507-C141-412E-824B-7017E1D4D206}" srcOrd="2" destOrd="0" parTransId="{FC7C9A58-EC03-4FBE-BDFC-CE4F0C72838D}" sibTransId="{1689A133-B8F3-4914-ABA3-744D592FCCF6}"/>
    <dgm:cxn modelId="{4FBB0638-D4DD-4ECA-8790-ABF52A4873A8}" type="presOf" srcId="{50241507-C141-412E-824B-7017E1D4D206}" destId="{69AA099D-9C64-402B-BE99-BB73EC9EC662}" srcOrd="0" destOrd="0" presId="urn:microsoft.com/office/officeart/2005/8/layout/vList2"/>
    <dgm:cxn modelId="{D29E3266-FBD0-4786-8335-E2402BDF3785}" srcId="{71851D79-5414-4A77-AA89-2585067787CE}" destId="{A3CEC18C-1224-4677-9628-088E47923489}" srcOrd="0" destOrd="0" parTransId="{9C272019-2174-43D8-AD16-659F0C7E2343}" sibTransId="{DE843126-9259-4E87-A62D-1B9883D34578}"/>
    <dgm:cxn modelId="{06885E4B-407E-4FB1-A987-C45266AC3CFB}" srcId="{71851D79-5414-4A77-AA89-2585067787CE}" destId="{4CD70F4C-2E02-4DDA-BB09-B6AA3479EBA7}" srcOrd="1" destOrd="0" parTransId="{973964B1-CB35-4D30-A9E1-C5E93CAD61D8}" sibTransId="{CAF75199-E252-4DC2-8D2B-EBDD1781AAE6}"/>
    <dgm:cxn modelId="{88BF7D88-083A-448F-ABA0-524C1CC54A33}" type="presOf" srcId="{71851D79-5414-4A77-AA89-2585067787CE}" destId="{496F14AE-74F5-439E-895E-8DAEFCAE08CD}" srcOrd="0" destOrd="0" presId="urn:microsoft.com/office/officeart/2005/8/layout/vList2"/>
    <dgm:cxn modelId="{BFB84FA0-FFF2-4D6E-B3DF-CD3A2CE1C512}" type="presOf" srcId="{4CD70F4C-2E02-4DDA-BB09-B6AA3479EBA7}" destId="{B6D58CE8-A594-42AD-BA2B-CD5BEDC93F20}" srcOrd="0" destOrd="0" presId="urn:microsoft.com/office/officeart/2005/8/layout/vList2"/>
    <dgm:cxn modelId="{A37A8ECA-F29D-424C-B984-0B3E123B7501}" srcId="{71851D79-5414-4A77-AA89-2585067787CE}" destId="{24A14622-91DF-44F9-9D69-101531E5A2EA}" srcOrd="3" destOrd="0" parTransId="{B519A6D9-5D33-40CC-9932-C146F73D1CA8}" sibTransId="{3EF6B5C6-8315-4990-8129-B36C39F5B9C0}"/>
    <dgm:cxn modelId="{C366C0CA-11DD-466A-A5AB-7D4492D0AB85}" type="presOf" srcId="{A3CEC18C-1224-4677-9628-088E47923489}" destId="{C385830D-EF00-4611-8F79-73119379EC23}" srcOrd="0" destOrd="0" presId="urn:microsoft.com/office/officeart/2005/8/layout/vList2"/>
    <dgm:cxn modelId="{34793370-7934-4A69-BAB8-009976CA5171}" type="presParOf" srcId="{496F14AE-74F5-439E-895E-8DAEFCAE08CD}" destId="{C385830D-EF00-4611-8F79-73119379EC23}" srcOrd="0" destOrd="0" presId="urn:microsoft.com/office/officeart/2005/8/layout/vList2"/>
    <dgm:cxn modelId="{F23E552E-6448-4BEB-87F1-9C170F9602AC}" type="presParOf" srcId="{496F14AE-74F5-439E-895E-8DAEFCAE08CD}" destId="{066BBF3B-3E67-449F-8B41-AC2D62683760}" srcOrd="1" destOrd="0" presId="urn:microsoft.com/office/officeart/2005/8/layout/vList2"/>
    <dgm:cxn modelId="{5DDE3355-8627-43C5-BD13-3BA9E3F4EE79}" type="presParOf" srcId="{496F14AE-74F5-439E-895E-8DAEFCAE08CD}" destId="{B6D58CE8-A594-42AD-BA2B-CD5BEDC93F20}" srcOrd="2" destOrd="0" presId="urn:microsoft.com/office/officeart/2005/8/layout/vList2"/>
    <dgm:cxn modelId="{E01701F4-889D-427A-A373-5D2687913E1C}" type="presParOf" srcId="{496F14AE-74F5-439E-895E-8DAEFCAE08CD}" destId="{1844ABA8-6245-4A9E-9333-609CB513C858}" srcOrd="3" destOrd="0" presId="urn:microsoft.com/office/officeart/2005/8/layout/vList2"/>
    <dgm:cxn modelId="{8EC2D888-AB2B-4A74-BA2D-E5E3AB2076F0}" type="presParOf" srcId="{496F14AE-74F5-439E-895E-8DAEFCAE08CD}" destId="{69AA099D-9C64-402B-BE99-BB73EC9EC662}" srcOrd="4" destOrd="0" presId="urn:microsoft.com/office/officeart/2005/8/layout/vList2"/>
    <dgm:cxn modelId="{85F6D763-86E9-4D3F-A12E-10C4481294FB}" type="presParOf" srcId="{496F14AE-74F5-439E-895E-8DAEFCAE08CD}" destId="{AEDEFB67-1305-4C4B-9DBE-255C16B49188}" srcOrd="5" destOrd="0" presId="urn:microsoft.com/office/officeart/2005/8/layout/vList2"/>
    <dgm:cxn modelId="{AD21AE96-773A-4189-A031-6E82D87C863E}" type="presParOf" srcId="{496F14AE-74F5-439E-895E-8DAEFCAE08CD}" destId="{AD01608A-502C-4BC9-A2BD-F4A078F115C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algn="ctr">
            <a:spcAft>
              <a:spcPts val="0"/>
            </a:spcAft>
          </a:pPr>
          <a:r>
            <a:rPr lang="en-US" sz="1600" kern="1200">
              <a:solidFill>
                <a:schemeClr val="tx1"/>
              </a:solidFill>
              <a:latin typeface="Calibri" panose="020F0502020204030204"/>
              <a:ea typeface="+mn-ea"/>
              <a:cs typeface="+mn-cs"/>
            </a:rPr>
            <a:t>(DMC: DMC Data Monitor)</a:t>
          </a:r>
        </a:p>
        <a:p>
          <a:pPr algn="ctr">
            <a:spcAft>
              <a:spcPts val="0"/>
            </a:spcAft>
          </a:pPr>
          <a:endParaRPr lang="en-US" sz="1100" kern="1200">
            <a:solidFill>
              <a:schemeClr val="tx1"/>
            </a:solidFill>
            <a:latin typeface="Calibri" panose="020F0502020204030204"/>
            <a:ea typeface="+mn-ea"/>
            <a:cs typeface="+mn-cs"/>
          </a:endParaRPr>
        </a:p>
        <a:p>
          <a:pPr algn="l">
            <a:spcAft>
              <a:spcPct val="35000"/>
            </a:spcAft>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lstStyle/>
        <a:p>
          <a:pPr>
            <a:lnSpc>
              <a:spcPct val="100000"/>
            </a:lnSpc>
          </a:pPr>
          <a:r>
            <a:rPr lang="en-US" sz="1200" b="1" kern="1200">
              <a:solidFill>
                <a:schemeClr val="tx1"/>
              </a:solidFill>
            </a:rPr>
            <a:t>PEIMS data is submitted through TSDS.</a:t>
          </a:r>
          <a:endParaRPr lang="en-US" sz="1200" kern="1200">
            <a:solidFill>
              <a:prstClr val="black"/>
            </a:solidFill>
            <a:latin typeface="Calibri" panose="020F0502020204030204"/>
            <a:ea typeface="+mn-ea"/>
            <a:cs typeface="+mn-cs"/>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200" b="1">
              <a:solidFill>
                <a:srgbClr val="000000"/>
              </a:solidFill>
              <a:latin typeface="Calibri"/>
              <a:ea typeface="Calibri"/>
              <a:cs typeface="Calibri"/>
            </a:rPr>
            <a:t>The collection of PEIMS data is required of all Local Education Agencies (LEAs) by Texas Education Code §48.008.</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ctr" anchorCtr="0"/>
        <a:lstStyle/>
        <a:p>
          <a:pPr>
            <a:lnSpc>
              <a:spcPct val="100000"/>
            </a:lnSpc>
          </a:pPr>
          <a:r>
            <a:rPr lang="en-US" sz="1200" b="1">
              <a:solidFill>
                <a:schemeClr val="tx1"/>
              </a:solidFill>
            </a:rPr>
            <a:t>Failure to submit PEIMS data for a collection will result in the LEA being referred to the TEA General Counsel for further action. </a:t>
          </a:r>
          <a:endParaRPr lang="en-US" sz="1200" b="1"/>
        </a:p>
      </dgm:t>
    </dgm:pt>
    <dgm:pt modelId="{CB717676-9F7D-4EF6-8FDB-430B03C637F0}" type="sibTrans" cxnId="{63A7AF5C-526B-4482-AB74-CF6D69A1F858}">
      <dgm:prSet/>
      <dgm:spPr/>
      <dgm:t>
        <a:bodyPr/>
        <a:lstStyle/>
        <a:p>
          <a:endParaRPr lang="en-US"/>
        </a:p>
      </dgm:t>
    </dgm:pt>
    <dgm:pt modelId="{815B6253-3293-4846-879E-977BDA9BB843}" type="parTrans" cxnId="{63A7AF5C-526B-4482-AB74-CF6D69A1F858}">
      <dgm:prSet/>
      <dgm:spPr/>
      <dgm:t>
        <a:bodyPr/>
        <a:lstStyle/>
        <a:p>
          <a:endParaRPr lang="en-US"/>
        </a:p>
      </dgm:t>
    </dgm:pt>
    <dgm:pt modelId="{FA56E380-5067-4AB6-B47B-7AB059393A75}">
      <dgm:prSet custT="1"/>
      <dgm:spPr/>
      <dgm:t>
        <a:bodyPr anchor="ctr" anchorCtr="0"/>
        <a:lstStyle/>
        <a:p>
          <a:pPr>
            <a:lnSpc>
              <a:spcPct val="100000"/>
            </a:lnSpc>
          </a:pPr>
          <a:r>
            <a:rPr lang="en-US" sz="1200" b="1">
              <a:solidFill>
                <a:srgbClr val="444444"/>
              </a:solidFill>
              <a:latin typeface="Calibri" panose="020F0502020204030204" pitchFamily="34" charset="0"/>
              <a:ea typeface="Calibri" panose="020F0502020204030204" pitchFamily="34" charset="0"/>
              <a:cs typeface="Calibri" panose="020F0502020204030204" pitchFamily="34" charset="0"/>
            </a:rPr>
            <a:t>The Texas Education Data Standards (TEDS) provides instructions regarding the submission of PEIMS data from LEAs and ESCs to the Texas Education Agency. </a:t>
          </a:r>
        </a:p>
      </dgm:t>
    </dgm:pt>
    <dgm:pt modelId="{64220A88-19B4-43A7-8BB2-4CA3D16D3D46}" type="parTrans" cxnId="{872A0DAD-9103-402A-AE68-17B05A88680F}">
      <dgm:prSet/>
      <dgm:spPr/>
      <dgm:t>
        <a:bodyPr/>
        <a:lstStyle/>
        <a:p>
          <a:endParaRPr lang="en-US"/>
        </a:p>
      </dgm:t>
    </dgm:pt>
    <dgm:pt modelId="{E62E7A90-58AF-420C-9F55-72AFFFF7D2A9}" type="sibTrans" cxnId="{872A0DAD-9103-402A-AE68-17B05A88680F}">
      <dgm:prSet/>
      <dgm:spPr/>
      <dgm:t>
        <a:bodyPr/>
        <a:lstStyle/>
        <a:p>
          <a:endParaRPr lang="en-US"/>
        </a:p>
      </dgm:t>
    </dgm:pt>
    <dgm:pt modelId="{DBF9598D-A67D-451F-9120-70D1D7E71BD2}">
      <dgm:prSet custT="1"/>
      <dgm:spPr/>
      <dgm:t>
        <a:bodyPr anchor="ctr" anchorCtr="0"/>
        <a:lstStyle/>
        <a:p>
          <a:pPr>
            <a:lnSpc>
              <a:spcPct val="100000"/>
            </a:lnSpc>
          </a:pPr>
          <a:r>
            <a:rPr lang="en-US" sz="1200" b="1" kern="1200">
              <a:solidFill>
                <a:schemeClr val="tx1"/>
              </a:solidFill>
            </a:rPr>
            <a:t>The PEIMS data must be approved by the superintendent and accepted by the ESC before it can be accepted by TEA. </a:t>
          </a:r>
          <a:endParaRPr lang="en-US" sz="1200" b="1" kern="1200">
            <a:solidFill>
              <a:prstClr val="black">
                <a:hueOff val="0"/>
                <a:satOff val="0"/>
                <a:lumOff val="0"/>
                <a:alphaOff val="0"/>
              </a:prstClr>
            </a:solidFill>
            <a:latin typeface="Calibri" panose="020F0502020204030204"/>
            <a:ea typeface="+mn-ea"/>
            <a:cs typeface="+mn-cs"/>
          </a:endParaRPr>
        </a:p>
      </dgm:t>
    </dgm:pt>
    <dgm:pt modelId="{8621D25A-AACC-425F-9FB6-13DFDF58B93C}" type="sibTrans" cxnId="{7409123E-54FC-4691-9867-AB7ACDC04E92}">
      <dgm:prSet/>
      <dgm:spPr/>
      <dgm:t>
        <a:bodyPr/>
        <a:lstStyle/>
        <a:p>
          <a:endParaRPr lang="en-US"/>
        </a:p>
      </dgm:t>
    </dgm:pt>
    <dgm:pt modelId="{35862005-1CA8-45E8-8804-5D6C0F815693}" type="parTrans" cxnId="{7409123E-54FC-4691-9867-AB7ACDC04E92}">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5" custLinFactNeighborX="-3693" custLinFactNeighborY="-5056"/>
      <dgm:spPr/>
    </dgm:pt>
    <dgm:pt modelId="{3D9E6714-B90C-486F-84EA-6FB8F8760170}" type="pres">
      <dgm:prSet presAssocID="{25F4D30D-B72E-464F-8A20-0A530DA80C9B}" presName="iconRect" presStyleLbl="node1" presStyleIdx="0" presStyleCnt="5" custScaleX="170584" custScaleY="183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5" custScaleY="97155" custLinFactNeighborY="-9095">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5" custLinFactNeighborX="-746" custLinFactNeighborY="743"/>
      <dgm:spPr/>
    </dgm:pt>
    <dgm:pt modelId="{3C9C8D17-6300-4660-A1F1-6A9892CE9041}" type="pres">
      <dgm:prSet presAssocID="{35D82119-22A7-43F2-A7E5-9BDCBD2AA9BB}" presName="iconRect" presStyleLbl="node1" presStyleIdx="1" presStyleCnt="5" custScaleX="139090" custScaleY="137144"/>
      <dgm:spPr>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a:noFill/>
        </a:ln>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5" custLinFactNeighborY="-2818">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5" custLinFactNeighborX="398" custLinFactNeighborY="-6906"/>
      <dgm:spPr/>
    </dgm:pt>
    <dgm:pt modelId="{AF82FCC2-9709-4FF9-B7EE-DCC0E54A822B}" type="pres">
      <dgm:prSet presAssocID="{A8F25083-BC3E-47BA-8EB0-3A718A14EAE5}" presName="iconRect" presStyleLbl="node1" presStyleIdx="2" presStyleCnt="5" custScaleX="100874" custScaleY="112246" custLinFactNeighborX="13232" custLinFactNeighborY="-17682"/>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5" custScaleX="100921" custLinFactNeighborX="-147" custLinFactNeighborY="-5536">
        <dgm:presLayoutVars>
          <dgm:chMax val="0"/>
          <dgm:chPref val="0"/>
        </dgm:presLayoutVars>
      </dgm:prSet>
      <dgm:spPr/>
    </dgm:pt>
    <dgm:pt modelId="{12B451C1-FB76-4DFA-9F22-A48E979B00D2}" type="pres">
      <dgm:prSet presAssocID="{CB717676-9F7D-4EF6-8FDB-430B03C637F0}" presName="sibTrans" presStyleCnt="0"/>
      <dgm:spPr/>
    </dgm:pt>
    <dgm:pt modelId="{CDB2CFA6-0359-44B5-9E3F-32D8AAF1F8BB}" type="pres">
      <dgm:prSet presAssocID="{FA56E380-5067-4AB6-B47B-7AB059393A75}" presName="compNode" presStyleCnt="0"/>
      <dgm:spPr/>
    </dgm:pt>
    <dgm:pt modelId="{15532530-6EC8-4440-A703-762FA81247C5}" type="pres">
      <dgm:prSet presAssocID="{FA56E380-5067-4AB6-B47B-7AB059393A75}" presName="bgRect" presStyleLbl="bgShp" presStyleIdx="3" presStyleCnt="5" custLinFactNeighborX="2495" custLinFactNeighborY="1256"/>
      <dgm:spPr/>
    </dgm:pt>
    <dgm:pt modelId="{3BE613BC-0EBD-409F-8500-98FED2B837A7}" type="pres">
      <dgm:prSet presAssocID="{FA56E380-5067-4AB6-B47B-7AB059393A75}" presName="iconRect" presStyleLbl="node1" presStyleIdx="3" presStyleCnt="5"/>
      <dgm:spPr>
        <a:xfrm>
          <a:off x="235216" y="333547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gm:spPr>
    </dgm:pt>
    <dgm:pt modelId="{016B8A89-313E-4AF5-9845-32E6E917E836}" type="pres">
      <dgm:prSet presAssocID="{FA56E380-5067-4AB6-B47B-7AB059393A75}" presName="spaceRect" presStyleCnt="0"/>
      <dgm:spPr/>
    </dgm:pt>
    <dgm:pt modelId="{15AB0B2D-22C8-4D5C-A241-C386D71828F1}" type="pres">
      <dgm:prSet presAssocID="{FA56E380-5067-4AB6-B47B-7AB059393A75}" presName="parTx" presStyleLbl="revTx" presStyleIdx="3" presStyleCnt="5" custScaleX="100921" custLinFactNeighborX="-62" custLinFactNeighborY="3752">
        <dgm:presLayoutVars>
          <dgm:chMax val="0"/>
          <dgm:chPref val="0"/>
        </dgm:presLayoutVars>
      </dgm:prSet>
      <dgm:spPr/>
    </dgm:pt>
    <dgm:pt modelId="{E72816F1-A49B-466D-892D-E0EBF4115F78}" type="pres">
      <dgm:prSet presAssocID="{E62E7A90-58AF-420C-9F55-72AFFFF7D2A9}" presName="sibTrans" presStyleCnt="0"/>
      <dgm:spPr/>
    </dgm:pt>
    <dgm:pt modelId="{93E89AC9-7A85-4D63-AF5A-289A4EB6992C}" type="pres">
      <dgm:prSet presAssocID="{DBF9598D-A67D-451F-9120-70D1D7E71BD2}" presName="compNode" presStyleCnt="0"/>
      <dgm:spPr/>
    </dgm:pt>
    <dgm:pt modelId="{4A31DEAF-3C66-4A98-B12B-5A54ACFCBBEC}" type="pres">
      <dgm:prSet presAssocID="{DBF9598D-A67D-451F-9120-70D1D7E71BD2}" presName="bgRect" presStyleLbl="bgShp" presStyleIdx="4" presStyleCnt="5"/>
      <dgm:spPr/>
    </dgm:pt>
    <dgm:pt modelId="{D4221699-3B0A-4EDD-B592-5B8C6E948452}" type="pres">
      <dgm:prSet presAssocID="{DBF9598D-A67D-451F-9120-70D1D7E71BD2}" presName="iconRect" presStyleLbl="node1" presStyleIdx="4" presStyleCnt="5"/>
      <dgm:spPr>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pt>
    <dgm:pt modelId="{06FD33AD-4710-48C6-A0B1-8FD830FA7BA5}" type="pres">
      <dgm:prSet presAssocID="{DBF9598D-A67D-451F-9120-70D1D7E71BD2}" presName="spaceRect" presStyleCnt="0"/>
      <dgm:spPr/>
    </dgm:pt>
    <dgm:pt modelId="{F8694B1C-5E0B-44A9-AA99-946C00C0CD38}" type="pres">
      <dgm:prSet presAssocID="{DBF9598D-A67D-451F-9120-70D1D7E71BD2}" presName="parTx" presStyleLbl="revTx" presStyleIdx="4" presStyleCnt="5" custScaleX="102144" custLinFactNeighborX="775" custLinFactNeighborY="-589">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9F47D32-660D-4597-93F4-3719DDE66385}" type="presOf" srcId="{FA56E380-5067-4AB6-B47B-7AB059393A75}" destId="{15AB0B2D-22C8-4D5C-A241-C386D71828F1}" srcOrd="0" destOrd="0" presId="urn:microsoft.com/office/officeart/2018/2/layout/IconVerticalSolidList"/>
    <dgm:cxn modelId="{7409123E-54FC-4691-9867-AB7ACDC04E92}" srcId="{8DB7A836-5143-409B-9A16-731EFADB2763}" destId="{DBF9598D-A67D-451F-9120-70D1D7E71BD2}" srcOrd="4" destOrd="0" parTransId="{35862005-1CA8-45E8-8804-5D6C0F815693}" sibTransId="{8621D25A-AACC-425F-9FB6-13DFDF58B93C}"/>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A505885A-FCB6-49BE-8749-89E8961E2B62}" type="presOf" srcId="{25F4D30D-B72E-464F-8A20-0A530DA80C9B}" destId="{301C03B9-0EA4-47EC-96AC-E50056961504}" srcOrd="0" destOrd="0" presId="urn:microsoft.com/office/officeart/2018/2/layout/IconVerticalSolidList"/>
    <dgm:cxn modelId="{D154558D-15A9-4E4C-B7EB-C4C384B54419}" type="presOf" srcId="{35D82119-22A7-43F2-A7E5-9BDCBD2AA9BB}" destId="{EDC1CA29-D1F2-4AF4-BAE8-54B79C36E48B}" srcOrd="0" destOrd="0" presId="urn:microsoft.com/office/officeart/2018/2/layout/IconVerticalSolidList"/>
    <dgm:cxn modelId="{0EFC498E-F450-4006-B0E5-83B8CDB09A94}" type="presOf" srcId="{A8F25083-BC3E-47BA-8EB0-3A718A14EAE5}" destId="{8BAA57D8-9CE0-4C36-89AA-832F4B221456}" srcOrd="0" destOrd="0" presId="urn:microsoft.com/office/officeart/2018/2/layout/IconVerticalSolidList"/>
    <dgm:cxn modelId="{872A0DAD-9103-402A-AE68-17B05A88680F}" srcId="{8DB7A836-5143-409B-9A16-731EFADB2763}" destId="{FA56E380-5067-4AB6-B47B-7AB059393A75}" srcOrd="3" destOrd="0" parTransId="{64220A88-19B4-43A7-8BB2-4CA3D16D3D46}" sibTransId="{E62E7A90-58AF-420C-9F55-72AFFFF7D2A9}"/>
    <dgm:cxn modelId="{83DB87DA-C249-49B1-8E59-042AB87F7282}" type="presOf" srcId="{DBF9598D-A67D-451F-9120-70D1D7E71BD2}" destId="{F8694B1C-5E0B-44A9-AA99-946C00C0CD38}" srcOrd="0" destOrd="0" presId="urn:microsoft.com/office/officeart/2018/2/layout/IconVerticalSolidList"/>
    <dgm:cxn modelId="{988E5943-17B0-45BE-A890-D470C3ACBA2A}" type="presParOf" srcId="{40785628-3722-4E66-99DD-32BDCAA824B0}" destId="{B6E665F4-E97B-4F87-8BB3-BE0B27EC77CD}" srcOrd="0" destOrd="0" presId="urn:microsoft.com/office/officeart/2018/2/layout/IconVerticalSolidList"/>
    <dgm:cxn modelId="{1A03D610-8C59-4096-A3F7-4F461C8A13F3}" type="presParOf" srcId="{B6E665F4-E97B-4F87-8BB3-BE0B27EC77CD}" destId="{1F218BE6-29E0-478E-ADAA-F9BCA00755CD}" srcOrd="0" destOrd="0" presId="urn:microsoft.com/office/officeart/2018/2/layout/IconVerticalSolidList"/>
    <dgm:cxn modelId="{5A599B0C-B62B-4838-8D90-99F6B05BB3D2}" type="presParOf" srcId="{B6E665F4-E97B-4F87-8BB3-BE0B27EC77CD}" destId="{3D9E6714-B90C-486F-84EA-6FB8F8760170}" srcOrd="1" destOrd="0" presId="urn:microsoft.com/office/officeart/2018/2/layout/IconVerticalSolidList"/>
    <dgm:cxn modelId="{2DB6F91B-973B-4804-947F-65834A1B8723}" type="presParOf" srcId="{B6E665F4-E97B-4F87-8BB3-BE0B27EC77CD}" destId="{52C2E40F-B2AF-42B1-873B-C5A3D972BB5C}" srcOrd="2" destOrd="0" presId="urn:microsoft.com/office/officeart/2018/2/layout/IconVerticalSolidList"/>
    <dgm:cxn modelId="{4932B475-2DE1-40A9-BEBA-31BC4E061F09}" type="presParOf" srcId="{B6E665F4-E97B-4F87-8BB3-BE0B27EC77CD}" destId="{301C03B9-0EA4-47EC-96AC-E50056961504}" srcOrd="3" destOrd="0" presId="urn:microsoft.com/office/officeart/2018/2/layout/IconVerticalSolidList"/>
    <dgm:cxn modelId="{5841C9CA-D708-40E5-857B-56E4AF899C1E}" type="presParOf" srcId="{40785628-3722-4E66-99DD-32BDCAA824B0}" destId="{F9342A9D-F449-4B47-A855-2D1F7182749F}" srcOrd="1" destOrd="0" presId="urn:microsoft.com/office/officeart/2018/2/layout/IconVerticalSolidList"/>
    <dgm:cxn modelId="{1DCD5A40-E345-4DD6-B067-4EC9B5DE1000}" type="presParOf" srcId="{40785628-3722-4E66-99DD-32BDCAA824B0}" destId="{3D09C677-284F-4723-AC9F-7139BE663636}" srcOrd="2" destOrd="0" presId="urn:microsoft.com/office/officeart/2018/2/layout/IconVerticalSolidList"/>
    <dgm:cxn modelId="{7FCEFA75-9132-41AC-8CE6-815CC82282C4}" type="presParOf" srcId="{3D09C677-284F-4723-AC9F-7139BE663636}" destId="{D9196AF9-7D27-4D5F-AD70-40915B758B67}" srcOrd="0" destOrd="0" presId="urn:microsoft.com/office/officeart/2018/2/layout/IconVerticalSolidList"/>
    <dgm:cxn modelId="{E8A6FCD6-74A7-4C86-A86B-FEA8BA4319A2}" type="presParOf" srcId="{3D09C677-284F-4723-AC9F-7139BE663636}" destId="{3C9C8D17-6300-4660-A1F1-6A9892CE9041}" srcOrd="1" destOrd="0" presId="urn:microsoft.com/office/officeart/2018/2/layout/IconVerticalSolidList"/>
    <dgm:cxn modelId="{E3EA3A07-D92A-44C6-8C12-1D3FBBFB753E}" type="presParOf" srcId="{3D09C677-284F-4723-AC9F-7139BE663636}" destId="{E3A7AA42-A0CC-4F6B-91B2-271BBCE96647}" srcOrd="2" destOrd="0" presId="urn:microsoft.com/office/officeart/2018/2/layout/IconVerticalSolidList"/>
    <dgm:cxn modelId="{78C9C8B7-130D-4205-AA0C-D8C0D2FC4858}" type="presParOf" srcId="{3D09C677-284F-4723-AC9F-7139BE663636}" destId="{EDC1CA29-D1F2-4AF4-BAE8-54B79C36E48B}" srcOrd="3" destOrd="0" presId="urn:microsoft.com/office/officeart/2018/2/layout/IconVerticalSolidList"/>
    <dgm:cxn modelId="{8D369D86-17A8-4CE8-B7F6-D36B41BECCBC}" type="presParOf" srcId="{40785628-3722-4E66-99DD-32BDCAA824B0}" destId="{30F8A2CF-97EB-4014-BBC6-B16ABDE936F2}" srcOrd="3" destOrd="0" presId="urn:microsoft.com/office/officeart/2018/2/layout/IconVerticalSolidList"/>
    <dgm:cxn modelId="{0AF55085-67CF-4756-ABC7-17A469AAF2C1}" type="presParOf" srcId="{40785628-3722-4E66-99DD-32BDCAA824B0}" destId="{188DD861-CFB0-4329-B001-A50993EE81D0}" srcOrd="4" destOrd="0" presId="urn:microsoft.com/office/officeart/2018/2/layout/IconVerticalSolidList"/>
    <dgm:cxn modelId="{BD4B1474-010A-4FCD-B1DC-D9822A05024B}" type="presParOf" srcId="{188DD861-CFB0-4329-B001-A50993EE81D0}" destId="{32EC2B26-DC2E-4184-8BE4-1344C879720C}" srcOrd="0" destOrd="0" presId="urn:microsoft.com/office/officeart/2018/2/layout/IconVerticalSolidList"/>
    <dgm:cxn modelId="{0FCF023E-F7BC-4384-90F6-1EC3B5607890}" type="presParOf" srcId="{188DD861-CFB0-4329-B001-A50993EE81D0}" destId="{AF82FCC2-9709-4FF9-B7EE-DCC0E54A822B}" srcOrd="1" destOrd="0" presId="urn:microsoft.com/office/officeart/2018/2/layout/IconVerticalSolidList"/>
    <dgm:cxn modelId="{5B894384-C5A1-494F-A51D-6E3F9843BC27}" type="presParOf" srcId="{188DD861-CFB0-4329-B001-A50993EE81D0}" destId="{5A52E28D-63E4-4E12-B40A-4372D2D16C34}" srcOrd="2" destOrd="0" presId="urn:microsoft.com/office/officeart/2018/2/layout/IconVerticalSolidList"/>
    <dgm:cxn modelId="{183B3C3A-CB52-4C15-ADE8-6557FEC398F6}" type="presParOf" srcId="{188DD861-CFB0-4329-B001-A50993EE81D0}" destId="{8BAA57D8-9CE0-4C36-89AA-832F4B221456}" srcOrd="3" destOrd="0" presId="urn:microsoft.com/office/officeart/2018/2/layout/IconVerticalSolidList"/>
    <dgm:cxn modelId="{A0ECEE58-8E91-413E-8C8F-1617EF357849}" type="presParOf" srcId="{40785628-3722-4E66-99DD-32BDCAA824B0}" destId="{12B451C1-FB76-4DFA-9F22-A48E979B00D2}" srcOrd="5" destOrd="0" presId="urn:microsoft.com/office/officeart/2018/2/layout/IconVerticalSolidList"/>
    <dgm:cxn modelId="{7AC438F7-836B-46D1-853F-F20F0A6B2B4B}" type="presParOf" srcId="{40785628-3722-4E66-99DD-32BDCAA824B0}" destId="{CDB2CFA6-0359-44B5-9E3F-32D8AAF1F8BB}" srcOrd="6" destOrd="0" presId="urn:microsoft.com/office/officeart/2018/2/layout/IconVerticalSolidList"/>
    <dgm:cxn modelId="{DE3BB708-D1BF-49B6-94F1-9602A0CDF4B8}" type="presParOf" srcId="{CDB2CFA6-0359-44B5-9E3F-32D8AAF1F8BB}" destId="{15532530-6EC8-4440-A703-762FA81247C5}" srcOrd="0" destOrd="0" presId="urn:microsoft.com/office/officeart/2018/2/layout/IconVerticalSolidList"/>
    <dgm:cxn modelId="{2F763E16-52B4-4DB3-AB55-16DC1B4FC514}" type="presParOf" srcId="{CDB2CFA6-0359-44B5-9E3F-32D8AAF1F8BB}" destId="{3BE613BC-0EBD-409F-8500-98FED2B837A7}" srcOrd="1" destOrd="0" presId="urn:microsoft.com/office/officeart/2018/2/layout/IconVerticalSolidList"/>
    <dgm:cxn modelId="{AC9646BC-EB31-4C15-8FCA-D8C00375323B}" type="presParOf" srcId="{CDB2CFA6-0359-44B5-9E3F-32D8AAF1F8BB}" destId="{016B8A89-313E-4AF5-9845-32E6E917E836}" srcOrd="2" destOrd="0" presId="urn:microsoft.com/office/officeart/2018/2/layout/IconVerticalSolidList"/>
    <dgm:cxn modelId="{480C87BF-5B18-4302-B273-38A55E12AEBE}" type="presParOf" srcId="{CDB2CFA6-0359-44B5-9E3F-32D8AAF1F8BB}" destId="{15AB0B2D-22C8-4D5C-A241-C386D71828F1}" srcOrd="3" destOrd="0" presId="urn:microsoft.com/office/officeart/2018/2/layout/IconVerticalSolidList"/>
    <dgm:cxn modelId="{D75DB5B2-3A13-40C2-89BF-A7FEE683B574}" type="presParOf" srcId="{40785628-3722-4E66-99DD-32BDCAA824B0}" destId="{E72816F1-A49B-466D-892D-E0EBF4115F78}" srcOrd="7" destOrd="0" presId="urn:microsoft.com/office/officeart/2018/2/layout/IconVerticalSolidList"/>
    <dgm:cxn modelId="{14013408-5FBE-4B87-A7E5-A9BC98B7C420}" type="presParOf" srcId="{40785628-3722-4E66-99DD-32BDCAA824B0}" destId="{93E89AC9-7A85-4D63-AF5A-289A4EB6992C}" srcOrd="8" destOrd="0" presId="urn:microsoft.com/office/officeart/2018/2/layout/IconVerticalSolidList"/>
    <dgm:cxn modelId="{63A1F085-F12B-4312-B504-FA7669620FE0}" type="presParOf" srcId="{93E89AC9-7A85-4D63-AF5A-289A4EB6992C}" destId="{4A31DEAF-3C66-4A98-B12B-5A54ACFCBBEC}" srcOrd="0" destOrd="0" presId="urn:microsoft.com/office/officeart/2018/2/layout/IconVerticalSolidList"/>
    <dgm:cxn modelId="{3AD452F9-48D3-48B0-B9AE-7ED765624ECB}" type="presParOf" srcId="{93E89AC9-7A85-4D63-AF5A-289A4EB6992C}" destId="{D4221699-3B0A-4EDD-B592-5B8C6E948452}" srcOrd="1" destOrd="0" presId="urn:microsoft.com/office/officeart/2018/2/layout/IconVerticalSolidList"/>
    <dgm:cxn modelId="{0D06C4FF-EE51-4B83-9B6B-7122E6608388}" type="presParOf" srcId="{93E89AC9-7A85-4D63-AF5A-289A4EB6992C}" destId="{06FD33AD-4710-48C6-A0B1-8FD830FA7BA5}" srcOrd="2" destOrd="0" presId="urn:microsoft.com/office/officeart/2018/2/layout/IconVerticalSolidList"/>
    <dgm:cxn modelId="{F53A31C5-05DB-4F07-8D08-7C6F7B3B32F0}" type="presParOf" srcId="{93E89AC9-7A85-4D63-AF5A-289A4EB6992C}" destId="{F8694B1C-5E0B-44A9-AA99-946C00C0CD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830D-EF00-4611-8F79-73119379EC23}">
      <dsp:nvSpPr>
        <dsp:cNvPr id="0" name=""/>
        <dsp:cNvSpPr/>
      </dsp:nvSpPr>
      <dsp:spPr>
        <a:xfrm>
          <a:off x="0" y="80456"/>
          <a:ext cx="7281268" cy="1216800"/>
        </a:xfrm>
        <a:prstGeom prst="roundRect">
          <a:avLst/>
        </a:prstGeom>
        <a:solidFill>
          <a:srgbClr val="00B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chemeClr val="accent1">
                <a:lumMod val="75000"/>
              </a:schemeClr>
            </a:buClr>
            <a:buSzPct val="70000"/>
            <a:buFont typeface="Wingdings" panose="05000000000000000000" pitchFamily="2" charset="2"/>
            <a:buNone/>
          </a:pPr>
          <a:r>
            <a:rPr lang="en-US" sz="1800" kern="1200">
              <a:solidFill>
                <a:srgbClr val="000000"/>
              </a:solidFill>
              <a:latin typeface="Calibri" panose="020F0502020204030204"/>
              <a:ea typeface="+mn-ea"/>
              <a:cs typeface="+mn-cs"/>
            </a:rPr>
            <a:t>PEIMS encompasses all data requested and received by TEA about public education, including student demographic and academic performance, personnel, financial, and organizational information.</a:t>
          </a:r>
        </a:p>
      </dsp:txBody>
      <dsp:txXfrm>
        <a:off x="59399" y="139855"/>
        <a:ext cx="7162470" cy="1098002"/>
      </dsp:txXfrm>
    </dsp:sp>
    <dsp:sp modelId="{B6D58CE8-A594-42AD-BA2B-CD5BEDC93F20}">
      <dsp:nvSpPr>
        <dsp:cNvPr id="0" name=""/>
        <dsp:cNvSpPr/>
      </dsp:nvSpPr>
      <dsp:spPr>
        <a:xfrm>
          <a:off x="0" y="1484456"/>
          <a:ext cx="7281268" cy="1216800"/>
        </a:xfrm>
        <a:prstGeom prst="roundRect">
          <a:avLst/>
        </a:prstGeom>
        <a:solidFill>
          <a:srgbClr val="19C7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solidFill>
                <a:srgbClr val="000000"/>
              </a:solidFill>
              <a:latin typeface="Calibri" panose="020F0502020204030204"/>
              <a:ea typeface="+mn-ea"/>
              <a:cs typeface="+mn-cs"/>
            </a:rPr>
            <a:t>In compliance with the Texas Education Code, PEIMS contains only the data necessary for the legislature and TEA to perform their legally authorized functions in overseeing public education. </a:t>
          </a:r>
        </a:p>
      </dsp:txBody>
      <dsp:txXfrm>
        <a:off x="59399" y="1543855"/>
        <a:ext cx="7162470" cy="1098002"/>
      </dsp:txXfrm>
    </dsp:sp>
    <dsp:sp modelId="{69AA099D-9C64-402B-BE99-BB73EC9EC662}">
      <dsp:nvSpPr>
        <dsp:cNvPr id="0" name=""/>
        <dsp:cNvSpPr/>
      </dsp:nvSpPr>
      <dsp:spPr>
        <a:xfrm>
          <a:off x="0" y="2888456"/>
          <a:ext cx="7281268" cy="1216800"/>
        </a:xfrm>
        <a:prstGeom prst="roundRect">
          <a:avLst/>
        </a:prstGeom>
        <a:solidFill>
          <a:srgbClr val="FFA95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800100">
            <a:lnSpc>
              <a:spcPct val="90000"/>
            </a:lnSpc>
            <a:spcBef>
              <a:spcPct val="0"/>
            </a:spcBef>
            <a:spcAft>
              <a:spcPct val="35000"/>
            </a:spcAft>
            <a:buClr>
              <a:schemeClr val="accent2"/>
            </a:buClr>
            <a:buSzPct val="100000"/>
            <a:buNone/>
          </a:pPr>
          <a:r>
            <a:rPr lang="en-US" sz="1800" kern="1200">
              <a:solidFill>
                <a:srgbClr val="000000"/>
              </a:solidFill>
              <a:latin typeface="Calibri" panose="020F0502020204030204"/>
              <a:ea typeface="+mn-ea"/>
              <a:cs typeface="+mn-cs"/>
            </a:rPr>
            <a:t>The collection of PEIMS data is required of all Local Education Agencies (LEAs) by Texas Education Code §48.008.</a:t>
          </a:r>
        </a:p>
      </dsp:txBody>
      <dsp:txXfrm>
        <a:off x="59399" y="2947855"/>
        <a:ext cx="7162470" cy="1098002"/>
      </dsp:txXfrm>
    </dsp:sp>
    <dsp:sp modelId="{AD01608A-502C-4BC9-A2BD-F4A078F115CB}">
      <dsp:nvSpPr>
        <dsp:cNvPr id="0" name=""/>
        <dsp:cNvSpPr/>
      </dsp:nvSpPr>
      <dsp:spPr>
        <a:xfrm>
          <a:off x="0" y="4292456"/>
          <a:ext cx="7281268" cy="1216800"/>
        </a:xfrm>
        <a:prstGeom prst="roundRect">
          <a:avLst/>
        </a:prstGeom>
        <a:solidFill>
          <a:srgbClr val="01B6D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Calibri"/>
              <a:ea typeface="+mn-ea"/>
              <a:cs typeface="+mn-cs"/>
            </a:rPr>
            <a:t>The Texas Education Data Standards (TEDS) provides instructions regarding the submission of PEIMS data from LEAs and ESCs to the Texas Education Agency. </a:t>
          </a:r>
        </a:p>
      </dsp:txBody>
      <dsp:txXfrm>
        <a:off x="59399" y="4351855"/>
        <a:ext cx="7162470"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17754" y="0"/>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72891" y="8381"/>
          <a:ext cx="784598" cy="84211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948136" y="0"/>
          <a:ext cx="3488732" cy="79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55" tIns="86155" rIns="86155" bIns="8615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PEIMS data is submitted through TSDS.</a:t>
          </a:r>
          <a:endParaRPr lang="en-US" sz="1200" kern="1200">
            <a:solidFill>
              <a:prstClr val="black"/>
            </a:solidFill>
            <a:latin typeface="Calibri" panose="020F0502020204030204"/>
            <a:ea typeface="+mn-ea"/>
            <a:cs typeface="+mn-cs"/>
          </a:endParaRPr>
        </a:p>
      </dsp:txBody>
      <dsp:txXfrm>
        <a:off x="948136" y="0"/>
        <a:ext cx="3488732" cy="790907"/>
      </dsp:txXfrm>
    </dsp:sp>
    <dsp:sp modelId="{D9196AF9-7D27-4D5F-AD70-40915B758B67}">
      <dsp:nvSpPr>
        <dsp:cNvPr id="0" name=""/>
        <dsp:cNvSpPr/>
      </dsp:nvSpPr>
      <dsp:spPr>
        <a:xfrm>
          <a:off x="-17754" y="1065773"/>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145319" y="1162298"/>
          <a:ext cx="639742" cy="630791"/>
        </a:xfrm>
        <a:prstGeom prst="rect">
          <a:avLst/>
        </a:prstGeom>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948136" y="1035993"/>
          <a:ext cx="3488732"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rgbClr val="000000"/>
              </a:solidFill>
              <a:latin typeface="Calibri"/>
              <a:ea typeface="Calibri"/>
              <a:cs typeface="Calibri"/>
            </a:rPr>
            <a:t>The collection of PEIMS data is required of all Local Education Agencies (LEAs) by Texas Education Code §48.008.</a:t>
          </a:r>
        </a:p>
      </dsp:txBody>
      <dsp:txXfrm>
        <a:off x="948136" y="1035993"/>
        <a:ext cx="3488732" cy="836269"/>
      </dsp:txXfrm>
    </dsp:sp>
    <dsp:sp modelId="{32EC2B26-DC2E-4184-8BE4-1344C879720C}">
      <dsp:nvSpPr>
        <dsp:cNvPr id="0" name=""/>
        <dsp:cNvSpPr/>
      </dsp:nvSpPr>
      <dsp:spPr>
        <a:xfrm>
          <a:off x="-18" y="2047144"/>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294067" y="2183567"/>
          <a:ext cx="463968" cy="516273"/>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926942" y="2058601"/>
          <a:ext cx="3520864"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Failure to submit PEIMS data for a collection will result in the LEA being referred to the TEA General Counsel for further action. </a:t>
          </a:r>
          <a:endParaRPr lang="en-US" sz="1200" b="1" kern="1200"/>
        </a:p>
      </dsp:txBody>
      <dsp:txXfrm>
        <a:off x="926942" y="2058601"/>
        <a:ext cx="3520864" cy="836269"/>
      </dsp:txXfrm>
    </dsp:sp>
    <dsp:sp modelId="{15532530-6EC8-4440-A703-762FA81247C5}">
      <dsp:nvSpPr>
        <dsp:cNvPr id="0" name=""/>
        <dsp:cNvSpPr/>
      </dsp:nvSpPr>
      <dsp:spPr>
        <a:xfrm>
          <a:off x="0" y="3160738"/>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613BC-0EBD-409F-8500-98FED2B837A7}">
      <dsp:nvSpPr>
        <dsp:cNvPr id="0" name=""/>
        <dsp:cNvSpPr/>
      </dsp:nvSpPr>
      <dsp:spPr>
        <a:xfrm>
          <a:off x="235216" y="333839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B0B2D-22C8-4D5C-A241-C386D71828F1}">
      <dsp:nvSpPr>
        <dsp:cNvPr id="0" name=""/>
        <dsp:cNvSpPr/>
      </dsp:nvSpPr>
      <dsp:spPr>
        <a:xfrm>
          <a:off x="929908" y="3181611"/>
          <a:ext cx="3520864"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rgbClr val="444444"/>
              </a:solidFill>
              <a:latin typeface="Calibri" panose="020F0502020204030204" pitchFamily="34" charset="0"/>
              <a:ea typeface="Calibri" panose="020F0502020204030204" pitchFamily="34" charset="0"/>
              <a:cs typeface="Calibri" panose="020F0502020204030204" pitchFamily="34" charset="0"/>
            </a:rPr>
            <a:t>The Texas Education Data Standards (TEDS) provides instructions regarding the submission of PEIMS data from LEAs and ESCs to the Texas Education Agency. </a:t>
          </a:r>
        </a:p>
      </dsp:txBody>
      <dsp:txXfrm>
        <a:off x="929908" y="3181611"/>
        <a:ext cx="3520864" cy="836269"/>
      </dsp:txXfrm>
    </dsp:sp>
    <dsp:sp modelId="{4A31DEAF-3C66-4A98-B12B-5A54ACFCBBEC}">
      <dsp:nvSpPr>
        <dsp:cNvPr id="0" name=""/>
        <dsp:cNvSpPr/>
      </dsp:nvSpPr>
      <dsp:spPr>
        <a:xfrm>
          <a:off x="-17754" y="4195572"/>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21699-3B0A-4EDD-B592-5B8C6E948452}">
      <dsp:nvSpPr>
        <dsp:cNvPr id="0" name=""/>
        <dsp:cNvSpPr/>
      </dsp:nvSpPr>
      <dsp:spPr>
        <a:xfrm>
          <a:off x="235216" y="4383732"/>
          <a:ext cx="459948" cy="459948"/>
        </a:xfrm>
        <a:prstGeom prst="rect">
          <a:avLst/>
        </a:prstGeom>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4B1C-5E0B-44A9-AA99-946C00C0CD38}">
      <dsp:nvSpPr>
        <dsp:cNvPr id="0" name=""/>
        <dsp:cNvSpPr/>
      </dsp:nvSpPr>
      <dsp:spPr>
        <a:xfrm>
          <a:off x="910737" y="4190646"/>
          <a:ext cx="3563531"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The PEIMS data must be approved by the superintendent and accepted by the ESC before it can be accepted by TEA. </a:t>
          </a:r>
          <a:endParaRPr lang="en-US" sz="1200" b="1" kern="1200">
            <a:solidFill>
              <a:prstClr val="black">
                <a:hueOff val="0"/>
                <a:satOff val="0"/>
                <a:lumOff val="0"/>
                <a:alphaOff val="0"/>
              </a:prstClr>
            </a:solidFill>
            <a:latin typeface="Calibri" panose="020F0502020204030204"/>
            <a:ea typeface="+mn-ea"/>
            <a:cs typeface="+mn-cs"/>
          </a:endParaRPr>
        </a:p>
      </dsp:txBody>
      <dsp:txXfrm>
        <a:off x="910737" y="4190646"/>
        <a:ext cx="3563531" cy="8362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75892-970F-4C10-8088-0A8A25BD6A56}" type="datetimeFigureOut">
              <a:rPr lang="en-US" smtClean="0"/>
              <a:t>9/17/2025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3B43-AFAD-4894-A0EC-AB58D49F08B8}" type="slidenum">
              <a:rPr lang="en-US" smtClean="0"/>
              <a:t>‹#›</a:t>
            </a:fld>
            <a:endParaRPr lang="en-US"/>
          </a:p>
        </p:txBody>
      </p:sp>
    </p:spTree>
    <p:extLst>
      <p:ext uri="{BB962C8B-B14F-4D97-AF65-F5344CB8AC3E}">
        <p14:creationId xmlns:p14="http://schemas.microsoft.com/office/powerpoint/2010/main" val="386405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12664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50C83-78D2-4525-5124-75BAF3BF5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087B0-8D28-EE2E-4416-7C87D6AE0B8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6CA088C-E791-CC54-3F38-FB405E755B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58B852-68F5-9274-FD6B-8AE39DB10C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93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a:pPr/>
              <a:t>13</a:t>
            </a:fld>
            <a:endParaRPr lang="en-US"/>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2890387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online tool where you can view TEDS is TSDS Web-enabled Data Standards (TWEDS).</a:t>
            </a:r>
          </a:p>
          <a:p>
            <a:r>
              <a:rPr lang="en-US"/>
              <a:t>2025-26 is the last year leavers will be reported on PEIMS Fall</a:t>
            </a:r>
          </a:p>
        </p:txBody>
      </p:sp>
      <p:sp>
        <p:nvSpPr>
          <p:cNvPr id="4" name="Slide Number Placeholder 3"/>
          <p:cNvSpPr>
            <a:spLocks noGrp="1"/>
          </p:cNvSpPr>
          <p:nvPr>
            <p:ph type="sldNum" sz="quarter" idx="10"/>
          </p:nvPr>
        </p:nvSpPr>
        <p:spPr/>
        <p:txBody>
          <a:bodyPr/>
          <a:lstStyle/>
          <a:p>
            <a:fld id="{7872E534-9B96-469B-99C0-8551271B58B1}" type="slidenum">
              <a:rPr lang="en-US"/>
              <a:pPr/>
              <a:t>14</a:t>
            </a:fld>
            <a:endParaRPr lang="en-US"/>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257398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0CB97-29E9-AF36-0DF5-42D95B664DE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9AA668AA-A048-2D37-0BBA-2D91CA5AB097}"/>
              </a:ext>
            </a:extLst>
          </p:cNvPr>
          <p:cNvSpPr>
            <a:spLocks noGrp="1"/>
          </p:cNvSpPr>
          <p:nvPr>
            <p:ph type="body" idx="1"/>
          </p:nvPr>
        </p:nvSpPr>
        <p:spPr/>
        <p:txBody>
          <a:bodyPr/>
          <a:lstStyle/>
          <a:p>
            <a:r>
              <a:rPr lang="en-US"/>
              <a:t>The online tool where you can view TEDS is TSDS Web-enabled Data Standards (TWEDS).</a:t>
            </a:r>
          </a:p>
          <a:p>
            <a:r>
              <a:rPr lang="en-US"/>
              <a:t>2025-26 is the last year leavers will be reported on PEIMS Fall</a:t>
            </a:r>
          </a:p>
        </p:txBody>
      </p:sp>
      <p:sp>
        <p:nvSpPr>
          <p:cNvPr id="4" name="Slide Number Placeholder 3">
            <a:extLst>
              <a:ext uri="{FF2B5EF4-FFF2-40B4-BE49-F238E27FC236}">
                <a16:creationId xmlns:a16="http://schemas.microsoft.com/office/drawing/2014/main" id="{86C264C5-23FF-D199-5D2C-6FC072DABA20}"/>
              </a:ext>
            </a:extLst>
          </p:cNvPr>
          <p:cNvSpPr>
            <a:spLocks noGrp="1"/>
          </p:cNvSpPr>
          <p:nvPr>
            <p:ph type="sldNum" sz="quarter" idx="10"/>
          </p:nvPr>
        </p:nvSpPr>
        <p:spPr/>
        <p:txBody>
          <a:bodyPr/>
          <a:lstStyle/>
          <a:p>
            <a:fld id="{7872E534-9B96-469B-99C0-8551271B58B1}" type="slidenum">
              <a:rPr lang="en-US"/>
              <a:pPr/>
              <a:t>15</a:t>
            </a:fld>
            <a:endParaRPr lang="en-US"/>
          </a:p>
        </p:txBody>
      </p:sp>
      <p:sp>
        <p:nvSpPr>
          <p:cNvPr id="7" name="Slide Image Placeholder 6">
            <a:extLst>
              <a:ext uri="{FF2B5EF4-FFF2-40B4-BE49-F238E27FC236}">
                <a16:creationId xmlns:a16="http://schemas.microsoft.com/office/drawing/2014/main" id="{406A1ADC-9852-7BE5-A2ED-D8044685D1EA}"/>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322763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online tool where you can view TEDS is TSDS Web-enabled Data Standards (TWEDS).</a:t>
            </a:r>
          </a:p>
          <a:p>
            <a:endParaRPr lang="en-US"/>
          </a:p>
          <a:p>
            <a:r>
              <a:rPr lang="en-US"/>
              <a:t>TAC searchable database: https://www.sos.state.tx.us/tac/index.shtml</a:t>
            </a:r>
          </a:p>
          <a:p>
            <a:endParaRPr lang="en-US"/>
          </a:p>
          <a:p>
            <a:r>
              <a:rPr lang="en-US" b="0" i="0">
                <a:solidFill>
                  <a:srgbClr val="515257"/>
                </a:solidFill>
                <a:effectLst/>
                <a:highlight>
                  <a:srgbClr val="FFFFFF"/>
                </a:highlight>
                <a:latin typeface="Arial" panose="020B0604020202020204" pitchFamily="34" charset="0"/>
              </a:rPr>
              <a:t>The </a:t>
            </a:r>
            <a:r>
              <a:rPr lang="en-US" b="0" i="1">
                <a:solidFill>
                  <a:srgbClr val="515257"/>
                </a:solidFill>
                <a:effectLst/>
                <a:highlight>
                  <a:srgbClr val="FFFFFF"/>
                </a:highlight>
                <a:latin typeface="Arial" panose="020B0604020202020204" pitchFamily="34" charset="0"/>
              </a:rPr>
              <a:t>Texas Administrative Code</a:t>
            </a:r>
            <a:r>
              <a:rPr lang="en-US" b="0" i="0">
                <a:solidFill>
                  <a:srgbClr val="515257"/>
                </a:solidFill>
                <a:effectLst/>
                <a:highlight>
                  <a:srgbClr val="FFFFFF"/>
                </a:highlight>
                <a:latin typeface="Arial" panose="020B0604020202020204" pitchFamily="34" charset="0"/>
              </a:rPr>
              <a:t> (TAC) is a compilation of all state agency rules in Texas. There are 17 titles in the TAC. Each title represents a subject category, and related agencies are assigned to the appropriate title.</a:t>
            </a:r>
            <a:endParaRPr lang="en-US"/>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a:pPr/>
              <a:t>16</a:t>
            </a:fld>
            <a:endParaRPr lang="en-US"/>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713447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a:pPr/>
              <a:t>17</a:t>
            </a:fld>
            <a:endParaRPr lang="en-US"/>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102140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Coming Soon</a:t>
            </a:r>
            <a:r>
              <a:rPr lang="en-US"/>
              <a:t>: As mandated by the 98</a:t>
            </a:r>
            <a:r>
              <a:rPr lang="en-US" baseline="30000"/>
              <a:t>th</a:t>
            </a:r>
            <a:r>
              <a:rPr lang="en-US"/>
              <a:t> legislature, all LEAs will report attendance each six weeks with the final attendance data still being submitted on the PEIMS Summer Submission. For 2025-26 the </a:t>
            </a:r>
            <a:r>
              <a:rPr lang="en-US" b="1"/>
              <a:t>PEIMS Attendance Submissions </a:t>
            </a:r>
            <a:r>
              <a:rPr lang="en-US"/>
              <a:t>will be due on January 30, 2026 for 1</a:t>
            </a:r>
            <a:r>
              <a:rPr lang="en-US" baseline="30000"/>
              <a:t>st</a:t>
            </a:r>
            <a:r>
              <a:rPr lang="en-US"/>
              <a:t>-3</a:t>
            </a:r>
            <a:r>
              <a:rPr lang="en-US" baseline="30000"/>
              <a:t>rd</a:t>
            </a:r>
            <a:r>
              <a:rPr lang="en-US"/>
              <a:t> six weeks, March 20, 2026 for 4</a:t>
            </a:r>
            <a:r>
              <a:rPr lang="en-US" baseline="30000"/>
              <a:t>th</a:t>
            </a:r>
            <a:r>
              <a:rPr lang="en-US"/>
              <a:t> six weeks, and May 18, 2026 for 5</a:t>
            </a:r>
            <a:r>
              <a:rPr lang="en-US" baseline="30000"/>
              <a:t>th</a:t>
            </a:r>
            <a:r>
              <a:rPr lang="en-US"/>
              <a:t> six weeks, with 1st - 6</a:t>
            </a:r>
            <a:r>
              <a:rPr lang="en-US" baseline="30000"/>
              <a:t>th</a:t>
            </a:r>
            <a:r>
              <a:rPr lang="en-US"/>
              <a:t> six weeks attendance submitted on PEIMS Summer. Beginning in the 2026-27 school year the attendance submissions will be submitted each six weeks.       </a:t>
            </a:r>
          </a:p>
          <a:p>
            <a:r>
              <a:rPr lang="en-US" b="1"/>
              <a:t>PEIMS Fall Enrollment Submission </a:t>
            </a:r>
            <a:r>
              <a:rPr lang="en-US"/>
              <a:t>- TEA will collect a “snapshot” of what is occurring at the LEA on the first Friday in October.  This submission will consist of (1) all students enrolled on the first Friday in October with their SPED determination and (2) students in grades 7-12 enrolled at any point during the school start window (BOY through the last Friday in September). Continuers information will use data reported in PY PEIMS Summer. New submission will be due the third Thursday in October.     </a:t>
            </a:r>
            <a:r>
              <a:rPr lang="en-US" b="1"/>
              <a:t>PEIMS Fall </a:t>
            </a:r>
            <a:r>
              <a:rPr lang="en-US"/>
              <a:t>will only include students enrolled, staff, employed, and budget data as of the last Friday in October and will be due the second Thursday in December.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28D0C-B876-492C-9AA2-A5EA2D2797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7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 1.5</a:t>
            </a:r>
          </a:p>
          <a:p>
            <a:endParaRPr lang="en-US"/>
          </a:p>
          <a:p>
            <a:pPr marL="171450" indent="-171450">
              <a:buFont typeface="Arial" panose="020B0604020202020204" pitchFamily="34" charset="0"/>
              <a:buChar char="•"/>
            </a:pPr>
            <a:r>
              <a:rPr lang="en-US"/>
              <a:t>The data being filtered out does not indicate that the data is right or wrong. </a:t>
            </a:r>
          </a:p>
          <a:p>
            <a:pPr marL="171450" indent="-171450">
              <a:buFont typeface="Arial" panose="020B0604020202020204" pitchFamily="34" charset="0"/>
              <a:buChar char="•"/>
            </a:pPr>
            <a:r>
              <a:rPr lang="en-US"/>
              <a:t>The LEA can move local data into their IODS that   is not appropriate to move to TSDS.</a:t>
            </a:r>
          </a:p>
          <a:p>
            <a:pPr marL="628650" lvl="1" indent="-171450">
              <a:buFont typeface="Arial" panose="020B0604020202020204" pitchFamily="34" charset="0"/>
              <a:buChar char="•"/>
            </a:pPr>
            <a:r>
              <a:rPr lang="en-US"/>
              <a:t>The IODS is the LEA’s own separate operational data store that houses all the data it loads to the IODS in the Landing Zone for TSDS data and/or local use data.</a:t>
            </a:r>
          </a:p>
          <a:p>
            <a:pPr marL="171450" indent="-171450">
              <a:buFont typeface="Arial" panose="020B0604020202020204" pitchFamily="34" charset="0"/>
              <a:buChar char="•"/>
            </a:pPr>
            <a:r>
              <a:rPr lang="en-US"/>
              <a:t>The LEA will need to check all of their results that are generated by Level 1.5 filters and either verify the data should not move to TSDS or correct the data so that it can move to TSDS.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5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409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60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18"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28</a:t>
            </a:fld>
            <a:endParaRPr lang="en-US" noProof="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79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02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119565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255578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ESC accepter role allows the ESC to accept their data for Fall and Mid-year and will allow them to also accept the completed LEA data and send them both as final to TEA.</a:t>
            </a:r>
          </a:p>
        </p:txBody>
      </p:sp>
    </p:spTree>
    <p:extLst>
      <p:ext uri="{BB962C8B-B14F-4D97-AF65-F5344CB8AC3E}">
        <p14:creationId xmlns:p14="http://schemas.microsoft.com/office/powerpoint/2010/main" val="357819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7.jp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2799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11996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089487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67406935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38346623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16816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92857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63826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693200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9121280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8048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7014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244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9173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8624973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44684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43614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79988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97281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85230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81625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7990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463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28589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53721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525546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58151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6698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06320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3095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15743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69367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835013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9419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321083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88268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37138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6207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741143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51809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663089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0472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80370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5744661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360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604744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291313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22933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411531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365800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882382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14628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8091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5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83338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5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8182939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61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816709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41764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918019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7047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204228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60441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5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030246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642709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4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67386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482632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2393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544331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247084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97074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009328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08660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592437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066837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1432120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3219630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0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7041263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85042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37903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402216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382504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986967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767153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769665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355423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38943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369359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638996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4893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635823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070599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645925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393081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903823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23830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45891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676297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922451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547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7359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751213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39160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768753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7107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55158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07815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359425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277813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329470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02695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16543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2768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30304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67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53957248"/>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39161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378227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457202" y="652464"/>
            <a:ext cx="8258175" cy="2749550"/>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88823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97957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524086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2216501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7364985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838378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8486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062494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453874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02467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516234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4"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2902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5"/>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292016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418539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77572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985750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9">
              <a:buClr>
                <a:srgbClr val="0D6CB9"/>
              </a:buClr>
              <a:buFont typeface="Arial" panose="020B0604020202020204" pitchFamily="34" charset="0"/>
              <a:buChar char="•"/>
              <a:defRPr>
                <a:solidFill>
                  <a:schemeClr val="tx1">
                    <a:lumMod val="65000"/>
                    <a:lumOff val="35000"/>
                  </a:schemeClr>
                </a:solidFill>
              </a:defRPr>
            </a:lvl2pPr>
            <a:lvl3pPr marL="624061" indent="-124812">
              <a:buClr>
                <a:schemeClr val="accent2"/>
              </a:buClr>
              <a:buSzPct val="75000"/>
              <a:buFont typeface="Courier New" panose="02070309020205020404" pitchFamily="49" charset="0"/>
              <a:buChar char="o"/>
              <a:defRPr>
                <a:solidFill>
                  <a:schemeClr val="tx1">
                    <a:lumMod val="65000"/>
                    <a:lumOff val="35000"/>
                  </a:schemeClr>
                </a:solidFill>
              </a:defRPr>
            </a:lvl3pPr>
            <a:lvl4pPr marL="873686" indent="-124812">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0027813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68981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9/17/2025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79385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162987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117509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9">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9/17/2025</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051246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7"/>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8744411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3" y="167275"/>
            <a:ext cx="7223077"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745669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7"/>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9/17/2025</a:t>
            </a:fld>
            <a:endParaRPr lang="en-US" sz="656"/>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094799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073386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40"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4"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8"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301325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058487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5931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2683612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893">
                <a:solidFill>
                  <a:srgbClr val="FFFFFF"/>
                </a:solidFill>
              </a:defRPr>
            </a:lvl1pPr>
            <a:lvl2pPr marL="332833" indent="0" algn="ctr">
              <a:buNone/>
            </a:lvl2pPr>
            <a:lvl3pPr marL="665665" indent="0" algn="ctr">
              <a:buNone/>
            </a:lvl3pPr>
            <a:lvl4pPr marL="998498" indent="0" algn="ctr">
              <a:buNone/>
            </a:lvl4pPr>
            <a:lvl5pPr marL="1331330" indent="0" algn="ctr">
              <a:buNone/>
            </a:lvl5pPr>
            <a:lvl6pPr marL="1664162" indent="0" algn="ctr">
              <a:buNone/>
            </a:lvl6pPr>
            <a:lvl7pPr marL="1996995" indent="0" algn="ctr">
              <a:buNone/>
            </a:lvl7pPr>
            <a:lvl8pPr marL="2329827" indent="0" algn="ctr">
              <a:buNone/>
            </a:lvl8pPr>
            <a:lvl9pPr marL="266266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456">
                <a:solidFill>
                  <a:srgbClr val="FFFFFF"/>
                </a:solidFill>
              </a:defRPr>
            </a:lvl1pPr>
          </a:lstStyle>
          <a:p>
            <a:endParaRPr lang="en-US"/>
          </a:p>
        </p:txBody>
      </p:sp>
      <p:sp>
        <p:nvSpPr>
          <p:cNvPr id="17" name="Footer Placeholder 16"/>
          <p:cNvSpPr>
            <a:spLocks noGrp="1"/>
          </p:cNvSpPr>
          <p:nvPr>
            <p:ph type="ftr" sz="quarter" idx="11"/>
          </p:nvPr>
        </p:nvSpPr>
        <p:spPr>
          <a:xfrm>
            <a:off x="2085393" y="236545"/>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51154457"/>
      </p:ext>
    </p:extLst>
  </p:cSld>
  <p:clrMapOvr>
    <a:overrideClrMapping bg1="dk1" tx1="lt1" bg2="dk2" tx2="lt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3"/>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039"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10" baseline="0">
                <a:latin typeface="+mn-lt"/>
              </a:defRPr>
            </a:lvl1pPr>
          </a:lstStyle>
          <a:p>
            <a:pPr>
              <a:spcBef>
                <a:spcPts val="600"/>
              </a:spcBef>
              <a:spcAft>
                <a:spcPts val="600"/>
              </a:spcAft>
              <a:buFont typeface="Wingdings" pitchFamily="2" charset="2"/>
              <a:buChar char="q"/>
            </a:pPr>
            <a:r>
              <a:rPr lang="en-US" sz="1893"/>
              <a:t>Insert text</a:t>
            </a:r>
            <a:endParaRPr lang="en-US"/>
          </a:p>
        </p:txBody>
      </p:sp>
      <p:sp>
        <p:nvSpPr>
          <p:cNvPr id="12" name="Slide Number Placeholder 2"/>
          <p:cNvSpPr>
            <a:spLocks noGrp="1"/>
          </p:cNvSpPr>
          <p:nvPr>
            <p:ph type="sldNum" sz="quarter" idx="12"/>
          </p:nvPr>
        </p:nvSpPr>
        <p:spPr>
          <a:xfrm>
            <a:off x="0" y="1280849"/>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2"/>
            <a:ext cx="4572000" cy="182038"/>
          </a:xfrm>
          <a:prstGeom prst="rect">
            <a:avLst/>
          </a:prstGeom>
          <a:noFill/>
        </p:spPr>
        <p:txBody>
          <a:bodyPr wrap="square" rtlCol="0">
            <a:spAutoFit/>
          </a:bodyPr>
          <a:lstStyle/>
          <a:p>
            <a:pPr algn="r"/>
            <a:endParaRPr lang="en-US" sz="583" kern="1200">
              <a:solidFill>
                <a:schemeClr val="tx2"/>
              </a:solidFill>
              <a:effectLst/>
              <a:latin typeface="+mn-lt"/>
              <a:ea typeface="+mn-ea"/>
              <a:cs typeface="+mn-cs"/>
            </a:endParaRPr>
          </a:p>
        </p:txBody>
      </p:sp>
    </p:spTree>
    <p:extLst>
      <p:ext uri="{BB962C8B-B14F-4D97-AF65-F5344CB8AC3E}">
        <p14:creationId xmlns:p14="http://schemas.microsoft.com/office/powerpoint/2010/main" val="41854190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10"/>
          </a:p>
        </p:txBody>
      </p:sp>
      <p:pic>
        <p:nvPicPr>
          <p:cNvPr id="11" name="Picture 10" descr="TSDS Logo_Reversed_notext.png"/>
          <p:cNvPicPr>
            <a:picLocks noChangeAspect="1"/>
          </p:cNvPicPr>
          <p:nvPr userDrawn="1"/>
        </p:nvPicPr>
        <p:blipFill>
          <a:blip r:embed="rId2" cstate="print"/>
          <a:stretch>
            <a:fillRect/>
          </a:stretch>
        </p:blipFill>
        <p:spPr>
          <a:xfrm>
            <a:off x="152400" y="152403"/>
            <a:ext cx="1100860" cy="685801"/>
          </a:xfrm>
          <a:prstGeom prst="rect">
            <a:avLst/>
          </a:prstGeom>
        </p:spPr>
      </p:pic>
      <p:sp>
        <p:nvSpPr>
          <p:cNvPr id="13" name="Slide Number Placeholder 12"/>
          <p:cNvSpPr>
            <a:spLocks noGrp="1"/>
          </p:cNvSpPr>
          <p:nvPr>
            <p:ph type="sldNum" sz="quarter" idx="11"/>
          </p:nvPr>
        </p:nvSpPr>
        <p:spPr>
          <a:xfrm>
            <a:off x="8458200" y="533401"/>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594572502"/>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2" y="6248209"/>
            <a:ext cx="5421083" cy="365125"/>
          </a:xfrm>
          <a:prstGeom prst="rect">
            <a:avLst/>
          </a:prstGeom>
        </p:spPr>
        <p:txBody>
          <a:bodyPr rtlCol="0"/>
          <a:lstStyle/>
          <a:p>
            <a:endParaRPr lang="en-US"/>
          </a:p>
        </p:txBody>
      </p:sp>
    </p:spTree>
    <p:extLst>
      <p:ext uri="{BB962C8B-B14F-4D97-AF65-F5344CB8AC3E}">
        <p14:creationId xmlns:p14="http://schemas.microsoft.com/office/powerpoint/2010/main" val="41492136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2" y="6248209"/>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166031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2" y="6248209"/>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0618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3"/>
            <a:ext cx="1676400" cy="365125"/>
          </a:xfrm>
        </p:spPr>
        <p:txBody>
          <a:bodyPr/>
          <a:lstStyle/>
          <a:p>
            <a:endParaRPr lang="en-US"/>
          </a:p>
        </p:txBody>
      </p:sp>
      <p:sp>
        <p:nvSpPr>
          <p:cNvPr id="3" name="Footer Placeholder 2"/>
          <p:cNvSpPr>
            <a:spLocks noGrp="1"/>
          </p:cNvSpPr>
          <p:nvPr>
            <p:ph type="ftr" sz="quarter" idx="11"/>
          </p:nvPr>
        </p:nvSpPr>
        <p:spPr>
          <a:xfrm>
            <a:off x="609602" y="6248209"/>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3282054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2" y="6248209"/>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2233948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4"/>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3"/>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07583924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ctrTitle"/>
          </p:nvPr>
        </p:nvSpPr>
        <p:spPr>
          <a:xfrm>
            <a:off x="2932439" y="4670101"/>
            <a:ext cx="3279124" cy="380873"/>
          </a:xfrm>
          <a:prstGeom prst="rect">
            <a:avLst/>
          </a:prstGeom>
        </p:spPr>
        <p:txBody>
          <a:bodyPr wrap="square" lIns="0" tIns="0" rIns="0" bIns="0">
            <a:spAutoFit/>
          </a:bodyPr>
          <a:lstStyle>
            <a:lvl1pPr>
              <a:defRPr sz="2475"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6775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04889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17126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8" name="bg object 18"/>
          <p:cNvSpPr/>
          <p:nvPr/>
        </p:nvSpPr>
        <p:spPr>
          <a:xfrm>
            <a:off x="180594"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013"/>
          </a:p>
        </p:txBody>
      </p:sp>
      <p:pic>
        <p:nvPicPr>
          <p:cNvPr id="19" name="bg object 19"/>
          <p:cNvPicPr/>
          <p:nvPr/>
        </p:nvPicPr>
        <p:blipFill>
          <a:blip r:embed="rId2" cstate="print"/>
          <a:stretch>
            <a:fillRect/>
          </a:stretch>
        </p:blipFill>
        <p:spPr>
          <a:xfrm>
            <a:off x="397765" y="208791"/>
            <a:ext cx="747521" cy="397763"/>
          </a:xfrm>
          <a:prstGeom prst="rect">
            <a:avLst/>
          </a:prstGeom>
        </p:spPr>
      </p:pic>
      <p:pic>
        <p:nvPicPr>
          <p:cNvPr id="20" name="bg object 20"/>
          <p:cNvPicPr/>
          <p:nvPr/>
        </p:nvPicPr>
        <p:blipFill>
          <a:blip r:embed="rId3" cstate="print"/>
          <a:stretch>
            <a:fillRect/>
          </a:stretch>
        </p:blipFill>
        <p:spPr>
          <a:xfrm>
            <a:off x="452629" y="5839970"/>
            <a:ext cx="649223" cy="525779"/>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16223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2"/>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013"/>
          </a:p>
        </p:txBody>
      </p:sp>
      <p:pic>
        <p:nvPicPr>
          <p:cNvPr id="17" name="bg object 17"/>
          <p:cNvPicPr/>
          <p:nvPr/>
        </p:nvPicPr>
        <p:blipFill>
          <a:blip r:embed="rId2" cstate="print"/>
          <a:stretch>
            <a:fillRect/>
          </a:stretch>
        </p:blipFill>
        <p:spPr>
          <a:xfrm>
            <a:off x="4198241" y="6062474"/>
            <a:ext cx="747521" cy="399287"/>
          </a:xfrm>
          <a:prstGeom prst="rect">
            <a:avLst/>
          </a:prstGeom>
        </p:spPr>
      </p:pic>
      <p:sp>
        <p:nvSpPr>
          <p:cNvPr id="18" name="bg object 18"/>
          <p:cNvSpPr/>
          <p:nvPr/>
        </p:nvSpPr>
        <p:spPr>
          <a:xfrm>
            <a:off x="0" y="6502910"/>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013"/>
          </a:p>
        </p:txBody>
      </p:sp>
      <p:pic>
        <p:nvPicPr>
          <p:cNvPr id="19" name="bg object 19"/>
          <p:cNvPicPr/>
          <p:nvPr/>
        </p:nvPicPr>
        <p:blipFill>
          <a:blip r:embed="rId3" cstate="print"/>
          <a:stretch>
            <a:fillRect/>
          </a:stretch>
        </p:blipFill>
        <p:spPr>
          <a:xfrm>
            <a:off x="8165594" y="152403"/>
            <a:ext cx="672083" cy="528827"/>
          </a:xfrm>
          <a:prstGeom prst="rect">
            <a:avLst/>
          </a:prstGeom>
        </p:spPr>
      </p:pic>
      <p:sp>
        <p:nvSpPr>
          <p:cNvPr id="20" name="bg object 20"/>
          <p:cNvSpPr/>
          <p:nvPr/>
        </p:nvSpPr>
        <p:spPr>
          <a:xfrm>
            <a:off x="0" y="836678"/>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013"/>
          </a:p>
        </p:txBody>
      </p:sp>
      <p:pic>
        <p:nvPicPr>
          <p:cNvPr id="21" name="bg object 21"/>
          <p:cNvPicPr/>
          <p:nvPr/>
        </p:nvPicPr>
        <p:blipFill>
          <a:blip r:embed="rId4" cstate="print"/>
          <a:stretch>
            <a:fillRect/>
          </a:stretch>
        </p:blipFill>
        <p:spPr>
          <a:xfrm>
            <a:off x="2" y="905255"/>
            <a:ext cx="9143999" cy="5952743"/>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13299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73560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276999"/>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29873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984860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3124227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552688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64002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22462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9/17/2025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972053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7288947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7377839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214182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41429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543479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7017839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3753309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4"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1580922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5829529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270652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898287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772717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8738208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27632" indent="-140414">
              <a:buClr>
                <a:srgbClr val="0D6CB9"/>
              </a:buClr>
              <a:buFont typeface="Arial" panose="020B0604020202020204" pitchFamily="34" charset="0"/>
              <a:buChar char="•"/>
              <a:defRPr>
                <a:solidFill>
                  <a:schemeClr val="tx1">
                    <a:lumMod val="65000"/>
                    <a:lumOff val="35000"/>
                  </a:schemeClr>
                </a:solidFill>
              </a:defRPr>
            </a:lvl2pPr>
            <a:lvl3pPr marL="468046" indent="-93609">
              <a:buClr>
                <a:schemeClr val="accent2"/>
              </a:buClr>
              <a:buSzPct val="75000"/>
              <a:buFont typeface="Courier New" panose="02070309020205020404" pitchFamily="49" charset="0"/>
              <a:buChar char="o"/>
              <a:defRPr>
                <a:solidFill>
                  <a:schemeClr val="tx1">
                    <a:lumMod val="65000"/>
                    <a:lumOff val="35000"/>
                  </a:schemeClr>
                </a:solidFill>
              </a:defRPr>
            </a:lvl3pPr>
            <a:lvl4pPr marL="655264" indent="-93609">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377225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006626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431532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70"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1123970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tx1">
                    <a:lumMod val="65000"/>
                    <a:lumOff val="35000"/>
                  </a:schemeClr>
                </a:solidFill>
              </a:defRPr>
            </a:lvl1pPr>
            <a:lvl2pPr marL="327632" indent="-140414">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9/17/2025</a:t>
            </a:fld>
            <a:endParaRPr lang="en-US" sz="492"/>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1610202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365217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4127958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9/17/2025</a:t>
            </a:fld>
            <a:endParaRPr lang="en-US" sz="492"/>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7766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428066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317752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47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40"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70"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4"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257527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2296715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47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807451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60" y="44380"/>
            <a:ext cx="7318757" cy="793820"/>
          </a:xfrm>
          <a:prstGeom prst="rect">
            <a:avLst/>
          </a:prstGeom>
        </p:spPr>
        <p:txBody>
          <a:bodyPr vert="horz" lIns="91440" tIns="45720" rIns="91440" bIns="45720" rtlCol="0" anchor="ctr">
            <a:normAutofit/>
          </a:bodyPr>
          <a:lstStyle>
            <a:lvl1pPr>
              <a:defRPr sz="2402"/>
            </a:lvl1pPr>
          </a:lstStyle>
          <a:p>
            <a:r>
              <a:rPr lang="en-US"/>
              <a:t>Click to edit Master title style</a:t>
            </a:r>
          </a:p>
        </p:txBody>
      </p:sp>
    </p:spTree>
    <p:extLst>
      <p:ext uri="{BB962C8B-B14F-4D97-AF65-F5344CB8AC3E}">
        <p14:creationId xmlns:p14="http://schemas.microsoft.com/office/powerpoint/2010/main" val="27195884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5643579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0330151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0435008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46582432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48655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532023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6757374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27617561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8398242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3088687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816847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8717945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773267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885689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585305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084617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3576755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4382086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9875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37542" indent="-144661">
              <a:buClr>
                <a:srgbClr val="0D6CB9"/>
              </a:buClr>
              <a:buFont typeface="Arial" panose="020B0604020202020204" pitchFamily="34" charset="0"/>
              <a:buChar char="•"/>
              <a:defRPr>
                <a:solidFill>
                  <a:schemeClr val="tx1">
                    <a:lumMod val="65000"/>
                    <a:lumOff val="35000"/>
                  </a:schemeClr>
                </a:solidFill>
              </a:defRPr>
            </a:lvl2pPr>
            <a:lvl3pPr marL="482204" indent="-96441">
              <a:buClr>
                <a:schemeClr val="accent2"/>
              </a:buClr>
              <a:buSzPct val="75000"/>
              <a:buFont typeface="Courier New" panose="02070309020205020404" pitchFamily="49" charset="0"/>
              <a:buChar char="o"/>
              <a:defRPr>
                <a:solidFill>
                  <a:schemeClr val="tx1">
                    <a:lumMod val="65000"/>
                    <a:lumOff val="35000"/>
                  </a:schemeClr>
                </a:solidFill>
              </a:defRPr>
            </a:lvl3pPr>
            <a:lvl4pPr marL="675085" indent="-96441">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271523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861183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5018775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723322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tx1">
                    <a:lumMod val="65000"/>
                    <a:lumOff val="35000"/>
                  </a:schemeClr>
                </a:solidFill>
              </a:defRPr>
            </a:lvl1pPr>
            <a:lvl2pPr marL="337542" indent="-14466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8576" tIns="19289" rIns="38576" bIns="19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506" smtClean="0"/>
              <a:pPr/>
              <a:t>9/17/2025</a:t>
            </a:fld>
            <a:endParaRPr lang="en-US" sz="50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2575246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6446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53244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450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A0812E2D-3A19-409A-9B3D-043858F9E7B9}"/>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E51A67C2-91F7-4B62-8746-DE47A9FFBF1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CFEE1AA6-2F97-4970-A20A-BC0B884CB9E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947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87447916"/>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373070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519">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94075599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474265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1519">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725683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76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917483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969807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6731733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99016613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6101286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467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6209745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6955768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65634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1691764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5313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662836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882892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007495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200886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6316871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00425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853904450"/>
      </p:ext>
    </p:extLst>
  </p:cSld>
  <p:clrMapOvr>
    <a:overrideClrMapping bg1="lt1" tx1="dk1" bg2="lt2" tx2="dk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9/17/2025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430435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5975608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9682996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606810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8124616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4620138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9/17/2025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411083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9/17/2025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0713435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613306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9/17/2025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9/17/2025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6394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28914951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418015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3417991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613435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9/17/2025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6066952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247898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41688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00774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5098123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48199158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630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1662367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976675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1804663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0E3FBC3-1CFC-49B4-9362-3306E026D6B8}" type="datetime1">
              <a:rPr lang="en-US" smtClean="0"/>
              <a:t>9/17/2025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1053803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B4E486F-8B32-46E8-8486-B2F20A5DBA6D}" type="datetime1">
              <a:rPr lang="en-US" smtClean="0"/>
              <a:t>9/17/2025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852788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442C556-ADCD-4FC9-8645-5448D76B527B}" type="datetime1">
              <a:rPr lang="en-US" smtClean="0"/>
              <a:t>9/17/2025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8432371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CDF5595-AEDA-416B-8755-1CAF6847AA32}" type="datetime1">
              <a:rPr lang="en-US" smtClean="0"/>
              <a:t>9/17/2025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912479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E32F21F-C477-4844-BB2C-F84A43DCCDB7}" type="datetime1">
              <a:rPr lang="en-US" smtClean="0"/>
              <a:t>9/17/2025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997067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8DA77BD-9327-4601-A522-3B700D966287}" type="datetime1">
              <a:rPr lang="en-US" smtClean="0"/>
              <a:t>9/17/2025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07404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3CE3FEE-34EF-43FD-A134-13804918C04A}" type="datetime1">
              <a:rPr lang="en-US" smtClean="0"/>
              <a:t>9/17/2025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5372246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EE95686-24CC-4538-8305-0EFB15FAD618}" type="datetime1">
              <a:rPr lang="en-US" smtClean="0"/>
              <a:t>9/17/2025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698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9996651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325B7CC-E915-471A-8558-D6628F81C15E}" type="datetime1">
              <a:rPr lang="en-US" smtClean="0"/>
              <a:t>9/17/2025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562899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D46565C-7EEA-4F86-B140-0DC1B9C18B5A}" type="datetime1">
              <a:rPr lang="en-US" smtClean="0"/>
              <a:t>9/17/2025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748137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388F10E5-C952-4EDF-87B8-BAA34DCD24F3}" type="datetime1">
              <a:rPr lang="en-US" smtClean="0"/>
              <a:t>9/17/2025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181970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D5B0D9A1-8FE5-4842-AAE6-DBDCCE355A21}" type="datetime1">
              <a:rPr lang="en-US" smtClean="0"/>
              <a:t>9/17/2025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8220897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9589E673-35C9-4FF4-936C-43CECF707357}" type="datetime1">
              <a:rPr lang="en-US" smtClean="0"/>
              <a:t>9/17/2025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832268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2532D423-21D8-4F37-9C99-DD3E1DE8190B}" type="datetime1">
              <a:rPr lang="en-US" smtClean="0"/>
              <a:t>9/17/2025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1943801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04484B2E-56B9-491F-96CF-EFB37F26AA55}" type="datetime1">
              <a:rPr lang="en-US" smtClean="0"/>
              <a:t>9/17/2025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161879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2095873-FAA7-467B-A66A-4B1A9BEB811A}" type="datetime1">
              <a:rPr lang="en-US" smtClean="0"/>
              <a:t>9/17/2025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526712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C7E7F67-F948-461B-9189-1EC743EB2802}" type="datetime1">
              <a:rPr lang="en-US" smtClean="0"/>
              <a:t>9/17/2025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492121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E6A6DDA6-29B1-49ED-A458-F7782EC90A9B}" type="datetime1">
              <a:rPr lang="en-US" smtClean="0"/>
              <a:t>9/17/2025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35518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90372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903D4842-FC74-4D8C-8237-3A43D303F5DC}" type="datetime1">
              <a:rPr lang="en-US" smtClean="0"/>
              <a:t>9/17/2025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139875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098522F-8CD8-488D-98D6-A3EA48360210}" type="datetime1">
              <a:rPr lang="en-US" smtClean="0"/>
              <a:t>9/17/2025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99989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08CD4B6-82D0-49E9-9AA6-4FBC7BF83792}" type="datetime1">
              <a:rPr lang="en-US" smtClean="0"/>
              <a:t>9/17/2025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295434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D1FF2177-45F8-4BD0-B08F-496522CD9AD6}" type="datetime1">
              <a:rPr lang="en-US" smtClean="0"/>
              <a:t>9/17/2025</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256836010"/>
      </p:ext>
    </p:extLst>
  </p:cSld>
  <p:clrMapOvr>
    <a:overrideClrMapping bg1="dk1" tx1="lt1" bg2="dk2" tx2="lt2" accent1="accent1" accent2="accent2" accent3="accent3" accent4="accent4" accent5="accent5" accent6="accent6" hlink="hlink" folHlink="folHlink"/>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98179C95-D6F8-4030-BF96-A6D1052EF7A4}" type="datetime1">
              <a:rPr lang="en-US" smtClean="0"/>
              <a:t>9/17/2025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771878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55D79894-12A8-41CA-87EA-A4C878591114}" type="datetime1">
              <a:rPr lang="en-US" smtClean="0"/>
              <a:t>9/17/2025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9207592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7D2CB463-B498-41AE-8887-78CA30919515}" type="datetime1">
              <a:rPr lang="en-US" smtClean="0"/>
              <a:t>9/17/2025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624406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51C13D05-563B-4B8B-9358-D1043AA724AA}" type="datetime1">
              <a:rPr lang="en-US" smtClean="0"/>
              <a:t>9/17/2025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344993233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448881849"/>
      </p:ext>
    </p:extLst>
  </p:cSld>
  <p:clrMapOvr>
    <a:overrideClrMapping bg1="lt1" tx1="dk1" bg2="lt2" tx2="dk2" accent1="accent1" accent2="accent2" accent3="accent3" accent4="accent4" accent5="accent5" accent6="accent6" hlink="hlink" folHlink="folHlink"/>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6969D4-0B2C-4032-95F8-A421097D6E30}" type="datetime1">
              <a:rPr lang="en-US" smtClean="0"/>
              <a:t>9/17/2025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600409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112358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E7FBDCB-27CB-4799-A51B-94AA1E0174E6}" type="datetime1">
              <a:rPr lang="en-US" smtClean="0"/>
              <a:t>9/17/2025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275444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CF5E7-B21A-4DDC-BDD4-6187504F20F4}" type="datetime1">
              <a:rPr lang="en-US" smtClean="0"/>
              <a:t>9/17/2025</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3370544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CF48654E-71FC-4A3D-A30E-FBC19996BF98}" type="datetime1">
              <a:rPr lang="en-US" smtClean="0"/>
              <a:t>9/17/2025</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8669769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35BA4A-299A-4A8D-A521-0D63BF7C2597}" type="datetime1">
              <a:rPr lang="en-US" smtClean="0"/>
              <a:t>9/17/2025</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5043457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9021621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4455022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7218445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6395943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1619317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693354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66046757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050497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669107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0475592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9/17/2025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2501826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9/17/2025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3046777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9/17/2025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127253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9/17/2025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494910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9/17/2025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8939399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9/17/2025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758902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9/17/2025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69467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37167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9/17/2025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2916605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9/17/2025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723878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9/17/2025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102466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9/17/2025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88401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9/17/2025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882503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9/17/2025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335345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9/17/2025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4497457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9/17/2025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5760859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9/17/2025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5229270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9/17/2025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9968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7239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002024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9/17/2025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9590151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9/17/2025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9040195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9/17/2025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285390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9/17/2025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310075539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3458509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5433304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9981859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6170065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095267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7256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714773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3894546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459408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9/17/2025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1913410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9/17/2025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4688720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9/17/2025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95660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9/17/2025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304311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9/17/2025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919335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9/17/2025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8889572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9/17/2025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43009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9/17/2025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2116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91969904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9/17/2025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6520458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9/17/2025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5059640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9/17/2025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495814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9/17/2025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6302904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9/17/2025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4097173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9/17/2025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644077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9/17/2025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3177273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9/17/2025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2057904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9/17/2025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03227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9/17/2025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77444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766082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9/17/2025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9739418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9/17/2025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63943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81427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649399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98303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22850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03030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1205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23432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48823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357723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97455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22667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56686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91164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3801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63618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99763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7810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38385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9/17/2025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9745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72244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62265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22937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89809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47741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7127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56705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0660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4543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22145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2607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2231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247961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89518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70460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065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865961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40973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40759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9328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734673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40428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78436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9825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5146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67474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3922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92505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54733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12776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1956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427129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3725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098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3272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9/17/2025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008256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97560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47977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84777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5371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76562625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862661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117" Type="http://schemas.openxmlformats.org/officeDocument/2006/relationships/slideLayout" Target="../slideLayouts/slideLayout185.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84" Type="http://schemas.openxmlformats.org/officeDocument/2006/relationships/slideLayout" Target="../slideLayouts/slideLayout152.xml"/><Relationship Id="rId89" Type="http://schemas.openxmlformats.org/officeDocument/2006/relationships/slideLayout" Target="../slideLayouts/slideLayout157.xml"/><Relationship Id="rId112" Type="http://schemas.openxmlformats.org/officeDocument/2006/relationships/slideLayout" Target="../slideLayouts/slideLayout180.xml"/><Relationship Id="rId133" Type="http://schemas.openxmlformats.org/officeDocument/2006/relationships/theme" Target="../theme/theme2.xml"/><Relationship Id="rId16" Type="http://schemas.openxmlformats.org/officeDocument/2006/relationships/slideLayout" Target="../slideLayouts/slideLayout84.xml"/><Relationship Id="rId107" Type="http://schemas.openxmlformats.org/officeDocument/2006/relationships/slideLayout" Target="../slideLayouts/slideLayout175.xml"/><Relationship Id="rId11" Type="http://schemas.openxmlformats.org/officeDocument/2006/relationships/slideLayout" Target="../slideLayouts/slideLayout79.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74" Type="http://schemas.openxmlformats.org/officeDocument/2006/relationships/slideLayout" Target="../slideLayouts/slideLayout142.xml"/><Relationship Id="rId79" Type="http://schemas.openxmlformats.org/officeDocument/2006/relationships/slideLayout" Target="../slideLayouts/slideLayout147.xml"/><Relationship Id="rId102" Type="http://schemas.openxmlformats.org/officeDocument/2006/relationships/slideLayout" Target="../slideLayouts/slideLayout170.xml"/><Relationship Id="rId123" Type="http://schemas.openxmlformats.org/officeDocument/2006/relationships/slideLayout" Target="../slideLayouts/slideLayout191.xml"/><Relationship Id="rId128" Type="http://schemas.openxmlformats.org/officeDocument/2006/relationships/slideLayout" Target="../slideLayouts/slideLayout196.xml"/><Relationship Id="rId5" Type="http://schemas.openxmlformats.org/officeDocument/2006/relationships/slideLayout" Target="../slideLayouts/slideLayout73.xml"/><Relationship Id="rId90" Type="http://schemas.openxmlformats.org/officeDocument/2006/relationships/slideLayout" Target="../slideLayouts/slideLayout158.xml"/><Relationship Id="rId95" Type="http://schemas.openxmlformats.org/officeDocument/2006/relationships/slideLayout" Target="../slideLayouts/slideLayout163.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slideLayout" Target="../slideLayouts/slideLayout137.xml"/><Relationship Id="rId77" Type="http://schemas.openxmlformats.org/officeDocument/2006/relationships/slideLayout" Target="../slideLayouts/slideLayout145.xml"/><Relationship Id="rId100" Type="http://schemas.openxmlformats.org/officeDocument/2006/relationships/slideLayout" Target="../slideLayouts/slideLayout168.xml"/><Relationship Id="rId105" Type="http://schemas.openxmlformats.org/officeDocument/2006/relationships/slideLayout" Target="../slideLayouts/slideLayout173.xml"/><Relationship Id="rId113" Type="http://schemas.openxmlformats.org/officeDocument/2006/relationships/slideLayout" Target="../slideLayouts/slideLayout181.xml"/><Relationship Id="rId118" Type="http://schemas.openxmlformats.org/officeDocument/2006/relationships/slideLayout" Target="../slideLayouts/slideLayout186.xml"/><Relationship Id="rId126" Type="http://schemas.openxmlformats.org/officeDocument/2006/relationships/slideLayout" Target="../slideLayouts/slideLayout19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72" Type="http://schemas.openxmlformats.org/officeDocument/2006/relationships/slideLayout" Target="../slideLayouts/slideLayout140.xml"/><Relationship Id="rId80" Type="http://schemas.openxmlformats.org/officeDocument/2006/relationships/slideLayout" Target="../slideLayouts/slideLayout148.xml"/><Relationship Id="rId85" Type="http://schemas.openxmlformats.org/officeDocument/2006/relationships/slideLayout" Target="../slideLayouts/slideLayout153.xml"/><Relationship Id="rId93" Type="http://schemas.openxmlformats.org/officeDocument/2006/relationships/slideLayout" Target="../slideLayouts/slideLayout161.xml"/><Relationship Id="rId98" Type="http://schemas.openxmlformats.org/officeDocument/2006/relationships/slideLayout" Target="../slideLayouts/slideLayout166.xml"/><Relationship Id="rId121" Type="http://schemas.openxmlformats.org/officeDocument/2006/relationships/slideLayout" Target="../slideLayouts/slideLayout18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103" Type="http://schemas.openxmlformats.org/officeDocument/2006/relationships/slideLayout" Target="../slideLayouts/slideLayout171.xml"/><Relationship Id="rId108" Type="http://schemas.openxmlformats.org/officeDocument/2006/relationships/slideLayout" Target="../slideLayouts/slideLayout176.xml"/><Relationship Id="rId116" Type="http://schemas.openxmlformats.org/officeDocument/2006/relationships/slideLayout" Target="../slideLayouts/slideLayout184.xml"/><Relationship Id="rId124" Type="http://schemas.openxmlformats.org/officeDocument/2006/relationships/slideLayout" Target="../slideLayouts/slideLayout192.xml"/><Relationship Id="rId129" Type="http://schemas.openxmlformats.org/officeDocument/2006/relationships/slideLayout" Target="../slideLayouts/slideLayout197.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slideLayout" Target="../slideLayouts/slideLayout138.xml"/><Relationship Id="rId75" Type="http://schemas.openxmlformats.org/officeDocument/2006/relationships/slideLayout" Target="../slideLayouts/slideLayout143.xml"/><Relationship Id="rId83" Type="http://schemas.openxmlformats.org/officeDocument/2006/relationships/slideLayout" Target="../slideLayouts/slideLayout151.xml"/><Relationship Id="rId88" Type="http://schemas.openxmlformats.org/officeDocument/2006/relationships/slideLayout" Target="../slideLayouts/slideLayout156.xml"/><Relationship Id="rId91" Type="http://schemas.openxmlformats.org/officeDocument/2006/relationships/slideLayout" Target="../slideLayouts/slideLayout159.xml"/><Relationship Id="rId96" Type="http://schemas.openxmlformats.org/officeDocument/2006/relationships/slideLayout" Target="../slideLayouts/slideLayout164.xml"/><Relationship Id="rId111" Type="http://schemas.openxmlformats.org/officeDocument/2006/relationships/slideLayout" Target="../slideLayouts/slideLayout179.xml"/><Relationship Id="rId132" Type="http://schemas.openxmlformats.org/officeDocument/2006/relationships/slideLayout" Target="../slideLayouts/slideLayout20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6" Type="http://schemas.openxmlformats.org/officeDocument/2006/relationships/slideLayout" Target="../slideLayouts/slideLayout174.xml"/><Relationship Id="rId114" Type="http://schemas.openxmlformats.org/officeDocument/2006/relationships/slideLayout" Target="../slideLayouts/slideLayout182.xml"/><Relationship Id="rId119" Type="http://schemas.openxmlformats.org/officeDocument/2006/relationships/slideLayout" Target="../slideLayouts/slideLayout187.xml"/><Relationship Id="rId127" Type="http://schemas.openxmlformats.org/officeDocument/2006/relationships/slideLayout" Target="../slideLayouts/slideLayout19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73" Type="http://schemas.openxmlformats.org/officeDocument/2006/relationships/slideLayout" Target="../slideLayouts/slideLayout141.xml"/><Relationship Id="rId78" Type="http://schemas.openxmlformats.org/officeDocument/2006/relationships/slideLayout" Target="../slideLayouts/slideLayout146.xml"/><Relationship Id="rId81" Type="http://schemas.openxmlformats.org/officeDocument/2006/relationships/slideLayout" Target="../slideLayouts/slideLayout149.xml"/><Relationship Id="rId86" Type="http://schemas.openxmlformats.org/officeDocument/2006/relationships/slideLayout" Target="../slideLayouts/slideLayout154.xml"/><Relationship Id="rId94" Type="http://schemas.openxmlformats.org/officeDocument/2006/relationships/slideLayout" Target="../slideLayouts/slideLayout162.xml"/><Relationship Id="rId99" Type="http://schemas.openxmlformats.org/officeDocument/2006/relationships/slideLayout" Target="../slideLayouts/slideLayout167.xml"/><Relationship Id="rId101" Type="http://schemas.openxmlformats.org/officeDocument/2006/relationships/slideLayout" Target="../slideLayouts/slideLayout169.xml"/><Relationship Id="rId122" Type="http://schemas.openxmlformats.org/officeDocument/2006/relationships/slideLayout" Target="../slideLayouts/slideLayout190.xml"/><Relationship Id="rId130" Type="http://schemas.openxmlformats.org/officeDocument/2006/relationships/slideLayout" Target="../slideLayouts/slideLayout19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109" Type="http://schemas.openxmlformats.org/officeDocument/2006/relationships/slideLayout" Target="../slideLayouts/slideLayout17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6" Type="http://schemas.openxmlformats.org/officeDocument/2006/relationships/slideLayout" Target="../slideLayouts/slideLayout144.xml"/><Relationship Id="rId97" Type="http://schemas.openxmlformats.org/officeDocument/2006/relationships/slideLayout" Target="../slideLayouts/slideLayout165.xml"/><Relationship Id="rId104" Type="http://schemas.openxmlformats.org/officeDocument/2006/relationships/slideLayout" Target="../slideLayouts/slideLayout172.xml"/><Relationship Id="rId120" Type="http://schemas.openxmlformats.org/officeDocument/2006/relationships/slideLayout" Target="../slideLayouts/slideLayout188.xml"/><Relationship Id="rId125" Type="http://schemas.openxmlformats.org/officeDocument/2006/relationships/slideLayout" Target="../slideLayouts/slideLayout193.xml"/><Relationship Id="rId7" Type="http://schemas.openxmlformats.org/officeDocument/2006/relationships/slideLayout" Target="../slideLayouts/slideLayout75.xml"/><Relationship Id="rId71" Type="http://schemas.openxmlformats.org/officeDocument/2006/relationships/slideLayout" Target="../slideLayouts/slideLayout139.xml"/><Relationship Id="rId92" Type="http://schemas.openxmlformats.org/officeDocument/2006/relationships/slideLayout" Target="../slideLayouts/slideLayout160.xml"/><Relationship Id="rId2" Type="http://schemas.openxmlformats.org/officeDocument/2006/relationships/slideLayout" Target="../slideLayouts/slideLayout70.xml"/><Relationship Id="rId29" Type="http://schemas.openxmlformats.org/officeDocument/2006/relationships/slideLayout" Target="../slideLayouts/slideLayout97.xml"/><Relationship Id="rId24" Type="http://schemas.openxmlformats.org/officeDocument/2006/relationships/slideLayout" Target="../slideLayouts/slideLayout92.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66" Type="http://schemas.openxmlformats.org/officeDocument/2006/relationships/slideLayout" Target="../slideLayouts/slideLayout134.xml"/><Relationship Id="rId87" Type="http://schemas.openxmlformats.org/officeDocument/2006/relationships/slideLayout" Target="../slideLayouts/slideLayout155.xml"/><Relationship Id="rId110" Type="http://schemas.openxmlformats.org/officeDocument/2006/relationships/slideLayout" Target="../slideLayouts/slideLayout178.xml"/><Relationship Id="rId115" Type="http://schemas.openxmlformats.org/officeDocument/2006/relationships/slideLayout" Target="../slideLayouts/slideLayout183.xml"/><Relationship Id="rId131" Type="http://schemas.openxmlformats.org/officeDocument/2006/relationships/slideLayout" Target="../slideLayouts/slideLayout199.xml"/><Relationship Id="rId61" Type="http://schemas.openxmlformats.org/officeDocument/2006/relationships/slideLayout" Target="../slideLayouts/slideLayout129.xml"/><Relationship Id="rId82" Type="http://schemas.openxmlformats.org/officeDocument/2006/relationships/slideLayout" Target="../slideLayouts/slideLayout150.xml"/><Relationship Id="rId19"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9" Type="http://schemas.openxmlformats.org/officeDocument/2006/relationships/theme" Target="../theme/theme3.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1.xml"/><Relationship Id="rId7" Type="http://schemas.openxmlformats.org/officeDocument/2006/relationships/theme" Target="../theme/theme4.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5" Type="http://schemas.openxmlformats.org/officeDocument/2006/relationships/slideLayout" Target="../slideLayouts/slideLayout243.xml"/><Relationship Id="rId4" Type="http://schemas.openxmlformats.org/officeDocument/2006/relationships/slideLayout" Target="../slideLayouts/slideLayout2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theme" Target="../theme/theme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26" Type="http://schemas.openxmlformats.org/officeDocument/2006/relationships/slideLayout" Target="../slideLayouts/slideLayout300.xml"/><Relationship Id="rId3" Type="http://schemas.openxmlformats.org/officeDocument/2006/relationships/slideLayout" Target="../slideLayouts/slideLayout277.xml"/><Relationship Id="rId21" Type="http://schemas.openxmlformats.org/officeDocument/2006/relationships/slideLayout" Target="../slideLayouts/slideLayout295.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5" Type="http://schemas.openxmlformats.org/officeDocument/2006/relationships/slideLayout" Target="../slideLayouts/slideLayout299.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slideLayout" Target="../slideLayouts/slideLayout294.xml"/><Relationship Id="rId29" Type="http://schemas.openxmlformats.org/officeDocument/2006/relationships/slideLayout" Target="../slideLayouts/slideLayout303.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24" Type="http://schemas.openxmlformats.org/officeDocument/2006/relationships/slideLayout" Target="../slideLayouts/slideLayout298.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23" Type="http://schemas.openxmlformats.org/officeDocument/2006/relationships/slideLayout" Target="../slideLayouts/slideLayout297.xml"/><Relationship Id="rId28" Type="http://schemas.openxmlformats.org/officeDocument/2006/relationships/slideLayout" Target="../slideLayouts/slideLayout302.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31" Type="http://schemas.openxmlformats.org/officeDocument/2006/relationships/theme" Target="../theme/theme6.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slideLayout" Target="../slideLayouts/slideLayout296.xml"/><Relationship Id="rId27" Type="http://schemas.openxmlformats.org/officeDocument/2006/relationships/slideLayout" Target="../slideLayouts/slideLayout301.xml"/><Relationship Id="rId30" Type="http://schemas.openxmlformats.org/officeDocument/2006/relationships/slideLayout" Target="../slideLayouts/slideLayout3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 Type="http://schemas.openxmlformats.org/officeDocument/2006/relationships/slideLayout" Target="../slideLayouts/slideLayout307.xml"/><Relationship Id="rId21" Type="http://schemas.openxmlformats.org/officeDocument/2006/relationships/slideLayout" Target="../slideLayouts/slideLayout325.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slideLayout" Target="../slideLayouts/slideLayout333.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359.xml"/><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42" Type="http://schemas.openxmlformats.org/officeDocument/2006/relationships/slideLayout" Target="../slideLayouts/slideLayout375.xml"/><Relationship Id="rId47" Type="http://schemas.openxmlformats.org/officeDocument/2006/relationships/slideLayout" Target="../slideLayouts/slideLayout380.xml"/><Relationship Id="rId50" Type="http://schemas.openxmlformats.org/officeDocument/2006/relationships/slideLayout" Target="../slideLayouts/slideLayout383.xml"/><Relationship Id="rId55" Type="http://schemas.openxmlformats.org/officeDocument/2006/relationships/slideLayout" Target="../slideLayouts/slideLayout388.xml"/><Relationship Id="rId63" Type="http://schemas.openxmlformats.org/officeDocument/2006/relationships/slideLayout" Target="../slideLayouts/slideLayout396.xml"/><Relationship Id="rId68" Type="http://schemas.openxmlformats.org/officeDocument/2006/relationships/slideLayout" Target="../slideLayouts/slideLayout401.xml"/><Relationship Id="rId76" Type="http://schemas.openxmlformats.org/officeDocument/2006/relationships/slideLayout" Target="../slideLayouts/slideLayout409.xml"/><Relationship Id="rId84" Type="http://schemas.openxmlformats.org/officeDocument/2006/relationships/slideLayout" Target="../slideLayouts/slideLayout417.xml"/><Relationship Id="rId89" Type="http://schemas.openxmlformats.org/officeDocument/2006/relationships/slideLayout" Target="../slideLayouts/slideLayout422.xml"/><Relationship Id="rId97" Type="http://schemas.openxmlformats.org/officeDocument/2006/relationships/slideLayout" Target="../slideLayouts/slideLayout430.xml"/><Relationship Id="rId7" Type="http://schemas.openxmlformats.org/officeDocument/2006/relationships/slideLayout" Target="../slideLayouts/slideLayout340.xml"/><Relationship Id="rId71" Type="http://schemas.openxmlformats.org/officeDocument/2006/relationships/slideLayout" Target="../slideLayouts/slideLayout404.xml"/><Relationship Id="rId92" Type="http://schemas.openxmlformats.org/officeDocument/2006/relationships/slideLayout" Target="../slideLayouts/slideLayout425.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9" Type="http://schemas.openxmlformats.org/officeDocument/2006/relationships/slideLayout" Target="../slideLayouts/slideLayout362.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40" Type="http://schemas.openxmlformats.org/officeDocument/2006/relationships/slideLayout" Target="../slideLayouts/slideLayout373.xml"/><Relationship Id="rId45" Type="http://schemas.openxmlformats.org/officeDocument/2006/relationships/slideLayout" Target="../slideLayouts/slideLayout378.xml"/><Relationship Id="rId53" Type="http://schemas.openxmlformats.org/officeDocument/2006/relationships/slideLayout" Target="../slideLayouts/slideLayout386.xml"/><Relationship Id="rId58" Type="http://schemas.openxmlformats.org/officeDocument/2006/relationships/slideLayout" Target="../slideLayouts/slideLayout391.xml"/><Relationship Id="rId66" Type="http://schemas.openxmlformats.org/officeDocument/2006/relationships/slideLayout" Target="../slideLayouts/slideLayout399.xml"/><Relationship Id="rId74" Type="http://schemas.openxmlformats.org/officeDocument/2006/relationships/slideLayout" Target="../slideLayouts/slideLayout407.xml"/><Relationship Id="rId79" Type="http://schemas.openxmlformats.org/officeDocument/2006/relationships/slideLayout" Target="../slideLayouts/slideLayout412.xml"/><Relationship Id="rId87" Type="http://schemas.openxmlformats.org/officeDocument/2006/relationships/slideLayout" Target="../slideLayouts/slideLayout420.xml"/><Relationship Id="rId5" Type="http://schemas.openxmlformats.org/officeDocument/2006/relationships/slideLayout" Target="../slideLayouts/slideLayout338.xml"/><Relationship Id="rId61" Type="http://schemas.openxmlformats.org/officeDocument/2006/relationships/slideLayout" Target="../slideLayouts/slideLayout394.xml"/><Relationship Id="rId82" Type="http://schemas.openxmlformats.org/officeDocument/2006/relationships/slideLayout" Target="../slideLayouts/slideLayout415.xml"/><Relationship Id="rId90" Type="http://schemas.openxmlformats.org/officeDocument/2006/relationships/slideLayout" Target="../slideLayouts/slideLayout423.xml"/><Relationship Id="rId95" Type="http://schemas.openxmlformats.org/officeDocument/2006/relationships/slideLayout" Target="../slideLayouts/slideLayout428.xml"/><Relationship Id="rId19" Type="http://schemas.openxmlformats.org/officeDocument/2006/relationships/slideLayout" Target="../slideLayouts/slideLayout35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43" Type="http://schemas.openxmlformats.org/officeDocument/2006/relationships/slideLayout" Target="../slideLayouts/slideLayout376.xml"/><Relationship Id="rId48" Type="http://schemas.openxmlformats.org/officeDocument/2006/relationships/slideLayout" Target="../slideLayouts/slideLayout381.xml"/><Relationship Id="rId56" Type="http://schemas.openxmlformats.org/officeDocument/2006/relationships/slideLayout" Target="../slideLayouts/slideLayout389.xml"/><Relationship Id="rId64" Type="http://schemas.openxmlformats.org/officeDocument/2006/relationships/slideLayout" Target="../slideLayouts/slideLayout397.xml"/><Relationship Id="rId69" Type="http://schemas.openxmlformats.org/officeDocument/2006/relationships/slideLayout" Target="../slideLayouts/slideLayout402.xml"/><Relationship Id="rId77" Type="http://schemas.openxmlformats.org/officeDocument/2006/relationships/slideLayout" Target="../slideLayouts/slideLayout410.xml"/><Relationship Id="rId8" Type="http://schemas.openxmlformats.org/officeDocument/2006/relationships/slideLayout" Target="../slideLayouts/slideLayout341.xml"/><Relationship Id="rId51" Type="http://schemas.openxmlformats.org/officeDocument/2006/relationships/slideLayout" Target="../slideLayouts/slideLayout384.xml"/><Relationship Id="rId72" Type="http://schemas.openxmlformats.org/officeDocument/2006/relationships/slideLayout" Target="../slideLayouts/slideLayout405.xml"/><Relationship Id="rId80" Type="http://schemas.openxmlformats.org/officeDocument/2006/relationships/slideLayout" Target="../slideLayouts/slideLayout413.xml"/><Relationship Id="rId85" Type="http://schemas.openxmlformats.org/officeDocument/2006/relationships/slideLayout" Target="../slideLayouts/slideLayout418.xml"/><Relationship Id="rId93" Type="http://schemas.openxmlformats.org/officeDocument/2006/relationships/slideLayout" Target="../slideLayouts/slideLayout426.xml"/><Relationship Id="rId98" Type="http://schemas.openxmlformats.org/officeDocument/2006/relationships/slideLayout" Target="../slideLayouts/slideLayout431.xml"/><Relationship Id="rId3" Type="http://schemas.openxmlformats.org/officeDocument/2006/relationships/slideLayout" Target="../slideLayouts/slideLayout336.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slideLayout" Target="../slideLayouts/slideLayout371.xml"/><Relationship Id="rId46" Type="http://schemas.openxmlformats.org/officeDocument/2006/relationships/slideLayout" Target="../slideLayouts/slideLayout379.xml"/><Relationship Id="rId59" Type="http://schemas.openxmlformats.org/officeDocument/2006/relationships/slideLayout" Target="../slideLayouts/slideLayout392.xml"/><Relationship Id="rId67" Type="http://schemas.openxmlformats.org/officeDocument/2006/relationships/slideLayout" Target="../slideLayouts/slideLayout400.xml"/><Relationship Id="rId20" Type="http://schemas.openxmlformats.org/officeDocument/2006/relationships/slideLayout" Target="../slideLayouts/slideLayout353.xml"/><Relationship Id="rId41" Type="http://schemas.openxmlformats.org/officeDocument/2006/relationships/slideLayout" Target="../slideLayouts/slideLayout374.xml"/><Relationship Id="rId54" Type="http://schemas.openxmlformats.org/officeDocument/2006/relationships/slideLayout" Target="../slideLayouts/slideLayout387.xml"/><Relationship Id="rId62" Type="http://schemas.openxmlformats.org/officeDocument/2006/relationships/slideLayout" Target="../slideLayouts/slideLayout395.xml"/><Relationship Id="rId70" Type="http://schemas.openxmlformats.org/officeDocument/2006/relationships/slideLayout" Target="../slideLayouts/slideLayout403.xml"/><Relationship Id="rId75" Type="http://schemas.openxmlformats.org/officeDocument/2006/relationships/slideLayout" Target="../slideLayouts/slideLayout408.xml"/><Relationship Id="rId83" Type="http://schemas.openxmlformats.org/officeDocument/2006/relationships/slideLayout" Target="../slideLayouts/slideLayout416.xml"/><Relationship Id="rId88" Type="http://schemas.openxmlformats.org/officeDocument/2006/relationships/slideLayout" Target="../slideLayouts/slideLayout421.xml"/><Relationship Id="rId91" Type="http://schemas.openxmlformats.org/officeDocument/2006/relationships/slideLayout" Target="../slideLayouts/slideLayout424.xml"/><Relationship Id="rId96" Type="http://schemas.openxmlformats.org/officeDocument/2006/relationships/slideLayout" Target="../slideLayouts/slideLayout42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49" Type="http://schemas.openxmlformats.org/officeDocument/2006/relationships/slideLayout" Target="../slideLayouts/slideLayout382.xml"/><Relationship Id="rId57" Type="http://schemas.openxmlformats.org/officeDocument/2006/relationships/slideLayout" Target="../slideLayouts/slideLayout390.xml"/><Relationship Id="rId10" Type="http://schemas.openxmlformats.org/officeDocument/2006/relationships/slideLayout" Target="../slideLayouts/slideLayout343.xml"/><Relationship Id="rId31" Type="http://schemas.openxmlformats.org/officeDocument/2006/relationships/slideLayout" Target="../slideLayouts/slideLayout364.xml"/><Relationship Id="rId44" Type="http://schemas.openxmlformats.org/officeDocument/2006/relationships/slideLayout" Target="../slideLayouts/slideLayout377.xml"/><Relationship Id="rId52" Type="http://schemas.openxmlformats.org/officeDocument/2006/relationships/slideLayout" Target="../slideLayouts/slideLayout385.xml"/><Relationship Id="rId60" Type="http://schemas.openxmlformats.org/officeDocument/2006/relationships/slideLayout" Target="../slideLayouts/slideLayout393.xml"/><Relationship Id="rId65" Type="http://schemas.openxmlformats.org/officeDocument/2006/relationships/slideLayout" Target="../slideLayouts/slideLayout398.xml"/><Relationship Id="rId73" Type="http://schemas.openxmlformats.org/officeDocument/2006/relationships/slideLayout" Target="../slideLayouts/slideLayout406.xml"/><Relationship Id="rId78" Type="http://schemas.openxmlformats.org/officeDocument/2006/relationships/slideLayout" Target="../slideLayouts/slideLayout411.xml"/><Relationship Id="rId81" Type="http://schemas.openxmlformats.org/officeDocument/2006/relationships/slideLayout" Target="../slideLayouts/slideLayout414.xml"/><Relationship Id="rId86" Type="http://schemas.openxmlformats.org/officeDocument/2006/relationships/slideLayout" Target="../slideLayouts/slideLayout419.xml"/><Relationship Id="rId94" Type="http://schemas.openxmlformats.org/officeDocument/2006/relationships/slideLayout" Target="../slideLayouts/slideLayout427.xml"/><Relationship Id="rId99" Type="http://schemas.openxmlformats.org/officeDocument/2006/relationships/theme" Target="../theme/theme8.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39" Type="http://schemas.openxmlformats.org/officeDocument/2006/relationships/slideLayout" Target="../slideLayouts/slideLayout3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7596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 id="2147483968" r:id="rId57"/>
    <p:sldLayoutId id="2147483969" r:id="rId58"/>
    <p:sldLayoutId id="2147483970" r:id="rId59"/>
    <p:sldLayoutId id="2147483971" r:id="rId60"/>
    <p:sldLayoutId id="2147483972" r:id="rId61"/>
    <p:sldLayoutId id="2147483973" r:id="rId62"/>
    <p:sldLayoutId id="2147483974" r:id="rId63"/>
    <p:sldLayoutId id="2147483975" r:id="rId64"/>
    <p:sldLayoutId id="2147483976" r:id="rId65"/>
    <p:sldLayoutId id="2147483977" r:id="rId66"/>
    <p:sldLayoutId id="2147483978" r:id="rId67"/>
    <p:sldLayoutId id="2147483979" r:id="rId68"/>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579491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40" r:id="rId62"/>
    <p:sldLayoutId id="2147483841" r:id="rId63"/>
    <p:sldLayoutId id="2147483842" r:id="rId64"/>
    <p:sldLayoutId id="2147483843" r:id="rId65"/>
    <p:sldLayoutId id="2147483844" r:id="rId66"/>
    <p:sldLayoutId id="2147483845" r:id="rId67"/>
    <p:sldLayoutId id="2147483846" r:id="rId68"/>
    <p:sldLayoutId id="2147483848" r:id="rId69"/>
    <p:sldLayoutId id="2147483849" r:id="rId70"/>
    <p:sldLayoutId id="2147483850" r:id="rId71"/>
    <p:sldLayoutId id="2147483851" r:id="rId72"/>
    <p:sldLayoutId id="2147483852" r:id="rId73"/>
    <p:sldLayoutId id="2147483853" r:id="rId74"/>
    <p:sldLayoutId id="2147483854" r:id="rId75"/>
    <p:sldLayoutId id="2147483855" r:id="rId76"/>
    <p:sldLayoutId id="2147483856" r:id="rId77"/>
    <p:sldLayoutId id="2147483857" r:id="rId78"/>
    <p:sldLayoutId id="2147483858" r:id="rId79"/>
    <p:sldLayoutId id="2147483859" r:id="rId80"/>
    <p:sldLayoutId id="2147483860" r:id="rId81"/>
    <p:sldLayoutId id="2147483861" r:id="rId82"/>
    <p:sldLayoutId id="2147483862" r:id="rId83"/>
    <p:sldLayoutId id="2147483863" r:id="rId84"/>
    <p:sldLayoutId id="2147483864" r:id="rId85"/>
    <p:sldLayoutId id="2147483865" r:id="rId86"/>
    <p:sldLayoutId id="2147483866" r:id="rId87"/>
    <p:sldLayoutId id="2147483867" r:id="rId88"/>
    <p:sldLayoutId id="2147483868" r:id="rId89"/>
    <p:sldLayoutId id="2147483869" r:id="rId90"/>
    <p:sldLayoutId id="2147483871" r:id="rId91"/>
    <p:sldLayoutId id="2147483872" r:id="rId92"/>
    <p:sldLayoutId id="2147483873" r:id="rId93"/>
    <p:sldLayoutId id="2147483874" r:id="rId94"/>
    <p:sldLayoutId id="2147483875" r:id="rId95"/>
    <p:sldLayoutId id="2147483876" r:id="rId96"/>
    <p:sldLayoutId id="2147484005" r:id="rId97"/>
    <p:sldLayoutId id="2147484012" r:id="rId98"/>
    <p:sldLayoutId id="2147484048" r:id="rId99"/>
    <p:sldLayoutId id="2147484049" r:id="rId100"/>
    <p:sldLayoutId id="2147484051" r:id="rId101"/>
    <p:sldLayoutId id="2147484052" r:id="rId102"/>
    <p:sldLayoutId id="2147484055" r:id="rId103"/>
    <p:sldLayoutId id="2147484056" r:id="rId104"/>
    <p:sldLayoutId id="2147484057" r:id="rId105"/>
    <p:sldLayoutId id="2147484058" r:id="rId106"/>
    <p:sldLayoutId id="2147484059" r:id="rId107"/>
    <p:sldLayoutId id="2147484060" r:id="rId108"/>
    <p:sldLayoutId id="2147484061" r:id="rId109"/>
    <p:sldLayoutId id="2147484062" r:id="rId110"/>
    <p:sldLayoutId id="2147484063" r:id="rId111"/>
    <p:sldLayoutId id="2147484064" r:id="rId112"/>
    <p:sldLayoutId id="2147484065" r:id="rId113"/>
    <p:sldLayoutId id="2147484066" r:id="rId114"/>
    <p:sldLayoutId id="2147484067" r:id="rId115"/>
    <p:sldLayoutId id="2147484068" r:id="rId116"/>
    <p:sldLayoutId id="2147484069" r:id="rId117"/>
    <p:sldLayoutId id="2147484070" r:id="rId118"/>
    <p:sldLayoutId id="2147484071" r:id="rId119"/>
    <p:sldLayoutId id="2147484072" r:id="rId120"/>
    <p:sldLayoutId id="2147484073" r:id="rId121"/>
    <p:sldLayoutId id="2147484074" r:id="rId122"/>
    <p:sldLayoutId id="2147484075" r:id="rId123"/>
    <p:sldLayoutId id="2147484076" r:id="rId124"/>
    <p:sldLayoutId id="2147484077" r:id="rId125"/>
    <p:sldLayoutId id="2147484078" r:id="rId126"/>
    <p:sldLayoutId id="2147484079" r:id="rId127"/>
    <p:sldLayoutId id="2147484080" r:id="rId128"/>
    <p:sldLayoutId id="2147484081" r:id="rId129"/>
    <p:sldLayoutId id="2147484082" r:id="rId130"/>
    <p:sldLayoutId id="2147484083" r:id="rId131"/>
    <p:sldLayoutId id="2147484159" r:id="rId13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6232723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Lst>
  <p:hf hdr="0" ftr="0" dt="0"/>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2" indent="-124812"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2"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1" indent="-124812"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6"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4pPr>
      <a:lvl5pPr marL="1123310"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2182"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249" rtl="0" eaLnBrk="1" latinLnBrk="0" hangingPunct="1">
        <a:defRPr sz="982" kern="1200">
          <a:solidFill>
            <a:schemeClr val="tx1"/>
          </a:solidFill>
          <a:latin typeface="+mn-lt"/>
          <a:ea typeface="+mn-ea"/>
          <a:cs typeface="+mn-cs"/>
        </a:defRPr>
      </a:lvl1pPr>
      <a:lvl2pPr marL="249624" algn="l" defTabSz="499249" rtl="0" eaLnBrk="1" latinLnBrk="0" hangingPunct="1">
        <a:defRPr sz="982" kern="1200">
          <a:solidFill>
            <a:schemeClr val="tx1"/>
          </a:solidFill>
          <a:latin typeface="+mn-lt"/>
          <a:ea typeface="+mn-ea"/>
          <a:cs typeface="+mn-cs"/>
        </a:defRPr>
      </a:lvl2pPr>
      <a:lvl3pPr marL="499249" algn="l" defTabSz="499249" rtl="0" eaLnBrk="1" latinLnBrk="0" hangingPunct="1">
        <a:defRPr sz="982" kern="1200">
          <a:solidFill>
            <a:schemeClr val="tx1"/>
          </a:solidFill>
          <a:latin typeface="+mn-lt"/>
          <a:ea typeface="+mn-ea"/>
          <a:cs typeface="+mn-cs"/>
        </a:defRPr>
      </a:lvl3pPr>
      <a:lvl4pPr marL="748873" algn="l" defTabSz="499249" rtl="0" eaLnBrk="1" latinLnBrk="0" hangingPunct="1">
        <a:defRPr sz="982" kern="1200">
          <a:solidFill>
            <a:schemeClr val="tx1"/>
          </a:solidFill>
          <a:latin typeface="+mn-lt"/>
          <a:ea typeface="+mn-ea"/>
          <a:cs typeface="+mn-cs"/>
        </a:defRPr>
      </a:lvl4pPr>
      <a:lvl5pPr marL="998498" algn="l" defTabSz="499249" rtl="0" eaLnBrk="1" latinLnBrk="0" hangingPunct="1">
        <a:defRPr sz="982" kern="1200">
          <a:solidFill>
            <a:schemeClr val="tx1"/>
          </a:solidFill>
          <a:latin typeface="+mn-lt"/>
          <a:ea typeface="+mn-ea"/>
          <a:cs typeface="+mn-cs"/>
        </a:defRPr>
      </a:lvl5pPr>
      <a:lvl6pPr marL="1248122" algn="l" defTabSz="499249" rtl="0" eaLnBrk="1" latinLnBrk="0" hangingPunct="1">
        <a:defRPr sz="982" kern="1200">
          <a:solidFill>
            <a:schemeClr val="tx1"/>
          </a:solidFill>
          <a:latin typeface="+mn-lt"/>
          <a:ea typeface="+mn-ea"/>
          <a:cs typeface="+mn-cs"/>
        </a:defRPr>
      </a:lvl6pPr>
      <a:lvl7pPr marL="1497746" algn="l" defTabSz="499249" rtl="0" eaLnBrk="1" latinLnBrk="0" hangingPunct="1">
        <a:defRPr sz="982" kern="1200">
          <a:solidFill>
            <a:schemeClr val="tx1"/>
          </a:solidFill>
          <a:latin typeface="+mn-lt"/>
          <a:ea typeface="+mn-ea"/>
          <a:cs typeface="+mn-cs"/>
        </a:defRPr>
      </a:lvl7pPr>
      <a:lvl8pPr marL="1747370" algn="l" defTabSz="499249" rtl="0" eaLnBrk="1" latinLnBrk="0" hangingPunct="1">
        <a:defRPr sz="982" kern="1200">
          <a:solidFill>
            <a:schemeClr val="tx1"/>
          </a:solidFill>
          <a:latin typeface="+mn-lt"/>
          <a:ea typeface="+mn-ea"/>
          <a:cs typeface="+mn-cs"/>
        </a:defRPr>
      </a:lvl8pPr>
      <a:lvl9pPr marL="1996995" algn="l" defTabSz="499249" rtl="0" eaLnBrk="1" latinLnBrk="0" hangingPunct="1">
        <a:defRPr sz="9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92565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bodyStyle>
    <p:other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925190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p:hf hdr="0" ftr="0" dt="0"/>
  <p:txStyles>
    <p:titleStyle>
      <a:lvl1pPr algn="l" defTabSz="374437" rtl="0" eaLnBrk="1" latinLnBrk="0" hangingPunct="1">
        <a:lnSpc>
          <a:spcPct val="90000"/>
        </a:lnSpc>
        <a:spcBef>
          <a:spcPct val="0"/>
        </a:spcBef>
        <a:buNone/>
        <a:defRPr sz="1475" b="1" kern="1200">
          <a:solidFill>
            <a:schemeClr val="accent1"/>
          </a:solidFill>
          <a:latin typeface="+mn-lt"/>
          <a:ea typeface="+mj-ea"/>
          <a:cs typeface="+mj-cs"/>
        </a:defRPr>
      </a:lvl1pPr>
    </p:titleStyle>
    <p:bodyStyle>
      <a:lvl1pPr marL="93609" indent="-93609" algn="l" defTabSz="374437" rtl="0" eaLnBrk="1" latinLnBrk="0" hangingPunct="1">
        <a:lnSpc>
          <a:spcPct val="90000"/>
        </a:lnSpc>
        <a:spcBef>
          <a:spcPts val="410"/>
        </a:spcBef>
        <a:buClr>
          <a:schemeClr val="bg2"/>
        </a:buClr>
        <a:buFont typeface="Wingdings" panose="05000000000000000000" pitchFamily="2" charset="2"/>
        <a:buChar char="§"/>
        <a:defRPr sz="1147" kern="1200">
          <a:solidFill>
            <a:schemeClr val="bg1"/>
          </a:solidFill>
          <a:latin typeface="+mn-lt"/>
          <a:ea typeface="+mn-ea"/>
          <a:cs typeface="+mn-cs"/>
        </a:defRPr>
      </a:lvl1pPr>
      <a:lvl2pPr marL="280828" indent="-93609" algn="l" defTabSz="374437" rtl="0" eaLnBrk="1" latinLnBrk="0" hangingPunct="1">
        <a:lnSpc>
          <a:spcPct val="90000"/>
        </a:lnSpc>
        <a:spcBef>
          <a:spcPts val="205"/>
        </a:spcBef>
        <a:buClr>
          <a:schemeClr val="bg2"/>
        </a:buClr>
        <a:buFont typeface="Wingdings" panose="05000000000000000000" pitchFamily="2" charset="2"/>
        <a:buChar char="§"/>
        <a:defRPr sz="982" kern="1200">
          <a:solidFill>
            <a:schemeClr val="bg1"/>
          </a:solidFill>
          <a:latin typeface="+mn-lt"/>
          <a:ea typeface="+mn-ea"/>
          <a:cs typeface="+mn-cs"/>
        </a:defRPr>
      </a:lvl2pPr>
      <a:lvl3pPr marL="468046" indent="-93609" algn="l" defTabSz="374437" rtl="0" eaLnBrk="1" latinLnBrk="0" hangingPunct="1">
        <a:lnSpc>
          <a:spcPct val="90000"/>
        </a:lnSpc>
        <a:spcBef>
          <a:spcPts val="205"/>
        </a:spcBef>
        <a:buClr>
          <a:schemeClr val="bg2"/>
        </a:buClr>
        <a:buFont typeface="Wingdings" panose="05000000000000000000" pitchFamily="2" charset="2"/>
        <a:buChar char="§"/>
        <a:defRPr sz="819" kern="1200">
          <a:solidFill>
            <a:schemeClr val="bg1"/>
          </a:solidFill>
          <a:latin typeface="+mn-lt"/>
          <a:ea typeface="+mn-ea"/>
          <a:cs typeface="+mn-cs"/>
        </a:defRPr>
      </a:lvl3pPr>
      <a:lvl4pPr marL="655264"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4pPr>
      <a:lvl5pPr marL="842482"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5pPr>
      <a:lvl6pPr marL="1029701"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6pPr>
      <a:lvl7pPr marL="1216919"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7pPr>
      <a:lvl8pPr marL="1404137"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8pPr>
      <a:lvl9pPr marL="1591355"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9pPr>
    </p:bodyStyle>
    <p:otherStyle>
      <a:defPPr>
        <a:defRPr lang="en-US"/>
      </a:defPPr>
      <a:lvl1pPr marL="0" algn="l" defTabSz="374437" rtl="0" eaLnBrk="1" latinLnBrk="0" hangingPunct="1">
        <a:defRPr sz="737" kern="1200">
          <a:solidFill>
            <a:schemeClr val="tx1"/>
          </a:solidFill>
          <a:latin typeface="+mn-lt"/>
          <a:ea typeface="+mn-ea"/>
          <a:cs typeface="+mn-cs"/>
        </a:defRPr>
      </a:lvl1pPr>
      <a:lvl2pPr marL="187219" algn="l" defTabSz="374437" rtl="0" eaLnBrk="1" latinLnBrk="0" hangingPunct="1">
        <a:defRPr sz="737" kern="1200">
          <a:solidFill>
            <a:schemeClr val="tx1"/>
          </a:solidFill>
          <a:latin typeface="+mn-lt"/>
          <a:ea typeface="+mn-ea"/>
          <a:cs typeface="+mn-cs"/>
        </a:defRPr>
      </a:lvl2pPr>
      <a:lvl3pPr marL="374437" algn="l" defTabSz="374437" rtl="0" eaLnBrk="1" latinLnBrk="0" hangingPunct="1">
        <a:defRPr sz="737" kern="1200">
          <a:solidFill>
            <a:schemeClr val="tx1"/>
          </a:solidFill>
          <a:latin typeface="+mn-lt"/>
          <a:ea typeface="+mn-ea"/>
          <a:cs typeface="+mn-cs"/>
        </a:defRPr>
      </a:lvl3pPr>
      <a:lvl4pPr marL="561655" algn="l" defTabSz="374437" rtl="0" eaLnBrk="1" latinLnBrk="0" hangingPunct="1">
        <a:defRPr sz="737" kern="1200">
          <a:solidFill>
            <a:schemeClr val="tx1"/>
          </a:solidFill>
          <a:latin typeface="+mn-lt"/>
          <a:ea typeface="+mn-ea"/>
          <a:cs typeface="+mn-cs"/>
        </a:defRPr>
      </a:lvl4pPr>
      <a:lvl5pPr marL="748873" algn="l" defTabSz="374437" rtl="0" eaLnBrk="1" latinLnBrk="0" hangingPunct="1">
        <a:defRPr sz="737" kern="1200">
          <a:solidFill>
            <a:schemeClr val="tx1"/>
          </a:solidFill>
          <a:latin typeface="+mn-lt"/>
          <a:ea typeface="+mn-ea"/>
          <a:cs typeface="+mn-cs"/>
        </a:defRPr>
      </a:lvl5pPr>
      <a:lvl6pPr marL="936092" algn="l" defTabSz="374437" rtl="0" eaLnBrk="1" latinLnBrk="0" hangingPunct="1">
        <a:defRPr sz="737" kern="1200">
          <a:solidFill>
            <a:schemeClr val="tx1"/>
          </a:solidFill>
          <a:latin typeface="+mn-lt"/>
          <a:ea typeface="+mn-ea"/>
          <a:cs typeface="+mn-cs"/>
        </a:defRPr>
      </a:lvl6pPr>
      <a:lvl7pPr marL="1123310" algn="l" defTabSz="374437" rtl="0" eaLnBrk="1" latinLnBrk="0" hangingPunct="1">
        <a:defRPr sz="737" kern="1200">
          <a:solidFill>
            <a:schemeClr val="tx1"/>
          </a:solidFill>
          <a:latin typeface="+mn-lt"/>
          <a:ea typeface="+mn-ea"/>
          <a:cs typeface="+mn-cs"/>
        </a:defRPr>
      </a:lvl7pPr>
      <a:lvl8pPr marL="1310528" algn="l" defTabSz="374437" rtl="0" eaLnBrk="1" latinLnBrk="0" hangingPunct="1">
        <a:defRPr sz="737" kern="1200">
          <a:solidFill>
            <a:schemeClr val="tx1"/>
          </a:solidFill>
          <a:latin typeface="+mn-lt"/>
          <a:ea typeface="+mn-ea"/>
          <a:cs typeface="+mn-cs"/>
        </a:defRPr>
      </a:lvl8pPr>
      <a:lvl9pPr marL="1497746" algn="l" defTabSz="374437" rtl="0" eaLnBrk="1" latinLnBrk="0" hangingPunct="1">
        <a:defRPr sz="73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78711403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Lst>
  <p:hf hdr="0" ftr="0" dt="0"/>
  <p:txStyles>
    <p:titleStyle>
      <a:lvl1pPr algn="l" defTabSz="385763" rtl="0" eaLnBrk="1" latinLnBrk="0" hangingPunct="1">
        <a:lnSpc>
          <a:spcPct val="90000"/>
        </a:lnSpc>
        <a:spcBef>
          <a:spcPct val="0"/>
        </a:spcBef>
        <a:buNone/>
        <a:defRPr sz="1519" b="1" kern="1200">
          <a:solidFill>
            <a:schemeClr val="accent1"/>
          </a:solidFill>
          <a:latin typeface="+mn-lt"/>
          <a:ea typeface="+mj-ea"/>
          <a:cs typeface="+mj-cs"/>
        </a:defRPr>
      </a:lvl1pPr>
    </p:titleStyle>
    <p:bodyStyle>
      <a:lvl1pPr marL="96441" indent="-96441" algn="l" defTabSz="385763" rtl="0" eaLnBrk="1" latinLnBrk="0" hangingPunct="1">
        <a:lnSpc>
          <a:spcPct val="90000"/>
        </a:lnSpc>
        <a:spcBef>
          <a:spcPts val="422"/>
        </a:spcBef>
        <a:buClr>
          <a:schemeClr val="bg2"/>
        </a:buClr>
        <a:buFont typeface="Wingdings" panose="05000000000000000000" pitchFamily="2" charset="2"/>
        <a:buChar char="§"/>
        <a:defRPr sz="1181" kern="1200">
          <a:solidFill>
            <a:schemeClr val="bg1"/>
          </a:solidFill>
          <a:latin typeface="+mn-lt"/>
          <a:ea typeface="+mn-ea"/>
          <a:cs typeface="+mn-cs"/>
        </a:defRPr>
      </a:lvl1pPr>
      <a:lvl2pPr marL="289322" indent="-96441" algn="l" defTabSz="385763" rtl="0" eaLnBrk="1" latinLnBrk="0" hangingPunct="1">
        <a:lnSpc>
          <a:spcPct val="90000"/>
        </a:lnSpc>
        <a:spcBef>
          <a:spcPts val="211"/>
        </a:spcBef>
        <a:buClr>
          <a:schemeClr val="bg2"/>
        </a:buClr>
        <a:buFont typeface="Wingdings" panose="05000000000000000000" pitchFamily="2" charset="2"/>
        <a:buChar char="§"/>
        <a:defRPr sz="1013" kern="1200">
          <a:solidFill>
            <a:schemeClr val="bg1"/>
          </a:solidFill>
          <a:latin typeface="+mn-lt"/>
          <a:ea typeface="+mn-ea"/>
          <a:cs typeface="+mn-cs"/>
        </a:defRPr>
      </a:lvl2pPr>
      <a:lvl3pPr marL="482204" indent="-96441" algn="l" defTabSz="385763" rtl="0" eaLnBrk="1" latinLnBrk="0" hangingPunct="1">
        <a:lnSpc>
          <a:spcPct val="90000"/>
        </a:lnSpc>
        <a:spcBef>
          <a:spcPts val="211"/>
        </a:spcBef>
        <a:buClr>
          <a:schemeClr val="bg2"/>
        </a:buClr>
        <a:buFont typeface="Wingdings" panose="05000000000000000000" pitchFamily="2" charset="2"/>
        <a:buChar char="§"/>
        <a:defRPr sz="844" kern="1200">
          <a:solidFill>
            <a:schemeClr val="bg1"/>
          </a:solidFill>
          <a:latin typeface="+mn-lt"/>
          <a:ea typeface="+mn-ea"/>
          <a:cs typeface="+mn-cs"/>
        </a:defRPr>
      </a:lvl3pPr>
      <a:lvl4pPr marL="675085"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4pPr>
      <a:lvl5pPr marL="867966"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9/17/2025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8790193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8BD53405-F6B7-4BC8-8EF3-62BBD8EC6227}" type="datetime1">
              <a:rPr lang="en-US" smtClean="0"/>
              <a:t>9/17/2025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06102135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 id="2147484240" r:id="rId46"/>
    <p:sldLayoutId id="2147484241" r:id="rId47"/>
    <p:sldLayoutId id="2147484242" r:id="rId48"/>
    <p:sldLayoutId id="2147484243" r:id="rId49"/>
    <p:sldLayoutId id="2147484244" r:id="rId50"/>
    <p:sldLayoutId id="2147484245" r:id="rId51"/>
    <p:sldLayoutId id="2147484246" r:id="rId52"/>
    <p:sldLayoutId id="2147484247" r:id="rId53"/>
    <p:sldLayoutId id="2147484248" r:id="rId54"/>
    <p:sldLayoutId id="2147484249" r:id="rId55"/>
    <p:sldLayoutId id="2147484250" r:id="rId56"/>
    <p:sldLayoutId id="2147484251" r:id="rId57"/>
    <p:sldLayoutId id="2147484252" r:id="rId58"/>
    <p:sldLayoutId id="2147484253" r:id="rId59"/>
    <p:sldLayoutId id="2147484254" r:id="rId60"/>
    <p:sldLayoutId id="2147484255" r:id="rId61"/>
    <p:sldLayoutId id="2147484256" r:id="rId62"/>
    <p:sldLayoutId id="2147484257" r:id="rId63"/>
    <p:sldLayoutId id="2147484258" r:id="rId64"/>
    <p:sldLayoutId id="2147484259" r:id="rId65"/>
    <p:sldLayoutId id="2147484260" r:id="rId66"/>
    <p:sldLayoutId id="2147484261" r:id="rId67"/>
    <p:sldLayoutId id="2147484262" r:id="rId68"/>
    <p:sldLayoutId id="2147484263" r:id="rId69"/>
    <p:sldLayoutId id="2147484264" r:id="rId70"/>
    <p:sldLayoutId id="2147484266" r:id="rId71"/>
    <p:sldLayoutId id="2147484267" r:id="rId72"/>
    <p:sldLayoutId id="2147484268" r:id="rId73"/>
    <p:sldLayoutId id="2147484269" r:id="rId74"/>
    <p:sldLayoutId id="2147484270" r:id="rId75"/>
    <p:sldLayoutId id="2147484271" r:id="rId76"/>
    <p:sldLayoutId id="2147484272" r:id="rId77"/>
    <p:sldLayoutId id="2147484273" r:id="rId78"/>
    <p:sldLayoutId id="2147484274" r:id="rId79"/>
    <p:sldLayoutId id="2147484275" r:id="rId80"/>
    <p:sldLayoutId id="2147484276" r:id="rId81"/>
    <p:sldLayoutId id="2147484277" r:id="rId82"/>
    <p:sldLayoutId id="2147484278" r:id="rId83"/>
    <p:sldLayoutId id="2147484279" r:id="rId84"/>
    <p:sldLayoutId id="2147484280" r:id="rId85"/>
    <p:sldLayoutId id="2147484281" r:id="rId86"/>
    <p:sldLayoutId id="2147484282" r:id="rId87"/>
    <p:sldLayoutId id="2147484283" r:id="rId88"/>
    <p:sldLayoutId id="2147484284" r:id="rId89"/>
    <p:sldLayoutId id="2147484285" r:id="rId90"/>
    <p:sldLayoutId id="2147484286" r:id="rId91"/>
    <p:sldLayoutId id="2147484287" r:id="rId92"/>
    <p:sldLayoutId id="2147484288" r:id="rId93"/>
    <p:sldLayoutId id="2147484289" r:id="rId94"/>
    <p:sldLayoutId id="2147484290" r:id="rId95"/>
    <p:sldLayoutId id="2147484291" r:id="rId96"/>
    <p:sldLayoutId id="2147484292" r:id="rId97"/>
    <p:sldLayoutId id="2147484293" r:id="rId98"/>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4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91.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130.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0.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0.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0.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0.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xasstudentdatasystem.org/tsds/teds/tweds-upgrade" TargetMode="Externa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9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8.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9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0.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9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hyperlink" Target="https://www.texasstudentdatasystem.org/tsds/about/training-and-support/tsds-upgrade-project-training-materials" TargetMode="External"/><Relationship Id="rId13" Type="http://schemas.openxmlformats.org/officeDocument/2006/relationships/image" Target="../media/image5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hyperlink" Target="https://tea.texas.gov/finance-and-grants/financial-compliance/financial-accountability-system-resource-guide" TargetMode="External"/><Relationship Id="rId2" Type="http://schemas.openxmlformats.org/officeDocument/2006/relationships/notesSlide" Target="../notesSlides/notesSlide27.xml"/><Relationship Id="rId1" Type="http://schemas.openxmlformats.org/officeDocument/2006/relationships/slideLayout" Target="../slideLayouts/slideLayout67.xml"/><Relationship Id="rId6" Type="http://schemas.openxmlformats.org/officeDocument/2006/relationships/diagramColors" Target="../diagrams/colors3.xml"/><Relationship Id="rId11" Type="http://schemas.openxmlformats.org/officeDocument/2006/relationships/hyperlink" Target="http://tea4avcastro.tea.state.tx.us/tsds_training/TSDSUpgradeProject2024/ResourceDocuments/SOA_Resource_Document.pdf" TargetMode="External"/><Relationship Id="rId5" Type="http://schemas.openxmlformats.org/officeDocument/2006/relationships/diagramQuickStyle" Target="../diagrams/quickStyle3.xml"/><Relationship Id="rId10" Type="http://schemas.openxmlformats.org/officeDocument/2006/relationships/hyperlink" Target="http://tea4avcastro.tea.state.tx.us/tsds_training/nut/peims/peims-process-reference-guide.pdf" TargetMode="External"/><Relationship Id="rId4" Type="http://schemas.openxmlformats.org/officeDocument/2006/relationships/diagramLayout" Target="../diagrams/layout3.xml"/><Relationship Id="rId9" Type="http://schemas.openxmlformats.org/officeDocument/2006/relationships/hyperlink" Target="https://tea4avcastro.tea.state.tx.us/tsds_training/TSDSUpgradeProject2024/KeyTermsandDefinitions/Key_Terms_and_Definitions.pdf" TargetMode="External"/><Relationship Id="rId14" Type="http://schemas.openxmlformats.org/officeDocument/2006/relationships/image" Target="../media/image53.svg"/></Relationships>
</file>

<file path=ppt/slides/_rels/slide28.xml.rels><?xml version="1.0" encoding="UTF-8" standalone="yes"?>
<Relationships xmlns="http://schemas.openxmlformats.org/package/2006/relationships"><Relationship Id="rId8" Type="http://schemas.openxmlformats.org/officeDocument/2006/relationships/hyperlink" Target="https://tealprod.tea.state.tx.us/tims/browse/TSDSKB-606?filter=11815" TargetMode="External"/><Relationship Id="rId3" Type="http://schemas.openxmlformats.org/officeDocument/2006/relationships/notesSlide" Target="../notesSlides/notesSlide28.xml"/><Relationship Id="rId7" Type="http://schemas.openxmlformats.org/officeDocument/2006/relationships/hyperlink" Target="https://www.texasstudentdatasystem.org/tsds/teds/ods-upgrade-data-standards" TargetMode="External"/><Relationship Id="rId2" Type="http://schemas.openxmlformats.org/officeDocument/2006/relationships/slideLayout" Target="../slideLayouts/slideLayout130.xml"/><Relationship Id="rId1" Type="http://schemas.openxmlformats.org/officeDocument/2006/relationships/tags" Target="../tags/tag9.xml"/><Relationship Id="rId6" Type="http://schemas.openxmlformats.org/officeDocument/2006/relationships/hyperlink" Target="https://tea4avcastro.tea.state.tx.us/tsds_training/TSDSUpgradeProject2024/KeyTermsandDefinitions/Key_Terms_and_Definitions.pdf" TargetMode="External"/><Relationship Id="rId5" Type="http://schemas.openxmlformats.org/officeDocument/2006/relationships/hyperlink" Target="https://tea.texas.gov/finance-and-grants/financial-compliance/student-attendance-accounting-handbook" TargetMode="External"/><Relationship Id="rId4" Type="http://schemas.openxmlformats.org/officeDocument/2006/relationships/hyperlink" Target="https://tea.texas.gov/about-tea/news-and-multimedia/correspondence/taa-letters/residential-facilities-tracker-in-the-texas-student-data-syste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0.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35.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4923" y="3155059"/>
            <a:ext cx="4952762" cy="730969"/>
          </a:xfrm>
          <a:prstGeom prst="rect">
            <a:avLst/>
          </a:prstGeom>
        </p:spPr>
        <p:txBody>
          <a:bodyPr vert="horz" wrap="square" lIns="0" tIns="0" rIns="0" bIns="0" rtlCol="0">
            <a:spAutoFit/>
          </a:bodyPr>
          <a:lstStyle/>
          <a:p>
            <a:pPr algn="ctr" defTabSz="514350">
              <a:lnSpc>
                <a:spcPts val="2506"/>
              </a:lnSpc>
              <a:defRPr/>
            </a:pPr>
            <a:r>
              <a:rPr sz="2813" b="1">
                <a:solidFill>
                  <a:srgbClr val="3B6DBD"/>
                </a:solidFill>
                <a:latin typeface="Calibri"/>
                <a:cs typeface="Calibri"/>
              </a:rPr>
              <a:t>TITLE</a:t>
            </a:r>
            <a:r>
              <a:rPr sz="2813" b="1" spc="-17">
                <a:solidFill>
                  <a:srgbClr val="3B6DBD"/>
                </a:solidFill>
                <a:latin typeface="Calibri"/>
                <a:cs typeface="Calibri"/>
              </a:rPr>
              <a:t> </a:t>
            </a:r>
            <a:r>
              <a:rPr sz="2813" b="1">
                <a:solidFill>
                  <a:srgbClr val="3B6DBD"/>
                </a:solidFill>
                <a:latin typeface="Calibri"/>
                <a:cs typeface="Calibri"/>
              </a:rPr>
              <a:t>SLIDE:</a:t>
            </a:r>
            <a:r>
              <a:rPr sz="2813" b="1" spc="-20">
                <a:solidFill>
                  <a:srgbClr val="3B6DBD"/>
                </a:solidFill>
                <a:latin typeface="Calibri"/>
                <a:cs typeface="Calibri"/>
              </a:rPr>
              <a:t> </a:t>
            </a:r>
            <a:r>
              <a:rPr sz="2813" b="1">
                <a:solidFill>
                  <a:srgbClr val="3B6DBD"/>
                </a:solidFill>
                <a:latin typeface="Calibri"/>
                <a:cs typeface="Calibri"/>
              </a:rPr>
              <a:t>TSDS</a:t>
            </a:r>
            <a:r>
              <a:rPr sz="2813" b="1" spc="-23">
                <a:solidFill>
                  <a:srgbClr val="3B6DBD"/>
                </a:solidFill>
                <a:latin typeface="Calibri"/>
                <a:cs typeface="Calibri"/>
              </a:rPr>
              <a:t> </a:t>
            </a:r>
            <a:r>
              <a:rPr sz="2813" b="1">
                <a:solidFill>
                  <a:srgbClr val="3B6DBD"/>
                </a:solidFill>
                <a:latin typeface="Calibri"/>
                <a:cs typeface="Calibri"/>
              </a:rPr>
              <a:t>ODS</a:t>
            </a:r>
            <a:r>
              <a:rPr sz="2813" b="1" spc="-14">
                <a:solidFill>
                  <a:srgbClr val="3B6DBD"/>
                </a:solidFill>
                <a:latin typeface="Calibri"/>
                <a:cs typeface="Calibri"/>
              </a:rPr>
              <a:t> </a:t>
            </a:r>
            <a:r>
              <a:rPr sz="2813" b="1">
                <a:solidFill>
                  <a:srgbClr val="3B6DBD"/>
                </a:solidFill>
                <a:latin typeface="Calibri"/>
                <a:cs typeface="Calibri"/>
              </a:rPr>
              <a:t>3.x</a:t>
            </a:r>
            <a:r>
              <a:rPr sz="2813" b="1" spc="-11">
                <a:solidFill>
                  <a:srgbClr val="3B6DBD"/>
                </a:solidFill>
                <a:latin typeface="Calibri"/>
                <a:cs typeface="Calibri"/>
              </a:rPr>
              <a:t> </a:t>
            </a:r>
            <a:r>
              <a:rPr sz="2813" b="1" spc="-6">
                <a:solidFill>
                  <a:srgbClr val="3B6DBD"/>
                </a:solidFill>
                <a:latin typeface="Calibri"/>
                <a:cs typeface="Calibri"/>
              </a:rPr>
              <a:t>Project</a:t>
            </a:r>
            <a:endParaRPr sz="2813">
              <a:solidFill>
                <a:prstClr val="black"/>
              </a:solidFill>
              <a:latin typeface="Calibri"/>
              <a:cs typeface="Calibri"/>
            </a:endParaRPr>
          </a:p>
          <a:p>
            <a:pPr marL="715" algn="ctr" defTabSz="514350">
              <a:lnSpc>
                <a:spcPts val="3206"/>
              </a:lnSpc>
              <a:defRPr/>
            </a:pPr>
            <a:r>
              <a:rPr sz="2813" b="1" spc="-6">
                <a:solidFill>
                  <a:srgbClr val="3B6DBD"/>
                </a:solidFill>
                <a:latin typeface="Calibri"/>
                <a:cs typeface="Calibri"/>
              </a:rPr>
              <a:t>Updates</a:t>
            </a:r>
            <a:endParaRPr sz="2813">
              <a:solidFill>
                <a:prstClr val="black"/>
              </a:solidFill>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0" y="1344058"/>
            <a:ext cx="9144000" cy="5513942"/>
            <a:chOff x="0" y="1339855"/>
            <a:chExt cx="12192000" cy="5590031"/>
          </a:xfrm>
        </p:grpSpPr>
        <p:pic>
          <p:nvPicPr>
            <p:cNvPr id="4" name="object 4"/>
            <p:cNvPicPr/>
            <p:nvPr/>
          </p:nvPicPr>
          <p:blipFill>
            <a:blip r:embed="rId3"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514350">
                <a:defRPr/>
              </a:pPr>
              <a:endParaRPr sz="1013">
                <a:solidFill>
                  <a:prstClr val="black"/>
                </a:solidFill>
                <a:latin typeface="Calibri"/>
              </a:endParaRPr>
            </a:p>
          </p:txBody>
        </p:sp>
      </p:grpSp>
      <p:sp>
        <p:nvSpPr>
          <p:cNvPr id="6" name="object 6"/>
          <p:cNvSpPr txBox="1">
            <a:spLocks noGrp="1"/>
          </p:cNvSpPr>
          <p:nvPr>
            <p:ph type="title" idx="4294967295"/>
          </p:nvPr>
        </p:nvSpPr>
        <p:spPr>
          <a:xfrm>
            <a:off x="0" y="4564497"/>
            <a:ext cx="9144000" cy="1638670"/>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rtl="0">
              <a:spcBef>
                <a:spcPts val="299"/>
              </a:spcBef>
              <a:defRPr/>
            </a:pPr>
            <a:endParaRPr lang="en-US" sz="2100" kern="1200" spc="-59">
              <a:ea typeface="+mn-ea"/>
            </a:endParaRPr>
          </a:p>
          <a:p>
            <a:pPr algn="ctr" defTabSz="514350" rtl="0">
              <a:spcBef>
                <a:spcPts val="299"/>
              </a:spcBef>
              <a:defRPr/>
            </a:pPr>
            <a:r>
              <a:rPr lang="en-US" sz="2700" kern="1200" spc="-59">
                <a:ea typeface="+mn-ea"/>
              </a:rPr>
              <a:t>Public Education Information Management System (PEIMS)</a:t>
            </a:r>
            <a:br>
              <a:rPr lang="en-US" sz="2700" kern="1200" spc="-59">
                <a:ea typeface="+mn-ea"/>
              </a:rPr>
            </a:br>
            <a:r>
              <a:rPr lang="en-US" sz="2700" kern="1200" spc="-59">
                <a:ea typeface="+mn-ea"/>
              </a:rPr>
              <a:t>Introduction to PEIMS</a:t>
            </a:r>
          </a:p>
          <a:p>
            <a:pPr algn="ctr" defTabSz="514350" rtl="0">
              <a:spcBef>
                <a:spcPts val="299"/>
              </a:spcBef>
              <a:defRPr/>
            </a:pPr>
            <a:r>
              <a:rPr lang="en-US" sz="2400" b="0" kern="1200" spc="-59">
                <a:ea typeface="+mn-ea"/>
              </a:rPr>
              <a:t>New User Certification Training</a:t>
            </a:r>
          </a:p>
        </p:txBody>
      </p:sp>
      <p:sp>
        <p:nvSpPr>
          <p:cNvPr id="7" name="Slide Number Placeholder 6">
            <a:extLst>
              <a:ext uri="{FF2B5EF4-FFF2-40B4-BE49-F238E27FC236}">
                <a16:creationId xmlns:a16="http://schemas.microsoft.com/office/drawing/2014/main" id="{6795B464-BB60-5FD0-5A9C-C2CC40CD37CD}"/>
              </a:ext>
            </a:extLst>
          </p:cNvPr>
          <p:cNvSpPr>
            <a:spLocks noGrp="1"/>
          </p:cNvSpPr>
          <p:nvPr>
            <p:ph type="sldNum" sz="quarter" idx="7"/>
          </p:nvPr>
        </p:nvSpPr>
        <p:spPr/>
        <p:txBody>
          <a:bodyPr/>
          <a:lstStyle/>
          <a:p>
            <a:fld id="{B6F15528-21DE-4FAA-801E-634DDDAF4B2B}" type="slidenum">
              <a:rPr lang="en-US" smtClean="0">
                <a:solidFill>
                  <a:srgbClr val="0070C0"/>
                </a:solidFill>
              </a:rPr>
              <a:t>1</a:t>
            </a:fld>
            <a:endParaRPr lang="en-US">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10B1BAE-2139-E5CF-C5D4-65C0FE745154}"/>
              </a:ext>
            </a:extLst>
          </p:cNvPr>
          <p:cNvSpPr/>
          <p:nvPr/>
        </p:nvSpPr>
        <p:spPr>
          <a:xfrm>
            <a:off x="1870815" y="3681653"/>
            <a:ext cx="3183106" cy="10714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reenshot in TEAL showing the Add/Modify Access link.">
            <a:extLst>
              <a:ext uri="{FF2B5EF4-FFF2-40B4-BE49-F238E27FC236}">
                <a16:creationId xmlns:a16="http://schemas.microsoft.com/office/drawing/2014/main" id="{0600398F-9D4F-8DDF-82DA-2BCB467AB13F}"/>
              </a:ext>
            </a:extLst>
          </p:cNvPr>
          <p:cNvPicPr>
            <a:picLocks noChangeAspect="1"/>
          </p:cNvPicPr>
          <p:nvPr/>
        </p:nvPicPr>
        <p:blipFill rotWithShape="1">
          <a:blip r:embed="rId3"/>
          <a:srcRect b="61021"/>
          <a:stretch/>
        </p:blipFill>
        <p:spPr>
          <a:xfrm>
            <a:off x="1870815" y="3019730"/>
            <a:ext cx="3436994" cy="575627"/>
          </a:xfrm>
          <a:prstGeom prst="rect">
            <a:avLst/>
          </a:prstGeom>
        </p:spPr>
      </p:pic>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p:txBody>
          <a:bodyPr/>
          <a:lstStyle/>
          <a:p>
            <a:pPr defTabSz="514350"/>
            <a:fld id="{69C126A4-BD19-47E2-8A0E-0DE1B9D8C925}" type="slidenum">
              <a:rPr lang="en-US" sz="1800">
                <a:solidFill>
                  <a:srgbClr val="0D6CB9"/>
                </a:solidFill>
                <a:latin typeface="Calibri" panose="020F0502020204030204"/>
              </a:rPr>
              <a:pPr defTabSz="514350"/>
              <a:t>10</a:t>
            </a:fld>
            <a:endParaRPr lang="en-US" sz="1800">
              <a:solidFill>
                <a:srgbClr val="0D6CB9"/>
              </a:solidFill>
              <a:latin typeface="Calibri" panose="020F0502020204030204"/>
            </a:endParaRPr>
          </a:p>
        </p:txBody>
      </p:sp>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p:txBody>
          <a:bodyPr>
            <a:normAutofit/>
          </a:bodyPr>
          <a:lstStyle/>
          <a:p>
            <a:pPr algn="ctr"/>
            <a:r>
              <a:rPr lang="en-US" sz="4000"/>
              <a:t>APPLYING FOR PEIMS ROLE</a:t>
            </a: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673687" y="1131309"/>
            <a:ext cx="3201842" cy="1003526"/>
          </a:xfrm>
        </p:spPr>
        <p:txBody>
          <a:bodyPr/>
          <a:lstStyle/>
          <a:p>
            <a:pPr marL="0" indent="0">
              <a:buNone/>
            </a:pPr>
            <a:r>
              <a:rPr lang="en-US" sz="2400"/>
              <a:t>Enter your </a:t>
            </a:r>
            <a:r>
              <a:rPr lang="en-US" sz="2400" b="1"/>
              <a:t>Employing Organization</a:t>
            </a:r>
            <a:r>
              <a:rPr lang="en-US" sz="2400"/>
              <a:t> and select the appropriated </a:t>
            </a:r>
            <a:r>
              <a:rPr lang="en-US" sz="2400" b="1"/>
              <a:t>PEIMS LEA TEAL </a:t>
            </a:r>
            <a:r>
              <a:rPr lang="en-US" sz="2400"/>
              <a:t>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828002" y="1138479"/>
            <a:ext cx="3354832" cy="1200329"/>
          </a:xfrm>
          <a:prstGeom prst="rect">
            <a:avLst/>
          </a:prstGeom>
          <a:noFill/>
        </p:spPr>
        <p:txBody>
          <a:bodyPr wrap="square" rtlCol="0">
            <a:spAutoFit/>
          </a:bodyPr>
          <a:lstStyle/>
          <a:p>
            <a:r>
              <a:rPr lang="en-US" sz="2400">
                <a:solidFill>
                  <a:srgbClr val="0D6CB9"/>
                </a:solidFill>
                <a:latin typeface="Calibri" panose="020F0502020204030204"/>
              </a:rPr>
              <a:t>Login to your TEAL account; Click </a:t>
            </a:r>
            <a:r>
              <a:rPr lang="en-US" sz="2400" b="1">
                <a:solidFill>
                  <a:srgbClr val="0D6CB9"/>
                </a:solidFill>
                <a:latin typeface="Calibri" panose="020F0502020204030204"/>
              </a:rPr>
              <a:t>Add/Modify Access</a:t>
            </a:r>
            <a:r>
              <a:rPr lang="en-US" sz="2400">
                <a:solidFill>
                  <a:srgbClr val="0D6CB9"/>
                </a:solidFill>
                <a:latin typeface="Calibri" panose="020F0502020204030204"/>
              </a:rPr>
              <a:t>.</a:t>
            </a:r>
          </a:p>
        </p:txBody>
      </p:sp>
      <p:pic>
        <p:nvPicPr>
          <p:cNvPr id="11" name="Picture 10">
            <a:extLst>
              <a:ext uri="{FF2B5EF4-FFF2-40B4-BE49-F238E27FC236}">
                <a16:creationId xmlns:a16="http://schemas.microsoft.com/office/drawing/2014/main" id="{413C796D-0939-4BD5-98EF-24C865E46F69}"/>
              </a:ext>
            </a:extLst>
          </p:cNvPr>
          <p:cNvPicPr>
            <a:picLocks noChangeAspect="1"/>
          </p:cNvPicPr>
          <p:nvPr/>
        </p:nvPicPr>
        <p:blipFill>
          <a:blip r:embed="rId4"/>
          <a:stretch>
            <a:fillRect/>
          </a:stretch>
        </p:blipFill>
        <p:spPr>
          <a:xfrm>
            <a:off x="5739991" y="2999852"/>
            <a:ext cx="3201914" cy="2823387"/>
          </a:xfrm>
          <a:prstGeom prst="rect">
            <a:avLst/>
          </a:prstGeom>
          <a:ln w="28575">
            <a:solidFill>
              <a:schemeClr val="tx2"/>
            </a:solidFill>
          </a:ln>
        </p:spPr>
      </p:pic>
      <p:sp>
        <p:nvSpPr>
          <p:cNvPr id="2" name="Rectangle 1">
            <a:extLst>
              <a:ext uri="{FF2B5EF4-FFF2-40B4-BE49-F238E27FC236}">
                <a16:creationId xmlns:a16="http://schemas.microsoft.com/office/drawing/2014/main" id="{380BCD88-29ED-E337-4E09-089BC8276E9E}"/>
              </a:ext>
              <a:ext uri="{C183D7F6-B498-43B3-948B-1728B52AA6E4}">
                <adec:decorative xmlns:adec="http://schemas.microsoft.com/office/drawing/2017/decorative" val="1"/>
              </a:ext>
            </a:extLst>
          </p:cNvPr>
          <p:cNvSpPr/>
          <p:nvPr/>
        </p:nvSpPr>
        <p:spPr>
          <a:xfrm>
            <a:off x="1828002" y="2980884"/>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 name="Picture 5">
            <a:extLst>
              <a:ext uri="{FF2B5EF4-FFF2-40B4-BE49-F238E27FC236}">
                <a16:creationId xmlns:a16="http://schemas.microsoft.com/office/drawing/2014/main" id="{A211A573-2469-4E2B-7186-B80382205BB6}"/>
              </a:ext>
            </a:extLst>
          </p:cNvPr>
          <p:cNvPicPr>
            <a:picLocks noChangeAspect="1"/>
          </p:cNvPicPr>
          <p:nvPr/>
        </p:nvPicPr>
        <p:blipFill>
          <a:blip r:embed="rId5"/>
          <a:stretch>
            <a:fillRect/>
          </a:stretch>
        </p:blipFill>
        <p:spPr>
          <a:xfrm>
            <a:off x="4059095" y="3806711"/>
            <a:ext cx="1070328" cy="256879"/>
          </a:xfrm>
          <a:prstGeom prst="rect">
            <a:avLst/>
          </a:prstGeom>
        </p:spPr>
      </p:pic>
      <p:pic>
        <p:nvPicPr>
          <p:cNvPr id="10" name="Picture 9">
            <a:extLst>
              <a:ext uri="{FF2B5EF4-FFF2-40B4-BE49-F238E27FC236}">
                <a16:creationId xmlns:a16="http://schemas.microsoft.com/office/drawing/2014/main" id="{131240B4-557D-C021-8BA3-A7FC78C836FA}"/>
              </a:ext>
            </a:extLst>
          </p:cNvPr>
          <p:cNvPicPr>
            <a:picLocks noChangeAspect="1"/>
          </p:cNvPicPr>
          <p:nvPr/>
        </p:nvPicPr>
        <p:blipFill>
          <a:blip r:embed="rId6"/>
          <a:stretch>
            <a:fillRect/>
          </a:stretch>
        </p:blipFill>
        <p:spPr>
          <a:xfrm>
            <a:off x="1931069" y="3216796"/>
            <a:ext cx="2498518" cy="251506"/>
          </a:xfrm>
          <a:prstGeom prst="rect">
            <a:avLst/>
          </a:prstGeom>
        </p:spPr>
      </p:pic>
      <p:pic>
        <p:nvPicPr>
          <p:cNvPr id="7" name="Picture 6">
            <a:extLst>
              <a:ext uri="{FF2B5EF4-FFF2-40B4-BE49-F238E27FC236}">
                <a16:creationId xmlns:a16="http://schemas.microsoft.com/office/drawing/2014/main" id="{CABC8D11-2DEF-387A-BDB8-9EB6EA8913AF}"/>
              </a:ext>
            </a:extLst>
          </p:cNvPr>
          <p:cNvPicPr>
            <a:picLocks noChangeAspect="1"/>
          </p:cNvPicPr>
          <p:nvPr/>
        </p:nvPicPr>
        <p:blipFill>
          <a:blip r:embed="rId7"/>
          <a:stretch>
            <a:fillRect/>
          </a:stretch>
        </p:blipFill>
        <p:spPr>
          <a:xfrm>
            <a:off x="1931069" y="3631297"/>
            <a:ext cx="2055046" cy="421548"/>
          </a:xfrm>
          <a:prstGeom prst="rect">
            <a:avLst/>
          </a:prstGeom>
        </p:spPr>
      </p:pic>
      <p:cxnSp>
        <p:nvCxnSpPr>
          <p:cNvPr id="3" name="Straight Arrow Connector 2">
            <a:extLst>
              <a:ext uri="{FF2B5EF4-FFF2-40B4-BE49-F238E27FC236}">
                <a16:creationId xmlns:a16="http://schemas.microsoft.com/office/drawing/2014/main" id="{0AE76DE6-9B6D-122D-874E-12339CA45405}"/>
              </a:ext>
              <a:ext uri="{C183D7F6-B498-43B3-948B-1728B52AA6E4}">
                <adec:decorative xmlns:adec="http://schemas.microsoft.com/office/drawing/2017/decorative" val="1"/>
              </a:ext>
            </a:extLst>
          </p:cNvPr>
          <p:cNvCxnSpPr>
            <a:cxnSpLocks/>
          </p:cNvCxnSpPr>
          <p:nvPr/>
        </p:nvCxnSpPr>
        <p:spPr>
          <a:xfrm>
            <a:off x="4109819" y="3553903"/>
            <a:ext cx="308478" cy="251506"/>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696F89-CC65-9E41-2F9A-8E07A3542FFE}"/>
              </a:ext>
              <a:ext uri="{C183D7F6-B498-43B3-948B-1728B52AA6E4}">
                <adec:decorative xmlns:adec="http://schemas.microsoft.com/office/drawing/2017/decorative" val="1"/>
              </a:ext>
            </a:extLst>
          </p:cNvPr>
          <p:cNvCxnSpPr>
            <a:cxnSpLocks/>
          </p:cNvCxnSpPr>
          <p:nvPr/>
        </p:nvCxnSpPr>
        <p:spPr>
          <a:xfrm flipH="1">
            <a:off x="7195467" y="4063590"/>
            <a:ext cx="430808" cy="85490"/>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E615E71-7DAE-723F-4A9D-5DB9771B6A49}"/>
              </a:ext>
              <a:ext uri="{C183D7F6-B498-43B3-948B-1728B52AA6E4}">
                <adec:decorative xmlns:adec="http://schemas.microsoft.com/office/drawing/2017/decorative" val="1"/>
              </a:ext>
            </a:extLst>
          </p:cNvPr>
          <p:cNvSpPr txBox="1"/>
          <p:nvPr/>
        </p:nvSpPr>
        <p:spPr>
          <a:xfrm>
            <a:off x="5842061" y="3032027"/>
            <a:ext cx="3033468" cy="914400"/>
          </a:xfrm>
          <a:prstGeom prst="rect">
            <a:avLst/>
          </a:prstGeom>
          <a:noFill/>
          <a:ln w="38100">
            <a:solidFill>
              <a:srgbClr val="0070C0"/>
            </a:solidFill>
          </a:ln>
        </p:spPr>
        <p:txBody>
          <a:bodyPr wrap="square" rtlCol="0">
            <a:spAutoFit/>
          </a:bodyPr>
          <a:lstStyle/>
          <a:p>
            <a:pP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383702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6" y="335997"/>
            <a:ext cx="7200602" cy="431352"/>
          </a:xfrm>
        </p:spPr>
        <p:txBody>
          <a:bodyPr>
            <a:noAutofit/>
          </a:bodyPr>
          <a:lstStyle/>
          <a:p>
            <a:pPr algn="ctr"/>
            <a:r>
              <a:rPr lang="en-US" sz="4000">
                <a:solidFill>
                  <a:srgbClr val="0070C0"/>
                </a:solidFill>
              </a:rPr>
              <a:t>PEIMS TEAL ROLES &amp; PRIVILEGES</a:t>
            </a:r>
          </a:p>
        </p:txBody>
      </p:sp>
      <p:sp>
        <p:nvSpPr>
          <p:cNvPr id="9" name="TextBox 8">
            <a:extLst>
              <a:ext uri="{FF2B5EF4-FFF2-40B4-BE49-F238E27FC236}">
                <a16:creationId xmlns:a16="http://schemas.microsoft.com/office/drawing/2014/main" id="{A80E4CAA-1263-4706-8C53-EA81E533093E}"/>
              </a:ext>
            </a:extLst>
          </p:cNvPr>
          <p:cNvSpPr txBox="1"/>
          <p:nvPr/>
        </p:nvSpPr>
        <p:spPr>
          <a:xfrm>
            <a:off x="1381123" y="1166408"/>
            <a:ext cx="7584283" cy="2223686"/>
          </a:xfrm>
          <a:prstGeom prst="rect">
            <a:avLst/>
          </a:prstGeom>
          <a:noFill/>
        </p:spPr>
        <p:txBody>
          <a:bodyPr wrap="square" lIns="68580" tIns="34290" rIns="68580" bIns="34290" anchor="t">
            <a:spAutoFit/>
          </a:bodyPr>
          <a:lstStyle/>
          <a:p>
            <a:pPr marL="457200" indent="-196850" defTabSz="685800">
              <a:buClr>
                <a:schemeClr val="accent2"/>
              </a:buClr>
              <a:buSzPct val="100000"/>
              <a:buFont typeface="Wingdings" panose="05000000000000000000" pitchFamily="2" charset="2"/>
              <a:buChar char="§"/>
              <a:defRPr/>
            </a:pPr>
            <a:r>
              <a:rPr kumimoji="0" lang="en-US" sz="2000" b="0" i="0" u="none" strike="noStrike" kern="1200" cap="none" spc="0" normalizeH="0" baseline="0" noProof="0">
                <a:ln>
                  <a:noFill/>
                </a:ln>
                <a:solidFill>
                  <a:schemeClr val="accent1"/>
                </a:solidFill>
                <a:effectLst/>
                <a:highlight>
                  <a:srgbClr val="FFFFFF"/>
                </a:highlight>
                <a:uLnTx/>
                <a:uFillTx/>
              </a:rPr>
              <a:t>Users will check the appropriate role based on their level of responsibility at the LEA and </a:t>
            </a:r>
            <a:r>
              <a:rPr lang="en-US" sz="2000">
                <a:solidFill>
                  <a:schemeClr val="accent1"/>
                </a:solidFill>
                <a:highlight>
                  <a:srgbClr val="FFFFFF"/>
                </a:highlight>
              </a:rPr>
              <a:t>in the Requested Organization ID enter</a:t>
            </a:r>
            <a:r>
              <a:rPr kumimoji="0" lang="en-US" sz="2000" b="0" i="0" u="none" strike="noStrike" kern="1200" cap="none" spc="0" normalizeH="0" baseline="0" noProof="0">
                <a:ln>
                  <a:noFill/>
                </a:ln>
                <a:solidFill>
                  <a:schemeClr val="accent1"/>
                </a:solidFill>
                <a:effectLst/>
                <a:highlight>
                  <a:srgbClr val="FFFFFF"/>
                </a:highlight>
                <a:uLnTx/>
                <a:uFillTx/>
              </a:rPr>
              <a:t> their Organization ID.</a:t>
            </a:r>
            <a:endParaRPr lang="en-US" sz="2000">
              <a:solidFill>
                <a:schemeClr val="accent1"/>
              </a:solidFill>
              <a:ea typeface="Calibri"/>
              <a:cs typeface="Calibri"/>
            </a:endParaRPr>
          </a:p>
          <a:p>
            <a:pPr marL="467360" indent="-272415" defTabSz="514350">
              <a:buClr>
                <a:srgbClr val="F16038"/>
              </a:buClr>
              <a:buSzPct val="100000"/>
              <a:buFont typeface="Wingdings" panose="05000000000000000000" pitchFamily="2" charset="2"/>
              <a:buChar char="§"/>
              <a:defRPr/>
            </a:pPr>
            <a:r>
              <a:rPr lang="en-US" sz="2000">
                <a:solidFill>
                  <a:srgbClr val="0070C0"/>
                </a:solidFill>
                <a:highlight>
                  <a:srgbClr val="FFFFFF"/>
                </a:highlight>
                <a:latin typeface="Calibri" panose="020F0502020204030204"/>
              </a:rPr>
              <a:t>Next, check the Privileges </a:t>
            </a:r>
            <a:r>
              <a:rPr lang="en-US" sz="2000" u="sng">
                <a:solidFill>
                  <a:srgbClr val="0070C0"/>
                </a:solidFill>
                <a:highlight>
                  <a:srgbClr val="FFFFFF"/>
                </a:highlight>
                <a:latin typeface="Calibri" panose="020F0502020204030204"/>
              </a:rPr>
              <a:t>that are appropriate </a:t>
            </a:r>
            <a:r>
              <a:rPr lang="en-US" sz="2000">
                <a:solidFill>
                  <a:srgbClr val="0070C0"/>
                </a:solidFill>
                <a:highlight>
                  <a:srgbClr val="FFFFFF"/>
                </a:highlight>
                <a:latin typeface="Calibri" panose="020F0502020204030204"/>
              </a:rPr>
              <a:t>based on their job responsibilities.</a:t>
            </a:r>
            <a:endParaRPr lang="en-US" sz="2000">
              <a:solidFill>
                <a:srgbClr val="0070C0"/>
              </a:solidFill>
              <a:highlight>
                <a:srgbClr val="FFFFFF"/>
              </a:highlight>
              <a:latin typeface="Calibri" panose="020F0502020204030204"/>
              <a:ea typeface="Calibri"/>
              <a:cs typeface="Calibri"/>
            </a:endParaRPr>
          </a:p>
          <a:p>
            <a:pPr marL="467360" indent="-272415" defTabSz="514350">
              <a:buClr>
                <a:srgbClr val="F16038"/>
              </a:buClr>
              <a:buSzPct val="100000"/>
              <a:buFont typeface="Wingdings" panose="05000000000000000000" pitchFamily="2" charset="2"/>
              <a:buChar char="§"/>
              <a:defRPr/>
            </a:pPr>
            <a:r>
              <a:rPr lang="en-US" sz="2000">
                <a:solidFill>
                  <a:schemeClr val="accent1"/>
                </a:solidFill>
                <a:highlight>
                  <a:srgbClr val="FFFFFF"/>
                </a:highlight>
                <a:latin typeface="Calibri" panose="020F0502020204030204"/>
              </a:rPr>
              <a:t>The final step is to click </a:t>
            </a:r>
            <a:r>
              <a:rPr lang="en-US" sz="2000" b="1">
                <a:solidFill>
                  <a:schemeClr val="accent1"/>
                </a:solidFill>
                <a:highlight>
                  <a:srgbClr val="FFFFFF"/>
                </a:highlight>
                <a:latin typeface="Calibri" panose="020F0502020204030204"/>
              </a:rPr>
              <a:t>Done</a:t>
            </a:r>
            <a:r>
              <a:rPr lang="en-US" sz="2000">
                <a:solidFill>
                  <a:schemeClr val="accent1"/>
                </a:solidFill>
                <a:highlight>
                  <a:srgbClr val="FFFFFF"/>
                </a:highlight>
                <a:latin typeface="Calibri" panose="020F0502020204030204"/>
              </a:rPr>
              <a:t> and then </a:t>
            </a:r>
            <a:r>
              <a:rPr lang="en-US" sz="2000" b="1">
                <a:solidFill>
                  <a:schemeClr val="accent1"/>
                </a:solidFill>
                <a:highlight>
                  <a:srgbClr val="FFFFFF"/>
                </a:highlight>
                <a:latin typeface="Calibri" panose="020F0502020204030204"/>
              </a:rPr>
              <a:t>Save Changes</a:t>
            </a:r>
            <a:r>
              <a:rPr lang="en-US" sz="2000">
                <a:solidFill>
                  <a:schemeClr val="accent1"/>
                </a:solidFill>
                <a:highlight>
                  <a:srgbClr val="FFFFFF"/>
                </a:highlight>
                <a:latin typeface="Calibri" panose="020F0502020204030204"/>
              </a:rPr>
              <a:t> on the next screen.</a:t>
            </a:r>
            <a:endParaRPr lang="en-US" sz="2000">
              <a:solidFill>
                <a:schemeClr val="accent1"/>
              </a:solidFill>
              <a:highlight>
                <a:srgbClr val="FFFFFF"/>
              </a:highlight>
              <a:latin typeface="Calibri" panose="020F0502020204030204"/>
              <a:ea typeface="Calibri"/>
              <a:cs typeface="Calibri"/>
            </a:endParaRPr>
          </a:p>
        </p:txBody>
      </p:sp>
      <p:pic>
        <p:nvPicPr>
          <p:cNvPr id="8" name="Picture 7">
            <a:extLst>
              <a:ext uri="{FF2B5EF4-FFF2-40B4-BE49-F238E27FC236}">
                <a16:creationId xmlns:a16="http://schemas.microsoft.com/office/drawing/2014/main" id="{0519C1A1-EC0A-3879-7F5A-45B12A4279B0}"/>
              </a:ext>
            </a:extLst>
          </p:cNvPr>
          <p:cNvPicPr>
            <a:picLocks noChangeAspect="1"/>
          </p:cNvPicPr>
          <p:nvPr/>
        </p:nvPicPr>
        <p:blipFill>
          <a:blip r:embed="rId3"/>
          <a:stretch>
            <a:fillRect/>
          </a:stretch>
        </p:blipFill>
        <p:spPr>
          <a:xfrm>
            <a:off x="1795063" y="3435192"/>
            <a:ext cx="6375728" cy="3098959"/>
          </a:xfrm>
          <a:prstGeom prst="rect">
            <a:avLst/>
          </a:prstGeom>
          <a:ln w="38100">
            <a:solidFill>
              <a:srgbClr val="0070C0"/>
            </a:solidFill>
          </a:ln>
        </p:spPr>
      </p:pic>
      <p:sp>
        <p:nvSpPr>
          <p:cNvPr id="10" name="Rectangle 9" descr="Rectangle box showing where to click on Done.">
            <a:extLst>
              <a:ext uri="{FF2B5EF4-FFF2-40B4-BE49-F238E27FC236}">
                <a16:creationId xmlns:a16="http://schemas.microsoft.com/office/drawing/2014/main" id="{18867CD3-E4BD-1D1E-F78C-221F5591F70E}"/>
              </a:ext>
            </a:extLst>
          </p:cNvPr>
          <p:cNvSpPr/>
          <p:nvPr/>
        </p:nvSpPr>
        <p:spPr>
          <a:xfrm>
            <a:off x="1813154" y="6267126"/>
            <a:ext cx="339596" cy="2196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descr="Rectangle box showing where to click on Done.">
            <a:extLst>
              <a:ext uri="{FF2B5EF4-FFF2-40B4-BE49-F238E27FC236}">
                <a16:creationId xmlns:a16="http://schemas.microsoft.com/office/drawing/2014/main" id="{948AD7A9-C906-8028-30F2-29E3E0202219}"/>
              </a:ext>
            </a:extLst>
          </p:cNvPr>
          <p:cNvSpPr/>
          <p:nvPr/>
        </p:nvSpPr>
        <p:spPr>
          <a:xfrm>
            <a:off x="1871263" y="3585850"/>
            <a:ext cx="1403190" cy="2400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descr="Rectangle box showing where to click on Done.">
            <a:extLst>
              <a:ext uri="{FF2B5EF4-FFF2-40B4-BE49-F238E27FC236}">
                <a16:creationId xmlns:a16="http://schemas.microsoft.com/office/drawing/2014/main" id="{6223C291-8BE1-94C2-1626-AE294AAD7CED}"/>
              </a:ext>
            </a:extLst>
          </p:cNvPr>
          <p:cNvSpPr/>
          <p:nvPr/>
        </p:nvSpPr>
        <p:spPr>
          <a:xfrm>
            <a:off x="1871263" y="4521368"/>
            <a:ext cx="1403190" cy="24001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F63EC9E-0D8B-456A-68F7-18D24F20D8EC}"/>
              </a:ext>
            </a:extLst>
          </p:cNvPr>
          <p:cNvSpPr>
            <a:spLocks noGrp="1"/>
          </p:cNvSpPr>
          <p:nvPr>
            <p:ph type="sldNum" sz="quarter" idx="12"/>
          </p:nvPr>
        </p:nvSpPr>
        <p:spPr/>
        <p:txBody>
          <a:bodyPr/>
          <a:lstStyle/>
          <a:p>
            <a:fld id="{25037DA4-2335-4A87-8586-64B2BAB08211}" type="slidenum">
              <a:rPr lang="en-US" sz="1800" smtClean="0"/>
              <a:pPr/>
              <a:t>11</a:t>
            </a:fld>
            <a:endParaRPr lang="en-US" sz="1800"/>
          </a:p>
        </p:txBody>
      </p:sp>
    </p:spTree>
    <p:extLst>
      <p:ext uri="{BB962C8B-B14F-4D97-AF65-F5344CB8AC3E}">
        <p14:creationId xmlns:p14="http://schemas.microsoft.com/office/powerpoint/2010/main" val="49400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a:extLst>
            <a:ext uri="{FF2B5EF4-FFF2-40B4-BE49-F238E27FC236}">
              <a16:creationId xmlns:a16="http://schemas.microsoft.com/office/drawing/2014/main" id="{A82FC6B7-9143-DC1A-2962-9182B2D25FE5}"/>
            </a:ext>
          </a:extLst>
        </p:cNvPr>
        <p:cNvGrpSpPr/>
        <p:nvPr/>
      </p:nvGrpSpPr>
      <p:grpSpPr>
        <a:xfrm>
          <a:off x="0" y="0"/>
          <a:ext cx="0" cy="0"/>
          <a:chOff x="0" y="0"/>
          <a:chExt cx="0" cy="0"/>
        </a:xfrm>
      </p:grpSpPr>
      <p:pic>
        <p:nvPicPr>
          <p:cNvPr id="8" name="object 4">
            <a:extLst>
              <a:ext uri="{FF2B5EF4-FFF2-40B4-BE49-F238E27FC236}">
                <a16:creationId xmlns:a16="http://schemas.microsoft.com/office/drawing/2014/main" id="{62675A71-C10E-56EA-C440-E17D98886C4C}"/>
              </a:ext>
            </a:extLst>
          </p:cNvPr>
          <p:cNvPicPr/>
          <p:nvPr/>
        </p:nvPicPr>
        <p:blipFill>
          <a:blip r:embed="rId3"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EE8DFD08-3065-96C6-04A4-A723FD7B7D96}"/>
              </a:ext>
            </a:extLst>
          </p:cNvPr>
          <p:cNvSpPr/>
          <p:nvPr/>
        </p:nvSpPr>
        <p:spPr>
          <a:xfrm>
            <a:off x="0" y="5216490"/>
            <a:ext cx="9144000" cy="11327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1570CB8-1C62-D70B-247A-95A93116C0BD}"/>
              </a:ext>
            </a:extLst>
          </p:cNvPr>
          <p:cNvSpPr txBox="1"/>
          <p:nvPr/>
        </p:nvSpPr>
        <p:spPr>
          <a:xfrm>
            <a:off x="87469" y="5164577"/>
            <a:ext cx="8952710" cy="1184699"/>
          </a:xfrm>
          <a:prstGeom prst="rect">
            <a:avLst/>
          </a:prstGeom>
        </p:spPr>
        <p:txBody>
          <a:bodyPr vert="horz" wrap="square" lIns="0" tIns="37862" rIns="0" bIns="0" rtlCol="0" anchor="t">
            <a:spAutoFit/>
          </a:bodyPr>
          <a:lstStyle/>
          <a:p>
            <a:pPr algn="ctr" defTabSz="514350">
              <a:spcBef>
                <a:spcPts val="299"/>
              </a:spcBef>
              <a:defRPr/>
            </a:pPr>
            <a:r>
              <a:rPr lang="en-US" sz="4400" b="1" kern="0">
                <a:solidFill>
                  <a:srgbClr val="0D6CB8"/>
                </a:solidFill>
                <a:latin typeface="Calibri"/>
                <a:cs typeface="Calibri"/>
              </a:rPr>
              <a:t>KEY CONCEPTS</a:t>
            </a:r>
          </a:p>
          <a:p>
            <a:pPr algn="ctr" defTabSz="514350">
              <a:spcBef>
                <a:spcPts val="299"/>
              </a:spcBef>
              <a:defRPr/>
            </a:pPr>
            <a:r>
              <a:rPr lang="en-US" sz="2800" kern="0">
                <a:solidFill>
                  <a:srgbClr val="0D6CB8"/>
                </a:solidFill>
                <a:latin typeface="Calibri"/>
                <a:cs typeface="Calibri"/>
              </a:rPr>
              <a:t>PEIMS Overview, Timelines,  and Validations</a:t>
            </a:r>
          </a:p>
        </p:txBody>
      </p:sp>
      <p:pic>
        <p:nvPicPr>
          <p:cNvPr id="16" name="Picture 15">
            <a:extLst>
              <a:ext uri="{FF2B5EF4-FFF2-40B4-BE49-F238E27FC236}">
                <a16:creationId xmlns:a16="http://schemas.microsoft.com/office/drawing/2014/main" id="{DD5D3E25-1388-AA42-A426-304C2543574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469" y="435659"/>
            <a:ext cx="1932884" cy="597532"/>
          </a:xfrm>
          <a:prstGeom prst="rect">
            <a:avLst/>
          </a:prstGeom>
        </p:spPr>
      </p:pic>
      <p:sp>
        <p:nvSpPr>
          <p:cNvPr id="2" name="Slide Number Placeholder 1">
            <a:extLst>
              <a:ext uri="{FF2B5EF4-FFF2-40B4-BE49-F238E27FC236}">
                <a16:creationId xmlns:a16="http://schemas.microsoft.com/office/drawing/2014/main" id="{8EB2E60B-BC13-98AE-BB9B-BF5E829EBBEA}"/>
              </a:ext>
            </a:extLst>
          </p:cNvPr>
          <p:cNvSpPr>
            <a:spLocks noGrp="1"/>
          </p:cNvSpPr>
          <p:nvPr>
            <p:ph type="sldNum" sz="quarter" idx="12"/>
          </p:nvPr>
        </p:nvSpPr>
        <p:spPr/>
        <p:txBody>
          <a:bodyPr/>
          <a:lstStyle/>
          <a:p>
            <a:fld id="{69C126A4-BD19-47E2-8A0E-0DE1B9D8C925}" type="slidenum">
              <a:rPr lang="en-US" sz="1800" smtClean="0"/>
              <a:pPr/>
              <a:t>12</a:t>
            </a:fld>
            <a:endParaRPr lang="en-US" sz="1800"/>
          </a:p>
        </p:txBody>
      </p:sp>
    </p:spTree>
    <p:extLst>
      <p:ext uri="{BB962C8B-B14F-4D97-AF65-F5344CB8AC3E}">
        <p14:creationId xmlns:p14="http://schemas.microsoft.com/office/powerpoint/2010/main" val="387378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defTabSz="685800">
              <a:defRPr/>
            </a:pPr>
            <a:fld id="{2F0C4421-5918-4AA3-AE4A-C36EDD2FD6EB}" type="slidenum">
              <a:rPr lang="en-US" sz="1800">
                <a:solidFill>
                  <a:srgbClr val="0070C0"/>
                </a:solidFill>
                <a:latin typeface="Tw Cen MT Condensed" panose="020B0606020104020203" pitchFamily="34" charset="0"/>
              </a:rPr>
              <a:pPr defTabSz="685800">
                <a:defRPr/>
              </a:pPr>
              <a:t>13</a:t>
            </a:fld>
            <a:endParaRPr lang="en-US" sz="1800">
              <a:solidFill>
                <a:srgbClr val="0070C0"/>
              </a:solidFill>
              <a:latin typeface="Tw Cen MT Condensed" panose="020B0606020104020203" pitchFamily="34" charset="0"/>
            </a:endParaRPr>
          </a:p>
        </p:txBody>
      </p:sp>
      <p:sp>
        <p:nvSpPr>
          <p:cNvPr id="2" name="Title 1"/>
          <p:cNvSpPr>
            <a:spLocks noGrp="1"/>
          </p:cNvSpPr>
          <p:nvPr>
            <p:ph type="title"/>
          </p:nvPr>
        </p:nvSpPr>
        <p:spPr>
          <a:xfrm>
            <a:off x="1484113" y="245334"/>
            <a:ext cx="7223078" cy="751350"/>
          </a:xfrm>
        </p:spPr>
        <p:txBody>
          <a:bodyPr>
            <a:normAutofit/>
          </a:bodyPr>
          <a:lstStyle/>
          <a:p>
            <a:pPr algn="ctr"/>
            <a:r>
              <a:rPr lang="en-US" sz="4400">
                <a:solidFill>
                  <a:schemeClr val="accent1">
                    <a:lumMod val="75000"/>
                  </a:schemeClr>
                </a:solidFill>
              </a:rPr>
              <a:t>PEIMS</a:t>
            </a:r>
          </a:p>
        </p:txBody>
      </p:sp>
      <p:graphicFrame>
        <p:nvGraphicFramePr>
          <p:cNvPr id="5" name="Diagram 4">
            <a:extLst>
              <a:ext uri="{FF2B5EF4-FFF2-40B4-BE49-F238E27FC236}">
                <a16:creationId xmlns:a16="http://schemas.microsoft.com/office/drawing/2014/main" id="{217F0A05-5B67-9DBA-6ABA-908104F50581}"/>
              </a:ext>
            </a:extLst>
          </p:cNvPr>
          <p:cNvGraphicFramePr/>
          <p:nvPr>
            <p:extLst>
              <p:ext uri="{D42A27DB-BD31-4B8C-83A1-F6EECF244321}">
                <p14:modId xmlns:p14="http://schemas.microsoft.com/office/powerpoint/2010/main" val="3097217592"/>
              </p:ext>
            </p:extLst>
          </p:nvPr>
        </p:nvGraphicFramePr>
        <p:xfrm>
          <a:off x="1425923" y="1193208"/>
          <a:ext cx="7281268" cy="5589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0792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defTabSz="685800">
              <a:defRPr/>
            </a:pPr>
            <a:fld id="{2F0C4421-5918-4AA3-AE4A-C36EDD2FD6EB}" type="slidenum">
              <a:rPr lang="en-US" sz="1800">
                <a:solidFill>
                  <a:srgbClr val="0070C0"/>
                </a:solidFill>
                <a:latin typeface="Tw Cen MT Condensed" panose="020B0606020104020203" pitchFamily="34" charset="0"/>
              </a:rPr>
              <a:pPr defTabSz="685800">
                <a:defRPr/>
              </a:pPr>
              <a:t>14</a:t>
            </a:fld>
            <a:endParaRPr lang="en-US" sz="1800">
              <a:solidFill>
                <a:srgbClr val="0070C0"/>
              </a:solidFill>
              <a:latin typeface="Tw Cen MT Condensed" panose="020B0606020104020203" pitchFamily="34" charset="0"/>
            </a:endParaRPr>
          </a:p>
        </p:txBody>
      </p:sp>
      <p:sp>
        <p:nvSpPr>
          <p:cNvPr id="2" name="Title 1"/>
          <p:cNvSpPr>
            <a:spLocks noGrp="1"/>
          </p:cNvSpPr>
          <p:nvPr>
            <p:ph type="title"/>
          </p:nvPr>
        </p:nvSpPr>
        <p:spPr/>
        <p:txBody>
          <a:bodyPr>
            <a:normAutofit/>
          </a:bodyPr>
          <a:lstStyle/>
          <a:p>
            <a:pPr algn="ctr"/>
            <a:r>
              <a:rPr lang="en-US" sz="4400">
                <a:solidFill>
                  <a:schemeClr val="accent1">
                    <a:lumMod val="75000"/>
                  </a:schemeClr>
                </a:solidFill>
              </a:rPr>
              <a:t>PEIMS SUBMISSIONS</a:t>
            </a:r>
          </a:p>
        </p:txBody>
      </p:sp>
      <p:sp>
        <p:nvSpPr>
          <p:cNvPr id="6" name="Freeform: Shape 5">
            <a:extLst>
              <a:ext uri="{FF2B5EF4-FFF2-40B4-BE49-F238E27FC236}">
                <a16:creationId xmlns:a16="http://schemas.microsoft.com/office/drawing/2014/main" id="{267B088C-E8D3-9341-9712-6F582052B08F}"/>
              </a:ext>
            </a:extLst>
          </p:cNvPr>
          <p:cNvSpPr/>
          <p:nvPr/>
        </p:nvSpPr>
        <p:spPr>
          <a:xfrm>
            <a:off x="1490811" y="918625"/>
            <a:ext cx="7526617" cy="2965684"/>
          </a:xfrm>
          <a:custGeom>
            <a:avLst/>
            <a:gdLst>
              <a:gd name="connsiteX0" fmla="*/ 0 w 7281268"/>
              <a:gd name="connsiteY0" fmla="*/ 529045 h 3174208"/>
              <a:gd name="connsiteX1" fmla="*/ 529045 w 7281268"/>
              <a:gd name="connsiteY1" fmla="*/ 0 h 3174208"/>
              <a:gd name="connsiteX2" fmla="*/ 6752223 w 7281268"/>
              <a:gd name="connsiteY2" fmla="*/ 0 h 3174208"/>
              <a:gd name="connsiteX3" fmla="*/ 7281268 w 7281268"/>
              <a:gd name="connsiteY3" fmla="*/ 529045 h 3174208"/>
              <a:gd name="connsiteX4" fmla="*/ 7281268 w 7281268"/>
              <a:gd name="connsiteY4" fmla="*/ 2645163 h 3174208"/>
              <a:gd name="connsiteX5" fmla="*/ 6752223 w 7281268"/>
              <a:gd name="connsiteY5" fmla="*/ 3174208 h 3174208"/>
              <a:gd name="connsiteX6" fmla="*/ 529045 w 7281268"/>
              <a:gd name="connsiteY6" fmla="*/ 3174208 h 3174208"/>
              <a:gd name="connsiteX7" fmla="*/ 0 w 7281268"/>
              <a:gd name="connsiteY7" fmla="*/ 2645163 h 3174208"/>
              <a:gd name="connsiteX8" fmla="*/ 0 w 7281268"/>
              <a:gd name="connsiteY8" fmla="*/ 529045 h 317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3174208">
                <a:moveTo>
                  <a:pt x="0" y="529045"/>
                </a:moveTo>
                <a:cubicBezTo>
                  <a:pt x="0" y="236862"/>
                  <a:pt x="236862" y="0"/>
                  <a:pt x="529045" y="0"/>
                </a:cubicBezTo>
                <a:lnTo>
                  <a:pt x="6752223" y="0"/>
                </a:lnTo>
                <a:cubicBezTo>
                  <a:pt x="7044406" y="0"/>
                  <a:pt x="7281268" y="236862"/>
                  <a:pt x="7281268" y="529045"/>
                </a:cubicBezTo>
                <a:lnTo>
                  <a:pt x="7281268" y="2645163"/>
                </a:lnTo>
                <a:cubicBezTo>
                  <a:pt x="7281268" y="2937346"/>
                  <a:pt x="7044406" y="3174208"/>
                  <a:pt x="6752223" y="3174208"/>
                </a:cubicBezTo>
                <a:lnTo>
                  <a:pt x="529045" y="3174208"/>
                </a:lnTo>
                <a:cubicBezTo>
                  <a:pt x="236862" y="3174208"/>
                  <a:pt x="0" y="2937346"/>
                  <a:pt x="0" y="2645163"/>
                </a:cubicBezTo>
                <a:lnTo>
                  <a:pt x="0" y="529045"/>
                </a:lnTo>
                <a:close/>
              </a:path>
            </a:pathLst>
          </a:custGeom>
          <a:solidFill>
            <a:srgbClr val="00B6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23532" tIns="223532" rIns="223532" bIns="223532" numCol="1" spcCol="1270" anchor="ctr" anchorCtr="0">
            <a:noAutofit/>
          </a:bodyPr>
          <a:lstStyle/>
          <a:p>
            <a:pPr defTabSz="800100">
              <a:lnSpc>
                <a:spcPct val="90000"/>
              </a:lnSpc>
              <a:spcBef>
                <a:spcPct val="0"/>
              </a:spcBef>
              <a:spcAft>
                <a:spcPct val="35000"/>
              </a:spcAft>
              <a:buClr>
                <a:srgbClr val="F16038"/>
              </a:buClr>
            </a:pPr>
            <a:r>
              <a:rPr lang="en-US" b="1">
                <a:solidFill>
                  <a:schemeClr val="tx1"/>
                </a:solidFill>
              </a:rPr>
              <a:t>Submission</a:t>
            </a:r>
            <a:r>
              <a:rPr lang="en-US" b="1" kern="1200">
                <a:solidFill>
                  <a:schemeClr val="tx1"/>
                </a:solidFill>
              </a:rPr>
              <a:t> 1 </a:t>
            </a:r>
            <a:r>
              <a:rPr lang="en-US" kern="1200">
                <a:solidFill>
                  <a:schemeClr val="tx1"/>
                </a:solidFill>
              </a:rPr>
              <a:t>- </a:t>
            </a:r>
            <a:r>
              <a:rPr lang="en-US" sz="1600" kern="1200">
                <a:solidFill>
                  <a:schemeClr val="tx1"/>
                </a:solidFill>
              </a:rPr>
              <a:t>PEIMS Fall Snapshot (including prior year student leaver and graduate, demographic and program information for students, current year budget, and staff) data,</a:t>
            </a:r>
            <a:endParaRPr lang="en-US" sz="1600" kern="1200">
              <a:solidFill>
                <a:schemeClr val="tx1"/>
              </a:solidFill>
              <a:ea typeface="Calibri"/>
              <a:cs typeface="Calibri"/>
            </a:endParaRPr>
          </a:p>
          <a:p>
            <a:pPr marL="0" lvl="0" indent="0" algn="l" defTabSz="800100">
              <a:lnSpc>
                <a:spcPct val="90000"/>
              </a:lnSpc>
              <a:spcBef>
                <a:spcPct val="0"/>
              </a:spcBef>
              <a:spcAft>
                <a:spcPct val="35000"/>
              </a:spcAft>
              <a:buClr>
                <a:schemeClr val="accent2"/>
              </a:buClr>
              <a:buNone/>
            </a:pPr>
            <a:r>
              <a:rPr lang="en-US" b="1" kern="1200">
                <a:solidFill>
                  <a:schemeClr val="tx1"/>
                </a:solidFill>
              </a:rPr>
              <a:t>Submission 2 </a:t>
            </a:r>
            <a:r>
              <a:rPr lang="en-US" kern="1200">
                <a:solidFill>
                  <a:schemeClr val="tx1"/>
                </a:solidFill>
              </a:rPr>
              <a:t>- </a:t>
            </a:r>
            <a:r>
              <a:rPr lang="en-US" sz="1600" kern="1200">
                <a:solidFill>
                  <a:schemeClr val="tx1"/>
                </a:solidFill>
              </a:rPr>
              <a:t>Mid-Year (prior year financial Actual) data,</a:t>
            </a:r>
            <a:endParaRPr lang="en-US" sz="1600" kern="1200">
              <a:solidFill>
                <a:schemeClr val="tx1"/>
              </a:solidFill>
              <a:ea typeface="Calibri"/>
              <a:cs typeface="Calibri"/>
            </a:endParaRPr>
          </a:p>
          <a:p>
            <a:pPr marL="0" lvl="0" indent="0" algn="l" defTabSz="800100">
              <a:lnSpc>
                <a:spcPct val="90000"/>
              </a:lnSpc>
              <a:spcBef>
                <a:spcPct val="0"/>
              </a:spcBef>
              <a:spcAft>
                <a:spcPct val="35000"/>
              </a:spcAft>
              <a:buClr>
                <a:schemeClr val="accent2"/>
              </a:buClr>
              <a:buNone/>
            </a:pPr>
            <a:r>
              <a:rPr lang="en-US" b="1" kern="1200">
                <a:solidFill>
                  <a:schemeClr val="tx1"/>
                </a:solidFill>
              </a:rPr>
              <a:t>Submission 3 </a:t>
            </a:r>
            <a:r>
              <a:rPr lang="en-US" kern="1200">
                <a:solidFill>
                  <a:schemeClr val="tx1"/>
                </a:solidFill>
              </a:rPr>
              <a:t>- </a:t>
            </a:r>
            <a:r>
              <a:rPr lang="en-US" sz="1600" kern="1200">
                <a:solidFill>
                  <a:schemeClr val="tx1"/>
                </a:solidFill>
              </a:rPr>
              <a:t>Summer (school year attendance, discipline, restraint, course completion, and current year student leaver and graduate) data, and</a:t>
            </a:r>
            <a:endParaRPr lang="en-US" sz="1600" kern="1200">
              <a:solidFill>
                <a:schemeClr val="tx1"/>
              </a:solidFill>
              <a:ea typeface="Calibri"/>
              <a:cs typeface="Calibri"/>
            </a:endParaRPr>
          </a:p>
          <a:p>
            <a:pPr marL="0" lvl="0" indent="0" algn="l" defTabSz="800100">
              <a:lnSpc>
                <a:spcPct val="90000"/>
              </a:lnSpc>
              <a:spcBef>
                <a:spcPct val="0"/>
              </a:spcBef>
              <a:spcAft>
                <a:spcPct val="35000"/>
              </a:spcAft>
              <a:buClr>
                <a:schemeClr val="accent2"/>
              </a:buClr>
              <a:buNone/>
            </a:pPr>
            <a:r>
              <a:rPr lang="en-US" b="1" kern="1200">
                <a:solidFill>
                  <a:schemeClr val="tx1"/>
                </a:solidFill>
              </a:rPr>
              <a:t>Submission 4 </a:t>
            </a:r>
            <a:r>
              <a:rPr lang="en-US" kern="1200">
                <a:solidFill>
                  <a:schemeClr val="tx1"/>
                </a:solidFill>
              </a:rPr>
              <a:t>- </a:t>
            </a:r>
            <a:r>
              <a:rPr lang="en-US" sz="1600" kern="1200">
                <a:solidFill>
                  <a:schemeClr val="tx1"/>
                </a:solidFill>
              </a:rPr>
              <a:t>Extended Year (summer programs including ESY and EB student summer school and CTE, Dual Credit, College Prep ELA and Math courses completed during the summer, ADSY program, and current year leaver and graduate) data. </a:t>
            </a:r>
            <a:endParaRPr lang="en-US" sz="1600" kern="1200">
              <a:solidFill>
                <a:schemeClr val="tx1"/>
              </a:solidFill>
              <a:ea typeface="Calibri"/>
              <a:cs typeface="Calibri"/>
            </a:endParaRPr>
          </a:p>
        </p:txBody>
      </p:sp>
      <p:sp>
        <p:nvSpPr>
          <p:cNvPr id="13" name="Rectangle 12">
            <a:extLst>
              <a:ext uri="{FF2B5EF4-FFF2-40B4-BE49-F238E27FC236}">
                <a16:creationId xmlns:a16="http://schemas.microsoft.com/office/drawing/2014/main" id="{BD07D4E1-D31C-8CB7-003A-7462B10FC534}"/>
              </a:ext>
            </a:extLst>
          </p:cNvPr>
          <p:cNvSpPr/>
          <p:nvPr/>
        </p:nvSpPr>
        <p:spPr>
          <a:xfrm>
            <a:off x="1491023" y="4030676"/>
            <a:ext cx="7488867" cy="2664515"/>
          </a:xfrm>
          <a:prstGeom prst="round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a:solidFill>
                  <a:schemeClr val="tx1"/>
                </a:solidFill>
                <a:latin typeface="Calibri"/>
                <a:ea typeface="Segoe UI"/>
                <a:cs typeface="Segoe UI"/>
              </a:rPr>
              <a:t>Submission 5 </a:t>
            </a:r>
            <a:r>
              <a:rPr lang="en-US">
                <a:solidFill>
                  <a:schemeClr val="tx1"/>
                </a:solidFill>
                <a:latin typeface="Calibri"/>
                <a:ea typeface="Segoe UI"/>
                <a:cs typeface="Segoe UI"/>
              </a:rPr>
              <a:t>– PEIMS Attendance </a:t>
            </a:r>
            <a:r>
              <a:rPr lang="en-US" sz="1600">
                <a:solidFill>
                  <a:schemeClr val="tx1"/>
                </a:solidFill>
                <a:latin typeface="Calibri"/>
                <a:ea typeface="Segoe UI"/>
                <a:cs typeface="Segoe UI"/>
              </a:rPr>
              <a:t>(submitted five times)</a:t>
            </a:r>
            <a:r>
              <a:rPr lang="en-US" sz="1600">
                <a:solidFill>
                  <a:schemeClr val="tx1"/>
                </a:solidFill>
                <a:latin typeface="Segoe UI"/>
                <a:ea typeface="Calibri"/>
                <a:cs typeface="Segoe UI"/>
              </a:rPr>
              <a:t> </a:t>
            </a:r>
            <a:r>
              <a:rPr lang="en-US" sz="1600">
                <a:solidFill>
                  <a:schemeClr val="tx1"/>
                </a:solidFill>
                <a:latin typeface="Calibri"/>
                <a:ea typeface="Segoe UI"/>
                <a:cs typeface="Segoe UI"/>
              </a:rPr>
              <a:t> </a:t>
            </a:r>
            <a:endParaRPr lang="en-US" sz="1600">
              <a:solidFill>
                <a:schemeClr val="tx1"/>
              </a:solidFill>
              <a:ea typeface="Calibri"/>
              <a:cs typeface="Calibri"/>
            </a:endParaRPr>
          </a:p>
          <a:p>
            <a:pPr marL="285750" indent="-285750">
              <a:buFont typeface="Wingdings"/>
              <a:buChar char="§"/>
            </a:pPr>
            <a:r>
              <a:rPr lang="en-US" sz="1600" baseline="0">
                <a:solidFill>
                  <a:schemeClr val="tx1"/>
                </a:solidFill>
                <a:latin typeface="Calibri"/>
                <a:ea typeface="Segoe UI"/>
                <a:cs typeface="Segoe UI"/>
              </a:rPr>
              <a:t>2025-2026</a:t>
            </a:r>
            <a:r>
              <a:rPr lang="en-US" sz="1600">
                <a:solidFill>
                  <a:schemeClr val="tx1"/>
                </a:solidFill>
                <a:latin typeface="Calibri"/>
                <a:ea typeface="Segoe UI"/>
                <a:cs typeface="Segoe UI"/>
              </a:rPr>
              <a:t> -</a:t>
            </a:r>
            <a:r>
              <a:rPr lang="en-US" sz="1600" baseline="0">
                <a:solidFill>
                  <a:schemeClr val="tx1"/>
                </a:solidFill>
                <a:latin typeface="Calibri"/>
                <a:ea typeface="Segoe UI"/>
                <a:cs typeface="Segoe UI"/>
              </a:rPr>
              <a:t> LEAs </a:t>
            </a:r>
            <a:r>
              <a:rPr lang="en-US" sz="1600">
                <a:solidFill>
                  <a:schemeClr val="tx1"/>
                </a:solidFill>
                <a:latin typeface="Calibri"/>
                <a:ea typeface="Segoe UI"/>
                <a:cs typeface="Segoe UI"/>
              </a:rPr>
              <a:t>will report</a:t>
            </a:r>
            <a:r>
              <a:rPr lang="en-US" sz="1600" baseline="0">
                <a:solidFill>
                  <a:schemeClr val="tx1"/>
                </a:solidFill>
                <a:latin typeface="Calibri"/>
                <a:ea typeface="Segoe UI"/>
                <a:cs typeface="Segoe UI"/>
              </a:rPr>
              <a:t> </a:t>
            </a:r>
            <a:r>
              <a:rPr lang="en-US" sz="1600">
                <a:solidFill>
                  <a:schemeClr val="tx1"/>
                </a:solidFill>
                <a:latin typeface="Calibri"/>
                <a:ea typeface="Segoe UI"/>
                <a:cs typeface="Segoe UI"/>
              </a:rPr>
              <a:t>attendance for </a:t>
            </a:r>
            <a:r>
              <a:rPr lang="en-US" sz="1600" baseline="0">
                <a:solidFill>
                  <a:schemeClr val="tx1"/>
                </a:solidFill>
                <a:latin typeface="Calibri"/>
                <a:ea typeface="Segoe UI"/>
                <a:cs typeface="Segoe UI"/>
              </a:rPr>
              <a:t>the first </a:t>
            </a:r>
            <a:r>
              <a:rPr lang="en-US" sz="1600">
                <a:solidFill>
                  <a:schemeClr val="tx1"/>
                </a:solidFill>
                <a:latin typeface="Calibri"/>
                <a:ea typeface="Segoe UI"/>
                <a:cs typeface="Segoe UI"/>
              </a:rPr>
              <a:t>3</a:t>
            </a:r>
            <a:r>
              <a:rPr lang="en-US" sz="1600" baseline="0">
                <a:solidFill>
                  <a:schemeClr val="tx1"/>
                </a:solidFill>
                <a:latin typeface="Calibri"/>
                <a:ea typeface="Segoe UI"/>
                <a:cs typeface="Segoe UI"/>
              </a:rPr>
              <a:t> six-weeks reporting periods</a:t>
            </a:r>
            <a:r>
              <a:rPr lang="en-US" sz="1600">
                <a:solidFill>
                  <a:schemeClr val="tx1"/>
                </a:solidFill>
                <a:latin typeface="Calibri"/>
                <a:ea typeface="Segoe UI"/>
                <a:cs typeface="Segoe UI"/>
              </a:rPr>
              <a:t> in January, the 4th six-weeks reporting period in March, and the 5th six-weeks reporting period in May</a:t>
            </a:r>
            <a:r>
              <a:rPr lang="en-US" sz="1600" baseline="0">
                <a:solidFill>
                  <a:schemeClr val="tx1"/>
                </a:solidFill>
                <a:latin typeface="Calibri"/>
                <a:ea typeface="Segoe UI"/>
                <a:cs typeface="Segoe UI"/>
              </a:rPr>
              <a:t>.</a:t>
            </a:r>
            <a:r>
              <a:rPr lang="en-US" sz="1600">
                <a:solidFill>
                  <a:schemeClr val="tx1"/>
                </a:solidFill>
                <a:latin typeface="Calibri"/>
                <a:ea typeface="Segoe UI"/>
                <a:cs typeface="Segoe UI"/>
              </a:rPr>
              <a:t> T</a:t>
            </a:r>
            <a:r>
              <a:rPr lang="en-US" sz="1600">
                <a:solidFill>
                  <a:schemeClr val="tx1"/>
                </a:solidFill>
                <a:latin typeface="Calibri"/>
                <a:ea typeface="Calibri"/>
                <a:cs typeface="Calibri"/>
              </a:rPr>
              <a:t>he final attendance for period six and the initial five six weeks will be submitted in the PEIMS Summer Submission as it is currently done. </a:t>
            </a:r>
            <a:endParaRPr lang="en-US" sz="1600">
              <a:solidFill>
                <a:schemeClr val="tx1"/>
              </a:solidFill>
              <a:ea typeface="Calibri" panose="020F0502020204030204"/>
              <a:cs typeface="Calibri" panose="020F0502020204030204"/>
            </a:endParaRPr>
          </a:p>
          <a:p>
            <a:pPr marL="285750" indent="-285750">
              <a:buFont typeface="Wingdings"/>
              <a:buChar char="§"/>
            </a:pPr>
            <a:r>
              <a:rPr lang="en-US" sz="1600">
                <a:solidFill>
                  <a:schemeClr val="tx1"/>
                </a:solidFill>
                <a:latin typeface="Calibri"/>
                <a:ea typeface="Calibri"/>
                <a:cs typeface="Calibri"/>
              </a:rPr>
              <a:t> 2026-2027 - LEAs will report attendance for the first 5 six-weeks reporting periods near the end of each six weeks reporting period as outlined in TWEDS. The final attendance for reporting period six and the initial five six weeks will be submitted in the PEIMS Summer Submission as it is currently done. </a:t>
            </a:r>
          </a:p>
        </p:txBody>
      </p:sp>
    </p:spTree>
    <p:custDataLst>
      <p:tags r:id="rId1"/>
    </p:custDataLst>
    <p:extLst>
      <p:ext uri="{BB962C8B-B14F-4D97-AF65-F5344CB8AC3E}">
        <p14:creationId xmlns:p14="http://schemas.microsoft.com/office/powerpoint/2010/main" val="235810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C61CF-7837-154A-C826-58CC805206D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1B07AC-E487-C4CE-829B-550667D88133}"/>
              </a:ext>
            </a:extLst>
          </p:cNvPr>
          <p:cNvSpPr>
            <a:spLocks noGrp="1"/>
          </p:cNvSpPr>
          <p:nvPr>
            <p:ph type="sldNum" sz="quarter" idx="12"/>
          </p:nvPr>
        </p:nvSpPr>
        <p:spPr/>
        <p:txBody>
          <a:bodyPr>
            <a:noAutofit/>
          </a:bodyPr>
          <a:lstStyle/>
          <a:p>
            <a:pPr defTabSz="685800">
              <a:defRPr/>
            </a:pPr>
            <a:fld id="{2F0C4421-5918-4AA3-AE4A-C36EDD2FD6EB}" type="slidenum">
              <a:rPr lang="en-US" sz="1800">
                <a:solidFill>
                  <a:srgbClr val="0070C0"/>
                </a:solidFill>
                <a:latin typeface="Tw Cen MT Condensed" panose="020B0606020104020203" pitchFamily="34" charset="0"/>
              </a:rPr>
              <a:pPr defTabSz="685800">
                <a:defRPr/>
              </a:pPr>
              <a:t>15</a:t>
            </a:fld>
            <a:endParaRPr lang="en-US" sz="1800">
              <a:solidFill>
                <a:srgbClr val="0070C0"/>
              </a:solidFill>
              <a:latin typeface="Tw Cen MT Condensed" panose="020B0606020104020203" pitchFamily="34" charset="0"/>
            </a:endParaRPr>
          </a:p>
        </p:txBody>
      </p:sp>
      <p:sp>
        <p:nvSpPr>
          <p:cNvPr id="2" name="Title 1">
            <a:extLst>
              <a:ext uri="{FF2B5EF4-FFF2-40B4-BE49-F238E27FC236}">
                <a16:creationId xmlns:a16="http://schemas.microsoft.com/office/drawing/2014/main" id="{A5572F21-1FBC-E64C-236A-3598ADD2A4BA}"/>
              </a:ext>
            </a:extLst>
          </p:cNvPr>
          <p:cNvSpPr>
            <a:spLocks noGrp="1"/>
          </p:cNvSpPr>
          <p:nvPr>
            <p:ph type="title"/>
          </p:nvPr>
        </p:nvSpPr>
        <p:spPr/>
        <p:txBody>
          <a:bodyPr>
            <a:normAutofit/>
          </a:bodyPr>
          <a:lstStyle/>
          <a:p>
            <a:pPr algn="ctr"/>
            <a:r>
              <a:rPr lang="en-US" sz="4400">
                <a:solidFill>
                  <a:schemeClr val="accent1">
                    <a:lumMod val="75000"/>
                  </a:schemeClr>
                </a:solidFill>
              </a:rPr>
              <a:t>PEIMS ACCURACY</a:t>
            </a:r>
          </a:p>
        </p:txBody>
      </p:sp>
      <p:sp>
        <p:nvSpPr>
          <p:cNvPr id="9" name="Freeform: Shape 8">
            <a:extLst>
              <a:ext uri="{FF2B5EF4-FFF2-40B4-BE49-F238E27FC236}">
                <a16:creationId xmlns:a16="http://schemas.microsoft.com/office/drawing/2014/main" id="{5233D26C-EC36-4EEA-9F05-4B5EB8D97E97}"/>
              </a:ext>
            </a:extLst>
          </p:cNvPr>
          <p:cNvSpPr/>
          <p:nvPr/>
        </p:nvSpPr>
        <p:spPr>
          <a:xfrm>
            <a:off x="1534267" y="1317004"/>
            <a:ext cx="7432557" cy="2847168"/>
          </a:xfrm>
          <a:custGeom>
            <a:avLst/>
            <a:gdLst>
              <a:gd name="connsiteX0" fmla="*/ 0 w 7281268"/>
              <a:gd name="connsiteY0" fmla="*/ 400101 h 2400556"/>
              <a:gd name="connsiteX1" fmla="*/ 400101 w 7281268"/>
              <a:gd name="connsiteY1" fmla="*/ 0 h 2400556"/>
              <a:gd name="connsiteX2" fmla="*/ 6881167 w 7281268"/>
              <a:gd name="connsiteY2" fmla="*/ 0 h 2400556"/>
              <a:gd name="connsiteX3" fmla="*/ 7281268 w 7281268"/>
              <a:gd name="connsiteY3" fmla="*/ 400101 h 2400556"/>
              <a:gd name="connsiteX4" fmla="*/ 7281268 w 7281268"/>
              <a:gd name="connsiteY4" fmla="*/ 2000455 h 2400556"/>
              <a:gd name="connsiteX5" fmla="*/ 6881167 w 7281268"/>
              <a:gd name="connsiteY5" fmla="*/ 2400556 h 2400556"/>
              <a:gd name="connsiteX6" fmla="*/ 400101 w 7281268"/>
              <a:gd name="connsiteY6" fmla="*/ 2400556 h 2400556"/>
              <a:gd name="connsiteX7" fmla="*/ 0 w 7281268"/>
              <a:gd name="connsiteY7" fmla="*/ 2000455 h 2400556"/>
              <a:gd name="connsiteX8" fmla="*/ 0 w 7281268"/>
              <a:gd name="connsiteY8" fmla="*/ 400101 h 240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2400556">
                <a:moveTo>
                  <a:pt x="0" y="400101"/>
                </a:moveTo>
                <a:cubicBezTo>
                  <a:pt x="0" y="179131"/>
                  <a:pt x="179131" y="0"/>
                  <a:pt x="400101" y="0"/>
                </a:cubicBezTo>
                <a:lnTo>
                  <a:pt x="6881167" y="0"/>
                </a:lnTo>
                <a:cubicBezTo>
                  <a:pt x="7102137" y="0"/>
                  <a:pt x="7281268" y="179131"/>
                  <a:pt x="7281268" y="400101"/>
                </a:cubicBezTo>
                <a:lnTo>
                  <a:pt x="7281268" y="2000455"/>
                </a:lnTo>
                <a:cubicBezTo>
                  <a:pt x="7281268" y="2221425"/>
                  <a:pt x="7102137" y="2400556"/>
                  <a:pt x="6881167" y="2400556"/>
                </a:cubicBezTo>
                <a:lnTo>
                  <a:pt x="400101" y="2400556"/>
                </a:lnTo>
                <a:cubicBezTo>
                  <a:pt x="179131" y="2400556"/>
                  <a:pt x="0" y="2221425"/>
                  <a:pt x="0" y="2000455"/>
                </a:cubicBezTo>
                <a:lnTo>
                  <a:pt x="0" y="400101"/>
                </a:lnTo>
                <a:close/>
              </a:path>
            </a:pathLst>
          </a:custGeom>
          <a:solidFill>
            <a:srgbClr val="19C7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765" tIns="185765" rIns="185765" bIns="185765" numCol="1" spcCol="1270" anchor="ctr" anchorCtr="0">
            <a:noAutofit/>
          </a:bodyPr>
          <a:lstStyle/>
          <a:p>
            <a:pPr marL="0" lvl="0" indent="0" algn="l" defTabSz="800100">
              <a:lnSpc>
                <a:spcPct val="90000"/>
              </a:lnSpc>
              <a:spcBef>
                <a:spcPct val="0"/>
              </a:spcBef>
              <a:spcAft>
                <a:spcPct val="35000"/>
              </a:spcAft>
              <a:buNone/>
            </a:pPr>
            <a:r>
              <a:rPr lang="en-US" sz="2400" kern="1200">
                <a:solidFill>
                  <a:schemeClr val="tx1"/>
                </a:solidFill>
              </a:rPr>
              <a:t>Users can ensure the accuracy and completeness of each TSDS PEIMS </a:t>
            </a:r>
            <a:r>
              <a:rPr lang="en-US" sz="2400">
                <a:solidFill>
                  <a:schemeClr val="tx1"/>
                </a:solidFill>
              </a:rPr>
              <a:t>data</a:t>
            </a:r>
            <a:r>
              <a:rPr lang="en-US" sz="2400" kern="1200">
                <a:solidFill>
                  <a:schemeClr val="tx1"/>
                </a:solidFill>
              </a:rPr>
              <a:t> </a:t>
            </a:r>
            <a:r>
              <a:rPr lang="en-US" sz="2400">
                <a:solidFill>
                  <a:schemeClr val="tx1"/>
                </a:solidFill>
              </a:rPr>
              <a:t>submission</a:t>
            </a:r>
            <a:r>
              <a:rPr lang="en-US" sz="2400" kern="1200">
                <a:solidFill>
                  <a:schemeClr val="tx1"/>
                </a:solidFill>
              </a:rPr>
              <a:t> through </a:t>
            </a:r>
            <a:r>
              <a:rPr lang="en-US" sz="2400">
                <a:solidFill>
                  <a:schemeClr val="tx1"/>
                </a:solidFill>
              </a:rPr>
              <a:t>validations</a:t>
            </a:r>
            <a:r>
              <a:rPr lang="en-US" sz="2400" kern="1200">
                <a:solidFill>
                  <a:schemeClr val="tx1"/>
                </a:solidFill>
              </a:rPr>
              <a:t> and careful review of all PEIMS </a:t>
            </a:r>
            <a:r>
              <a:rPr lang="en-US" sz="2400">
                <a:solidFill>
                  <a:schemeClr val="tx1"/>
                </a:solidFill>
              </a:rPr>
              <a:t>application</a:t>
            </a:r>
            <a:r>
              <a:rPr lang="en-US" sz="2400" kern="1200">
                <a:solidFill>
                  <a:schemeClr val="tx1"/>
                </a:solidFill>
              </a:rPr>
              <a:t> </a:t>
            </a:r>
            <a:r>
              <a:rPr lang="en-US" sz="2400">
                <a:solidFill>
                  <a:schemeClr val="tx1"/>
                </a:solidFill>
              </a:rPr>
              <a:t>reports</a:t>
            </a:r>
            <a:r>
              <a:rPr lang="en-US" sz="2400" kern="1200">
                <a:solidFill>
                  <a:schemeClr val="tx1"/>
                </a:solidFill>
              </a:rPr>
              <a:t>.</a:t>
            </a:r>
            <a:endParaRPr lang="en-US" sz="2400" kern="1200">
              <a:solidFill>
                <a:schemeClr val="tx1"/>
              </a:solidFill>
              <a:ea typeface="Calibri"/>
              <a:cs typeface="Calibri"/>
            </a:endParaRPr>
          </a:p>
        </p:txBody>
      </p:sp>
    </p:spTree>
    <p:custDataLst>
      <p:tags r:id="rId1"/>
    </p:custDataLst>
    <p:extLst>
      <p:ext uri="{BB962C8B-B14F-4D97-AF65-F5344CB8AC3E}">
        <p14:creationId xmlns:p14="http://schemas.microsoft.com/office/powerpoint/2010/main" val="394582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defTabSz="685800">
              <a:defRPr/>
            </a:pPr>
            <a:fld id="{2F0C4421-5918-4AA3-AE4A-C36EDD2FD6EB}" type="slidenum">
              <a:rPr lang="en-US" sz="1800">
                <a:solidFill>
                  <a:srgbClr val="0070C0"/>
                </a:solidFill>
                <a:latin typeface="Tw Cen MT Condensed" panose="020B0606020104020203" pitchFamily="34" charset="0"/>
              </a:rPr>
              <a:pPr defTabSz="685800">
                <a:defRPr/>
              </a:pPr>
              <a:t>16</a:t>
            </a:fld>
            <a:endParaRPr lang="en-US" sz="1800">
              <a:solidFill>
                <a:srgbClr val="0070C0"/>
              </a:solidFill>
              <a:latin typeface="Tw Cen MT Condensed" panose="020B0606020104020203" pitchFamily="34" charset="0"/>
            </a:endParaRPr>
          </a:p>
        </p:txBody>
      </p:sp>
      <p:sp>
        <p:nvSpPr>
          <p:cNvPr id="2" name="Title 1"/>
          <p:cNvSpPr>
            <a:spLocks noGrp="1"/>
          </p:cNvSpPr>
          <p:nvPr>
            <p:ph type="title"/>
          </p:nvPr>
        </p:nvSpPr>
        <p:spPr/>
        <p:txBody>
          <a:bodyPr>
            <a:normAutofit/>
          </a:bodyPr>
          <a:lstStyle/>
          <a:p>
            <a:pPr algn="ctr"/>
            <a:r>
              <a:rPr lang="en-US" sz="4400">
                <a:solidFill>
                  <a:schemeClr val="accent1">
                    <a:lumMod val="75000"/>
                  </a:schemeClr>
                </a:solidFill>
              </a:rPr>
              <a:t>IS PEIMS REQUIRED?</a:t>
            </a:r>
          </a:p>
        </p:txBody>
      </p:sp>
      <p:grpSp>
        <p:nvGrpSpPr>
          <p:cNvPr id="3" name="Group 2">
            <a:extLst>
              <a:ext uri="{FF2B5EF4-FFF2-40B4-BE49-F238E27FC236}">
                <a16:creationId xmlns:a16="http://schemas.microsoft.com/office/drawing/2014/main" id="{5552366E-6EE3-A1FA-832E-4C99D9A3C1C8}"/>
              </a:ext>
            </a:extLst>
          </p:cNvPr>
          <p:cNvGrpSpPr/>
          <p:nvPr/>
        </p:nvGrpSpPr>
        <p:grpSpPr>
          <a:xfrm>
            <a:off x="1593191" y="1088571"/>
            <a:ext cx="7281268" cy="5225143"/>
            <a:chOff x="1593191" y="1672018"/>
            <a:chExt cx="7281268" cy="4252950"/>
          </a:xfrm>
        </p:grpSpPr>
        <p:sp>
          <p:nvSpPr>
            <p:cNvPr id="6" name="Freeform: Shape 5">
              <a:extLst>
                <a:ext uri="{FF2B5EF4-FFF2-40B4-BE49-F238E27FC236}">
                  <a16:creationId xmlns:a16="http://schemas.microsoft.com/office/drawing/2014/main" id="{ACC8732E-6410-CF16-F4C5-0AF4933EE857}"/>
                </a:ext>
              </a:extLst>
            </p:cNvPr>
            <p:cNvSpPr/>
            <p:nvPr/>
          </p:nvSpPr>
          <p:spPr>
            <a:xfrm>
              <a:off x="1593191" y="1672018"/>
              <a:ext cx="7281268" cy="1292850"/>
            </a:xfrm>
            <a:custGeom>
              <a:avLst/>
              <a:gdLst>
                <a:gd name="connsiteX0" fmla="*/ 0 w 7281268"/>
                <a:gd name="connsiteY0" fmla="*/ 215479 h 1292850"/>
                <a:gd name="connsiteX1" fmla="*/ 215479 w 7281268"/>
                <a:gd name="connsiteY1" fmla="*/ 0 h 1292850"/>
                <a:gd name="connsiteX2" fmla="*/ 7065789 w 7281268"/>
                <a:gd name="connsiteY2" fmla="*/ 0 h 1292850"/>
                <a:gd name="connsiteX3" fmla="*/ 7281268 w 7281268"/>
                <a:gd name="connsiteY3" fmla="*/ 215479 h 1292850"/>
                <a:gd name="connsiteX4" fmla="*/ 7281268 w 7281268"/>
                <a:gd name="connsiteY4" fmla="*/ 1077371 h 1292850"/>
                <a:gd name="connsiteX5" fmla="*/ 7065789 w 7281268"/>
                <a:gd name="connsiteY5" fmla="*/ 1292850 h 1292850"/>
                <a:gd name="connsiteX6" fmla="*/ 215479 w 7281268"/>
                <a:gd name="connsiteY6" fmla="*/ 1292850 h 1292850"/>
                <a:gd name="connsiteX7" fmla="*/ 0 w 7281268"/>
                <a:gd name="connsiteY7" fmla="*/ 1077371 h 1292850"/>
                <a:gd name="connsiteX8" fmla="*/ 0 w 7281268"/>
                <a:gd name="connsiteY8" fmla="*/ 215479 h 12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1292850">
                  <a:moveTo>
                    <a:pt x="0" y="215479"/>
                  </a:moveTo>
                  <a:cubicBezTo>
                    <a:pt x="0" y="96473"/>
                    <a:pt x="96473" y="0"/>
                    <a:pt x="215479" y="0"/>
                  </a:cubicBezTo>
                  <a:lnTo>
                    <a:pt x="7065789" y="0"/>
                  </a:lnTo>
                  <a:cubicBezTo>
                    <a:pt x="7184795" y="0"/>
                    <a:pt x="7281268" y="96473"/>
                    <a:pt x="7281268" y="215479"/>
                  </a:cubicBezTo>
                  <a:lnTo>
                    <a:pt x="7281268" y="1077371"/>
                  </a:lnTo>
                  <a:cubicBezTo>
                    <a:pt x="7281268" y="1196377"/>
                    <a:pt x="7184795" y="1292850"/>
                    <a:pt x="7065789" y="1292850"/>
                  </a:cubicBezTo>
                  <a:lnTo>
                    <a:pt x="215479" y="1292850"/>
                  </a:lnTo>
                  <a:cubicBezTo>
                    <a:pt x="96473" y="1292850"/>
                    <a:pt x="0" y="1196377"/>
                    <a:pt x="0" y="1077371"/>
                  </a:cubicBezTo>
                  <a:lnTo>
                    <a:pt x="0" y="215479"/>
                  </a:lnTo>
                  <a:close/>
                </a:path>
              </a:pathLst>
            </a:custGeom>
            <a:solidFill>
              <a:srgbClr val="00B6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692" tIns="131692" rIns="131692" bIns="131692" numCol="1" spcCol="1270" anchor="ctr" anchorCtr="0">
              <a:noAutofit/>
            </a:bodyPr>
            <a:lstStyle/>
            <a:p>
              <a:pPr marL="0" lvl="0" indent="0" algn="l" defTabSz="800100">
                <a:lnSpc>
                  <a:spcPct val="90000"/>
                </a:lnSpc>
                <a:spcBef>
                  <a:spcPct val="0"/>
                </a:spcBef>
                <a:spcAft>
                  <a:spcPct val="35000"/>
                </a:spcAft>
                <a:buClr>
                  <a:schemeClr val="accent1">
                    <a:lumMod val="75000"/>
                  </a:schemeClr>
                </a:buClr>
                <a:buSzPct val="70000"/>
                <a:buFont typeface="Wingdings" panose="05000000000000000000" pitchFamily="2" charset="2"/>
                <a:buNone/>
              </a:pPr>
              <a:r>
                <a:rPr lang="en-US" sz="2000" kern="1200">
                  <a:solidFill>
                    <a:schemeClr val="tx1"/>
                  </a:solidFill>
                </a:rPr>
                <a:t>LEAs are required to send complete and accurate PEIMS data, free of fatal errors, by the first submission deadline for each data submission as specified in the Data Submission Timelines in the TSDS Web-Enabled Data Standards.</a:t>
              </a:r>
            </a:p>
          </p:txBody>
        </p:sp>
        <p:sp>
          <p:nvSpPr>
            <p:cNvPr id="7" name="Freeform: Shape 6">
              <a:extLst>
                <a:ext uri="{FF2B5EF4-FFF2-40B4-BE49-F238E27FC236}">
                  <a16:creationId xmlns:a16="http://schemas.microsoft.com/office/drawing/2014/main" id="{FBC2887A-E07B-E08A-3ECC-B9CEEBEA4C76}"/>
                </a:ext>
              </a:extLst>
            </p:cNvPr>
            <p:cNvSpPr/>
            <p:nvPr/>
          </p:nvSpPr>
          <p:spPr>
            <a:xfrm>
              <a:off x="1593191" y="3152068"/>
              <a:ext cx="7281268" cy="1292850"/>
            </a:xfrm>
            <a:custGeom>
              <a:avLst/>
              <a:gdLst>
                <a:gd name="connsiteX0" fmla="*/ 0 w 7281268"/>
                <a:gd name="connsiteY0" fmla="*/ 215479 h 1292850"/>
                <a:gd name="connsiteX1" fmla="*/ 215479 w 7281268"/>
                <a:gd name="connsiteY1" fmla="*/ 0 h 1292850"/>
                <a:gd name="connsiteX2" fmla="*/ 7065789 w 7281268"/>
                <a:gd name="connsiteY2" fmla="*/ 0 h 1292850"/>
                <a:gd name="connsiteX3" fmla="*/ 7281268 w 7281268"/>
                <a:gd name="connsiteY3" fmla="*/ 215479 h 1292850"/>
                <a:gd name="connsiteX4" fmla="*/ 7281268 w 7281268"/>
                <a:gd name="connsiteY4" fmla="*/ 1077371 h 1292850"/>
                <a:gd name="connsiteX5" fmla="*/ 7065789 w 7281268"/>
                <a:gd name="connsiteY5" fmla="*/ 1292850 h 1292850"/>
                <a:gd name="connsiteX6" fmla="*/ 215479 w 7281268"/>
                <a:gd name="connsiteY6" fmla="*/ 1292850 h 1292850"/>
                <a:gd name="connsiteX7" fmla="*/ 0 w 7281268"/>
                <a:gd name="connsiteY7" fmla="*/ 1077371 h 1292850"/>
                <a:gd name="connsiteX8" fmla="*/ 0 w 7281268"/>
                <a:gd name="connsiteY8" fmla="*/ 215479 h 12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1292850">
                  <a:moveTo>
                    <a:pt x="0" y="215479"/>
                  </a:moveTo>
                  <a:cubicBezTo>
                    <a:pt x="0" y="96473"/>
                    <a:pt x="96473" y="0"/>
                    <a:pt x="215479" y="0"/>
                  </a:cubicBezTo>
                  <a:lnTo>
                    <a:pt x="7065789" y="0"/>
                  </a:lnTo>
                  <a:cubicBezTo>
                    <a:pt x="7184795" y="0"/>
                    <a:pt x="7281268" y="96473"/>
                    <a:pt x="7281268" y="215479"/>
                  </a:cubicBezTo>
                  <a:lnTo>
                    <a:pt x="7281268" y="1077371"/>
                  </a:lnTo>
                  <a:cubicBezTo>
                    <a:pt x="7281268" y="1196377"/>
                    <a:pt x="7184795" y="1292850"/>
                    <a:pt x="7065789" y="1292850"/>
                  </a:cubicBezTo>
                  <a:lnTo>
                    <a:pt x="215479" y="1292850"/>
                  </a:lnTo>
                  <a:cubicBezTo>
                    <a:pt x="96473" y="1292850"/>
                    <a:pt x="0" y="1196377"/>
                    <a:pt x="0" y="1077371"/>
                  </a:cubicBezTo>
                  <a:lnTo>
                    <a:pt x="0" y="215479"/>
                  </a:lnTo>
                  <a:close/>
                </a:path>
              </a:pathLst>
            </a:custGeom>
            <a:solidFill>
              <a:srgbClr val="19C7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692" tIns="131692" rIns="131692" bIns="131692" numCol="1" spcCol="1270" anchor="ctr" anchorCtr="0">
              <a:noAutofit/>
            </a:bodyPr>
            <a:lstStyle/>
            <a:p>
              <a:pPr marL="0" lvl="0" indent="0" algn="l" defTabSz="800100">
                <a:lnSpc>
                  <a:spcPct val="90000"/>
                </a:lnSpc>
                <a:spcBef>
                  <a:spcPct val="0"/>
                </a:spcBef>
                <a:spcAft>
                  <a:spcPct val="35000"/>
                </a:spcAft>
                <a:buNone/>
              </a:pPr>
              <a:r>
                <a:rPr lang="en-US" sz="2000" kern="1200">
                  <a:solidFill>
                    <a:schemeClr val="tx1"/>
                  </a:solidFill>
                </a:rPr>
                <a:t>The PEIMS data must be approved by the superintendent and accepted by the LEA’s Education Service Center PEIMS Coordinator before it can be accepted by TEA. </a:t>
              </a:r>
            </a:p>
          </p:txBody>
        </p:sp>
        <p:sp>
          <p:nvSpPr>
            <p:cNvPr id="8" name="Freeform: Shape 7">
              <a:extLst>
                <a:ext uri="{FF2B5EF4-FFF2-40B4-BE49-F238E27FC236}">
                  <a16:creationId xmlns:a16="http://schemas.microsoft.com/office/drawing/2014/main" id="{EE468428-A722-EB66-F2FC-275E4326911E}"/>
                </a:ext>
              </a:extLst>
            </p:cNvPr>
            <p:cNvSpPr/>
            <p:nvPr/>
          </p:nvSpPr>
          <p:spPr>
            <a:xfrm>
              <a:off x="1593191" y="4632118"/>
              <a:ext cx="7281268" cy="1292850"/>
            </a:xfrm>
            <a:custGeom>
              <a:avLst/>
              <a:gdLst>
                <a:gd name="connsiteX0" fmla="*/ 0 w 7281268"/>
                <a:gd name="connsiteY0" fmla="*/ 215479 h 1292850"/>
                <a:gd name="connsiteX1" fmla="*/ 215479 w 7281268"/>
                <a:gd name="connsiteY1" fmla="*/ 0 h 1292850"/>
                <a:gd name="connsiteX2" fmla="*/ 7065789 w 7281268"/>
                <a:gd name="connsiteY2" fmla="*/ 0 h 1292850"/>
                <a:gd name="connsiteX3" fmla="*/ 7281268 w 7281268"/>
                <a:gd name="connsiteY3" fmla="*/ 215479 h 1292850"/>
                <a:gd name="connsiteX4" fmla="*/ 7281268 w 7281268"/>
                <a:gd name="connsiteY4" fmla="*/ 1077371 h 1292850"/>
                <a:gd name="connsiteX5" fmla="*/ 7065789 w 7281268"/>
                <a:gd name="connsiteY5" fmla="*/ 1292850 h 1292850"/>
                <a:gd name="connsiteX6" fmla="*/ 215479 w 7281268"/>
                <a:gd name="connsiteY6" fmla="*/ 1292850 h 1292850"/>
                <a:gd name="connsiteX7" fmla="*/ 0 w 7281268"/>
                <a:gd name="connsiteY7" fmla="*/ 1077371 h 1292850"/>
                <a:gd name="connsiteX8" fmla="*/ 0 w 7281268"/>
                <a:gd name="connsiteY8" fmla="*/ 215479 h 12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1292850">
                  <a:moveTo>
                    <a:pt x="0" y="215479"/>
                  </a:moveTo>
                  <a:cubicBezTo>
                    <a:pt x="0" y="96473"/>
                    <a:pt x="96473" y="0"/>
                    <a:pt x="215479" y="0"/>
                  </a:cubicBezTo>
                  <a:lnTo>
                    <a:pt x="7065789" y="0"/>
                  </a:lnTo>
                  <a:cubicBezTo>
                    <a:pt x="7184795" y="0"/>
                    <a:pt x="7281268" y="96473"/>
                    <a:pt x="7281268" y="215479"/>
                  </a:cubicBezTo>
                  <a:lnTo>
                    <a:pt x="7281268" y="1077371"/>
                  </a:lnTo>
                  <a:cubicBezTo>
                    <a:pt x="7281268" y="1196377"/>
                    <a:pt x="7184795" y="1292850"/>
                    <a:pt x="7065789" y="1292850"/>
                  </a:cubicBezTo>
                  <a:lnTo>
                    <a:pt x="215479" y="1292850"/>
                  </a:lnTo>
                  <a:cubicBezTo>
                    <a:pt x="96473" y="1292850"/>
                    <a:pt x="0" y="1196377"/>
                    <a:pt x="0" y="1077371"/>
                  </a:cubicBezTo>
                  <a:lnTo>
                    <a:pt x="0" y="215479"/>
                  </a:lnTo>
                  <a:close/>
                </a:path>
              </a:pathLst>
            </a:custGeom>
            <a:solidFill>
              <a:srgbClr val="FFA952"/>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4552" tIns="154552" rIns="154552" bIns="154552" numCol="1" spcCol="1270" anchor="ctr" anchorCtr="0">
              <a:noAutofit/>
            </a:bodyPr>
            <a:lstStyle/>
            <a:p>
              <a:pPr marL="0" lvl="0" indent="0" algn="l" defTabSz="800100">
                <a:lnSpc>
                  <a:spcPct val="90000"/>
                </a:lnSpc>
                <a:spcBef>
                  <a:spcPct val="0"/>
                </a:spcBef>
                <a:spcAft>
                  <a:spcPct val="35000"/>
                </a:spcAft>
                <a:buClr>
                  <a:schemeClr val="accent2"/>
                </a:buClr>
                <a:buSzPct val="100000"/>
                <a:buNone/>
              </a:pPr>
              <a:r>
                <a:rPr lang="en-US" sz="2000" b="0" kern="1200">
                  <a:solidFill>
                    <a:schemeClr val="tx1"/>
                  </a:solidFill>
                </a:rPr>
                <a:t>Failure to submit PEIMS data for a collection will result in the LEA being referred to the TEA General Counsel for further action. LEA’s may also be subject to Texas Administrative Code (TAC) 19 Rule §97.1055 (b)(2)(A)(ii).</a:t>
              </a:r>
              <a:endParaRPr lang="en-US" sz="2000" kern="1200">
                <a:solidFill>
                  <a:schemeClr val="tx1"/>
                </a:solidFill>
              </a:endParaRPr>
            </a:p>
          </p:txBody>
        </p:sp>
      </p:grpSp>
    </p:spTree>
    <p:custDataLst>
      <p:tags r:id="rId1"/>
    </p:custDataLst>
    <p:extLst>
      <p:ext uri="{BB962C8B-B14F-4D97-AF65-F5344CB8AC3E}">
        <p14:creationId xmlns:p14="http://schemas.microsoft.com/office/powerpoint/2010/main" val="244467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defTabSz="685800">
              <a:defRPr/>
            </a:pPr>
            <a:fld id="{2F0C4421-5918-4AA3-AE4A-C36EDD2FD6EB}" type="slidenum">
              <a:rPr lang="en-US" sz="1800">
                <a:solidFill>
                  <a:srgbClr val="0070C0"/>
                </a:solidFill>
                <a:latin typeface="Tw Cen MT Condensed" panose="020B0606020104020203" pitchFamily="34" charset="0"/>
              </a:rPr>
              <a:pPr defTabSz="685800">
                <a:defRPr/>
              </a:pPr>
              <a:t>17</a:t>
            </a:fld>
            <a:endParaRPr lang="en-US" sz="1800">
              <a:solidFill>
                <a:srgbClr val="0070C0"/>
              </a:solidFill>
              <a:latin typeface="Tw Cen MT Condensed" panose="020B0606020104020203" pitchFamily="34" charset="0"/>
            </a:endParaRPr>
          </a:p>
        </p:txBody>
      </p:sp>
      <p:sp>
        <p:nvSpPr>
          <p:cNvPr id="2" name="Title 1"/>
          <p:cNvSpPr>
            <a:spLocks noGrp="1"/>
          </p:cNvSpPr>
          <p:nvPr>
            <p:ph type="title"/>
          </p:nvPr>
        </p:nvSpPr>
        <p:spPr/>
        <p:txBody>
          <a:bodyPr>
            <a:normAutofit/>
          </a:bodyPr>
          <a:lstStyle/>
          <a:p>
            <a:pPr algn="ctr"/>
            <a:r>
              <a:rPr lang="en-US" sz="4400">
                <a:solidFill>
                  <a:schemeClr val="accent1">
                    <a:lumMod val="75000"/>
                  </a:schemeClr>
                </a:solidFill>
              </a:rPr>
              <a:t>IS RESUBMISSION REQUIRED?</a:t>
            </a:r>
          </a:p>
        </p:txBody>
      </p:sp>
      <p:grpSp>
        <p:nvGrpSpPr>
          <p:cNvPr id="12" name="Group 11">
            <a:extLst>
              <a:ext uri="{FF2B5EF4-FFF2-40B4-BE49-F238E27FC236}">
                <a16:creationId xmlns:a16="http://schemas.microsoft.com/office/drawing/2014/main" id="{34EE416A-A661-275E-ABA4-2FCECB6DAE16}"/>
              </a:ext>
            </a:extLst>
          </p:cNvPr>
          <p:cNvGrpSpPr/>
          <p:nvPr/>
        </p:nvGrpSpPr>
        <p:grpSpPr>
          <a:xfrm>
            <a:off x="1515132" y="1151791"/>
            <a:ext cx="7361760" cy="5152523"/>
            <a:chOff x="1593191" y="2274877"/>
            <a:chExt cx="7361760" cy="2521656"/>
          </a:xfrm>
        </p:grpSpPr>
        <p:sp>
          <p:nvSpPr>
            <p:cNvPr id="13" name="Freeform: Shape 12">
              <a:extLst>
                <a:ext uri="{FF2B5EF4-FFF2-40B4-BE49-F238E27FC236}">
                  <a16:creationId xmlns:a16="http://schemas.microsoft.com/office/drawing/2014/main" id="{B3BD3A45-C82E-4C70-F672-FE0DED6A3611}"/>
                </a:ext>
              </a:extLst>
            </p:cNvPr>
            <p:cNvSpPr/>
            <p:nvPr/>
          </p:nvSpPr>
          <p:spPr>
            <a:xfrm>
              <a:off x="1593191" y="3132404"/>
              <a:ext cx="7281268" cy="734268"/>
            </a:xfrm>
            <a:custGeom>
              <a:avLst/>
              <a:gdLst>
                <a:gd name="connsiteX0" fmla="*/ 0 w 7281268"/>
                <a:gd name="connsiteY0" fmla="*/ 76897 h 461375"/>
                <a:gd name="connsiteX1" fmla="*/ 76897 w 7281268"/>
                <a:gd name="connsiteY1" fmla="*/ 0 h 461375"/>
                <a:gd name="connsiteX2" fmla="*/ 7204371 w 7281268"/>
                <a:gd name="connsiteY2" fmla="*/ 0 h 461375"/>
                <a:gd name="connsiteX3" fmla="*/ 7281268 w 7281268"/>
                <a:gd name="connsiteY3" fmla="*/ 76897 h 461375"/>
                <a:gd name="connsiteX4" fmla="*/ 7281268 w 7281268"/>
                <a:gd name="connsiteY4" fmla="*/ 384478 h 461375"/>
                <a:gd name="connsiteX5" fmla="*/ 7204371 w 7281268"/>
                <a:gd name="connsiteY5" fmla="*/ 461375 h 461375"/>
                <a:gd name="connsiteX6" fmla="*/ 76897 w 7281268"/>
                <a:gd name="connsiteY6" fmla="*/ 461375 h 461375"/>
                <a:gd name="connsiteX7" fmla="*/ 0 w 7281268"/>
                <a:gd name="connsiteY7" fmla="*/ 384478 h 461375"/>
                <a:gd name="connsiteX8" fmla="*/ 0 w 7281268"/>
                <a:gd name="connsiteY8" fmla="*/ 76897 h 4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461375">
                  <a:moveTo>
                    <a:pt x="0" y="76897"/>
                  </a:moveTo>
                  <a:cubicBezTo>
                    <a:pt x="0" y="34428"/>
                    <a:pt x="34428" y="0"/>
                    <a:pt x="76897" y="0"/>
                  </a:cubicBezTo>
                  <a:lnTo>
                    <a:pt x="7204371" y="0"/>
                  </a:lnTo>
                  <a:cubicBezTo>
                    <a:pt x="7246840" y="0"/>
                    <a:pt x="7281268" y="34428"/>
                    <a:pt x="7281268" y="76897"/>
                  </a:cubicBezTo>
                  <a:lnTo>
                    <a:pt x="7281268" y="384478"/>
                  </a:lnTo>
                  <a:cubicBezTo>
                    <a:pt x="7281268" y="426947"/>
                    <a:pt x="7246840" y="461375"/>
                    <a:pt x="7204371" y="461375"/>
                  </a:cubicBezTo>
                  <a:lnTo>
                    <a:pt x="76897" y="461375"/>
                  </a:lnTo>
                  <a:cubicBezTo>
                    <a:pt x="34428" y="461375"/>
                    <a:pt x="0" y="426947"/>
                    <a:pt x="0" y="384478"/>
                  </a:cubicBezTo>
                  <a:lnTo>
                    <a:pt x="0" y="76897"/>
                  </a:lnTo>
                  <a:close/>
                </a:path>
              </a:pathLst>
            </a:custGeom>
            <a:solidFill>
              <a:srgbClr val="00B6C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102" tIns="91102" rIns="91102" bIns="91102" numCol="1" spcCol="1270" anchor="ctr" anchorCtr="0">
              <a:noAutofit/>
            </a:bodyPr>
            <a:lstStyle/>
            <a:p>
              <a:pPr marL="0" lvl="0" indent="0" algn="l" defTabSz="800100">
                <a:lnSpc>
                  <a:spcPct val="90000"/>
                </a:lnSpc>
                <a:spcBef>
                  <a:spcPct val="0"/>
                </a:spcBef>
                <a:spcAft>
                  <a:spcPct val="35000"/>
                </a:spcAft>
                <a:buClr>
                  <a:schemeClr val="accent1">
                    <a:lumMod val="75000"/>
                  </a:schemeClr>
                </a:buClr>
                <a:buSzPct val="70000"/>
                <a:buFont typeface="Wingdings" panose="05000000000000000000" pitchFamily="2" charset="2"/>
                <a:buNone/>
              </a:pPr>
              <a:r>
                <a:rPr lang="en-US" sz="2000" kern="1200">
                  <a:solidFill>
                    <a:schemeClr val="tx1"/>
                  </a:solidFill>
                </a:rPr>
                <a:t>LEAs are not required to send a resubmission of PEIMS data. The period between the first submission and the resubmission deadlines is an extension provided to all LEAs to review their original submission for any errors and make corrections.</a:t>
              </a:r>
            </a:p>
          </p:txBody>
        </p:sp>
        <p:sp>
          <p:nvSpPr>
            <p:cNvPr id="14" name="Freeform: Shape 13">
              <a:extLst>
                <a:ext uri="{FF2B5EF4-FFF2-40B4-BE49-F238E27FC236}">
                  <a16:creationId xmlns:a16="http://schemas.microsoft.com/office/drawing/2014/main" id="{0877019A-068A-755D-8D07-E0529A722726}"/>
                </a:ext>
              </a:extLst>
            </p:cNvPr>
            <p:cNvSpPr/>
            <p:nvPr/>
          </p:nvSpPr>
          <p:spPr>
            <a:xfrm>
              <a:off x="1595625" y="4008057"/>
              <a:ext cx="7359326" cy="788476"/>
            </a:xfrm>
            <a:custGeom>
              <a:avLst/>
              <a:gdLst>
                <a:gd name="connsiteX0" fmla="*/ 0 w 7281268"/>
                <a:gd name="connsiteY0" fmla="*/ 76897 h 461375"/>
                <a:gd name="connsiteX1" fmla="*/ 76897 w 7281268"/>
                <a:gd name="connsiteY1" fmla="*/ 0 h 461375"/>
                <a:gd name="connsiteX2" fmla="*/ 7204371 w 7281268"/>
                <a:gd name="connsiteY2" fmla="*/ 0 h 461375"/>
                <a:gd name="connsiteX3" fmla="*/ 7281268 w 7281268"/>
                <a:gd name="connsiteY3" fmla="*/ 76897 h 461375"/>
                <a:gd name="connsiteX4" fmla="*/ 7281268 w 7281268"/>
                <a:gd name="connsiteY4" fmla="*/ 384478 h 461375"/>
                <a:gd name="connsiteX5" fmla="*/ 7204371 w 7281268"/>
                <a:gd name="connsiteY5" fmla="*/ 461375 h 461375"/>
                <a:gd name="connsiteX6" fmla="*/ 76897 w 7281268"/>
                <a:gd name="connsiteY6" fmla="*/ 461375 h 461375"/>
                <a:gd name="connsiteX7" fmla="*/ 0 w 7281268"/>
                <a:gd name="connsiteY7" fmla="*/ 384478 h 461375"/>
                <a:gd name="connsiteX8" fmla="*/ 0 w 7281268"/>
                <a:gd name="connsiteY8" fmla="*/ 76897 h 4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461375">
                  <a:moveTo>
                    <a:pt x="0" y="76897"/>
                  </a:moveTo>
                  <a:cubicBezTo>
                    <a:pt x="0" y="34428"/>
                    <a:pt x="34428" y="0"/>
                    <a:pt x="76897" y="0"/>
                  </a:cubicBezTo>
                  <a:lnTo>
                    <a:pt x="7204371" y="0"/>
                  </a:lnTo>
                  <a:cubicBezTo>
                    <a:pt x="7246840" y="0"/>
                    <a:pt x="7281268" y="34428"/>
                    <a:pt x="7281268" y="76897"/>
                  </a:cubicBezTo>
                  <a:lnTo>
                    <a:pt x="7281268" y="384478"/>
                  </a:lnTo>
                  <a:cubicBezTo>
                    <a:pt x="7281268" y="426947"/>
                    <a:pt x="7246840" y="461375"/>
                    <a:pt x="7204371" y="461375"/>
                  </a:cubicBezTo>
                  <a:lnTo>
                    <a:pt x="76897" y="461375"/>
                  </a:lnTo>
                  <a:cubicBezTo>
                    <a:pt x="34428" y="461375"/>
                    <a:pt x="0" y="426947"/>
                    <a:pt x="0" y="384478"/>
                  </a:cubicBezTo>
                  <a:lnTo>
                    <a:pt x="0" y="76897"/>
                  </a:lnTo>
                  <a:close/>
                </a:path>
              </a:pathLst>
            </a:custGeom>
            <a:solidFill>
              <a:srgbClr val="19C7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1102" tIns="91102" rIns="91102" bIns="91102" numCol="1" spcCol="1270" anchor="ctr" anchorCtr="0">
              <a:noAutofit/>
            </a:bodyPr>
            <a:lstStyle/>
            <a:p>
              <a:pPr marL="0" lvl="0" indent="0" algn="l" defTabSz="800100">
                <a:lnSpc>
                  <a:spcPct val="90000"/>
                </a:lnSpc>
                <a:spcBef>
                  <a:spcPct val="0"/>
                </a:spcBef>
                <a:spcAft>
                  <a:spcPct val="35000"/>
                </a:spcAft>
                <a:buNone/>
              </a:pPr>
              <a:r>
                <a:rPr lang="en-US" sz="2000" kern="1200">
                  <a:solidFill>
                    <a:schemeClr val="tx1"/>
                  </a:solidFill>
                </a:rPr>
                <a:t>If an LEA does not submit data during the resubmission window, TEA will use the PEIMS data sent for the first submission.</a:t>
              </a:r>
            </a:p>
          </p:txBody>
        </p:sp>
        <p:sp>
          <p:nvSpPr>
            <p:cNvPr id="15" name="Freeform: Shape 14">
              <a:extLst>
                <a:ext uri="{FF2B5EF4-FFF2-40B4-BE49-F238E27FC236}">
                  <a16:creationId xmlns:a16="http://schemas.microsoft.com/office/drawing/2014/main" id="{F9481087-A7FA-E42D-425D-5E994FBB40EC}"/>
                </a:ext>
              </a:extLst>
            </p:cNvPr>
            <p:cNvSpPr/>
            <p:nvPr/>
          </p:nvSpPr>
          <p:spPr>
            <a:xfrm>
              <a:off x="1593191" y="2274877"/>
              <a:ext cx="7281268" cy="734269"/>
            </a:xfrm>
            <a:custGeom>
              <a:avLst/>
              <a:gdLst>
                <a:gd name="connsiteX0" fmla="*/ 0 w 7281268"/>
                <a:gd name="connsiteY0" fmla="*/ 200888 h 1205305"/>
                <a:gd name="connsiteX1" fmla="*/ 200888 w 7281268"/>
                <a:gd name="connsiteY1" fmla="*/ 0 h 1205305"/>
                <a:gd name="connsiteX2" fmla="*/ 7080380 w 7281268"/>
                <a:gd name="connsiteY2" fmla="*/ 0 h 1205305"/>
                <a:gd name="connsiteX3" fmla="*/ 7281268 w 7281268"/>
                <a:gd name="connsiteY3" fmla="*/ 200888 h 1205305"/>
                <a:gd name="connsiteX4" fmla="*/ 7281268 w 7281268"/>
                <a:gd name="connsiteY4" fmla="*/ 1004417 h 1205305"/>
                <a:gd name="connsiteX5" fmla="*/ 7080380 w 7281268"/>
                <a:gd name="connsiteY5" fmla="*/ 1205305 h 1205305"/>
                <a:gd name="connsiteX6" fmla="*/ 200888 w 7281268"/>
                <a:gd name="connsiteY6" fmla="*/ 1205305 h 1205305"/>
                <a:gd name="connsiteX7" fmla="*/ 0 w 7281268"/>
                <a:gd name="connsiteY7" fmla="*/ 1004417 h 1205305"/>
                <a:gd name="connsiteX8" fmla="*/ 0 w 7281268"/>
                <a:gd name="connsiteY8" fmla="*/ 200888 h 120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1268" h="1205305">
                  <a:moveTo>
                    <a:pt x="0" y="200888"/>
                  </a:moveTo>
                  <a:cubicBezTo>
                    <a:pt x="0" y="89941"/>
                    <a:pt x="89941" y="0"/>
                    <a:pt x="200888" y="0"/>
                  </a:cubicBezTo>
                  <a:lnTo>
                    <a:pt x="7080380" y="0"/>
                  </a:lnTo>
                  <a:cubicBezTo>
                    <a:pt x="7191327" y="0"/>
                    <a:pt x="7281268" y="89941"/>
                    <a:pt x="7281268" y="200888"/>
                  </a:cubicBezTo>
                  <a:lnTo>
                    <a:pt x="7281268" y="1004417"/>
                  </a:lnTo>
                  <a:cubicBezTo>
                    <a:pt x="7281268" y="1115364"/>
                    <a:pt x="7191327" y="1205305"/>
                    <a:pt x="7080380" y="1205305"/>
                  </a:cubicBezTo>
                  <a:lnTo>
                    <a:pt x="200888" y="1205305"/>
                  </a:lnTo>
                  <a:cubicBezTo>
                    <a:pt x="89941" y="1205305"/>
                    <a:pt x="0" y="1115364"/>
                    <a:pt x="0" y="1004417"/>
                  </a:cubicBezTo>
                  <a:lnTo>
                    <a:pt x="0" y="200888"/>
                  </a:lnTo>
                  <a:close/>
                </a:path>
              </a:pathLst>
            </a:custGeom>
            <a:solidFill>
              <a:srgbClr val="FFA952"/>
            </a:solidFill>
            <a:ln w="12700" cap="flat" cmpd="sng" algn="ctr">
              <a:solidFill>
                <a:prstClr val="white">
                  <a:hueOff val="0"/>
                  <a:satOff val="0"/>
                  <a:lumOff val="0"/>
                  <a:alphaOff val="0"/>
                </a:prst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50278" tIns="150278" rIns="150278" bIns="150278" numCol="1" spcCol="1270" anchor="ctr" anchorCtr="0">
              <a:noAutofit/>
            </a:bodyPr>
            <a:lstStyle/>
            <a:p>
              <a:pPr marL="0" lvl="0" indent="0" algn="l" defTabSz="800100">
                <a:lnSpc>
                  <a:spcPct val="90000"/>
                </a:lnSpc>
                <a:spcBef>
                  <a:spcPct val="0"/>
                </a:spcBef>
                <a:spcAft>
                  <a:spcPct val="35000"/>
                </a:spcAft>
                <a:buClr>
                  <a:schemeClr val="accent2"/>
                </a:buClr>
                <a:buSzPct val="100000"/>
                <a:buNone/>
              </a:pPr>
              <a:r>
                <a:rPr lang="en-US" sz="2000" kern="1200">
                  <a:solidFill>
                    <a:schemeClr val="tx1"/>
                  </a:solidFill>
                </a:rPr>
                <a:t>The PEIMS submissions all have a one-time </a:t>
              </a:r>
              <a:r>
                <a:rPr lang="en-US" sz="2000" b="1" kern="1200">
                  <a:solidFill>
                    <a:schemeClr val="tx1"/>
                  </a:solidFill>
                </a:rPr>
                <a:t>optional</a:t>
              </a:r>
              <a:r>
                <a:rPr lang="en-US" sz="2000" kern="1200">
                  <a:solidFill>
                    <a:schemeClr val="tx1"/>
                  </a:solidFill>
                </a:rPr>
                <a:t> “Resubmission” to allow LEAs to correct or update data submitted in the first submission.</a:t>
              </a:r>
            </a:p>
          </p:txBody>
        </p:sp>
      </p:grpSp>
    </p:spTree>
    <p:custDataLst>
      <p:tags r:id="rId1"/>
    </p:custDataLst>
    <p:extLst>
      <p:ext uri="{BB962C8B-B14F-4D97-AF65-F5344CB8AC3E}">
        <p14:creationId xmlns:p14="http://schemas.microsoft.com/office/powerpoint/2010/main" val="48501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1412145" y="304671"/>
            <a:ext cx="7639491" cy="431352"/>
          </a:xfrm>
        </p:spPr>
        <p:txBody>
          <a:bodyPr>
            <a:noAutofit/>
          </a:bodyPr>
          <a:lstStyle/>
          <a:p>
            <a:pPr algn="ctr"/>
            <a:r>
              <a:rPr lang="en-US" sz="4400"/>
              <a:t>PEIMS SUBMISSION TIMELINES</a:t>
            </a:r>
          </a:p>
        </p:txBody>
      </p:sp>
      <p:sp>
        <p:nvSpPr>
          <p:cNvPr id="2" name="TextBox 1">
            <a:extLst>
              <a:ext uri="{FF2B5EF4-FFF2-40B4-BE49-F238E27FC236}">
                <a16:creationId xmlns:a16="http://schemas.microsoft.com/office/drawing/2014/main" id="{7F80D44E-AE4D-416F-8835-E55BEDB8D8C8}"/>
              </a:ext>
            </a:extLst>
          </p:cNvPr>
          <p:cNvSpPr txBox="1"/>
          <p:nvPr/>
        </p:nvSpPr>
        <p:spPr>
          <a:xfrm>
            <a:off x="1484002" y="4875435"/>
            <a:ext cx="7252335" cy="542456"/>
          </a:xfrm>
          <a:prstGeom prst="rect">
            <a:avLst/>
          </a:prstGeom>
          <a:noFill/>
          <a:ln w="12700">
            <a:solidFill>
              <a:schemeClr val="accent1"/>
            </a:solidFill>
          </a:ln>
        </p:spPr>
        <p:txBody>
          <a:bodyPr wrap="square" rtlCol="0">
            <a:spAutoFit/>
          </a:bodyPr>
          <a:lstStyle/>
          <a:p>
            <a:pPr defTabSz="685800">
              <a:defRPr/>
            </a:pPr>
            <a:r>
              <a:rPr lang="en-US" sz="975">
                <a:solidFill>
                  <a:schemeClr val="accent1"/>
                </a:solidFill>
              </a:rPr>
              <a:t>LEAs registered with TEA with year-round tracks ending later than the third Thursday in June may delay Summer resubmission until two weeks following completion of the latest year-round track or the second Thursday in August, whichever comes first. However, the initial data delivery for the PEIMS Summer Submission must still be made by the third Thursday in June for all LEAs.</a:t>
            </a:r>
          </a:p>
        </p:txBody>
      </p:sp>
      <p:sp>
        <p:nvSpPr>
          <p:cNvPr id="3" name="Slide Number Placeholder 2">
            <a:extLst>
              <a:ext uri="{FF2B5EF4-FFF2-40B4-BE49-F238E27FC236}">
                <a16:creationId xmlns:a16="http://schemas.microsoft.com/office/drawing/2014/main" id="{1248DF8F-9FEE-B6AB-BFD4-041DA0D9F658}"/>
              </a:ext>
            </a:extLst>
          </p:cNvPr>
          <p:cNvSpPr>
            <a:spLocks noGrp="1"/>
          </p:cNvSpPr>
          <p:nvPr>
            <p:ph type="sldNum" sz="quarter" idx="12"/>
          </p:nvPr>
        </p:nvSpPr>
        <p:spPr/>
        <p:txBody>
          <a:bodyPr/>
          <a:lstStyle/>
          <a:p>
            <a:fld id="{25037DA4-2335-4A87-8586-64B2BAB08211}" type="slidenum">
              <a:rPr lang="en-US" sz="1800" smtClean="0"/>
              <a:pPr/>
              <a:t>18</a:t>
            </a:fld>
            <a:endParaRPr lang="en-US" sz="1800"/>
          </a:p>
        </p:txBody>
      </p:sp>
      <p:sp>
        <p:nvSpPr>
          <p:cNvPr id="6" name="Rectangle: Rounded Corners 5">
            <a:extLst>
              <a:ext uri="{FF2B5EF4-FFF2-40B4-BE49-F238E27FC236}">
                <a16:creationId xmlns:a16="http://schemas.microsoft.com/office/drawing/2014/main" id="{8ED9C4C4-5282-E1F7-693F-6933D07CD80C}"/>
              </a:ext>
            </a:extLst>
          </p:cNvPr>
          <p:cNvSpPr/>
          <p:nvPr/>
        </p:nvSpPr>
        <p:spPr>
          <a:xfrm>
            <a:off x="2463842" y="5517135"/>
            <a:ext cx="5487459" cy="1162653"/>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200" b="1">
              <a:solidFill>
                <a:schemeClr val="tx1"/>
              </a:solidFill>
              <a:ea typeface="Calibri"/>
              <a:cs typeface="Calibri"/>
            </a:endParaRPr>
          </a:p>
          <a:p>
            <a:pPr algn="ctr"/>
            <a:r>
              <a:rPr lang="en-US" sz="2400" b="1">
                <a:solidFill>
                  <a:schemeClr val="tx1"/>
                </a:solidFill>
                <a:ea typeface="Calibri"/>
                <a:cs typeface="Calibri"/>
              </a:rPr>
              <a:t>Coming Soon</a:t>
            </a:r>
            <a:r>
              <a:rPr lang="en-US" sz="2400">
                <a:solidFill>
                  <a:schemeClr val="tx1"/>
                </a:solidFill>
                <a:ea typeface="Calibri"/>
                <a:cs typeface="Calibri"/>
              </a:rPr>
              <a:t>: </a:t>
            </a:r>
            <a:endParaRPr lang="en-US">
              <a:solidFill>
                <a:schemeClr val="tx1"/>
              </a:solidFill>
            </a:endParaRPr>
          </a:p>
          <a:p>
            <a:pPr algn="ctr"/>
            <a:r>
              <a:rPr lang="en-US" sz="1000">
                <a:solidFill>
                  <a:schemeClr val="tx1"/>
                </a:solidFill>
                <a:ea typeface="Calibri"/>
                <a:cs typeface="Calibri"/>
              </a:rPr>
              <a:t>Beginning this year (2025-2026) we are adding a new PEIMS Attendance Submission where LEAs will report the first 5 six-weeks reporting periods. Reporting period six and the initial five will be submitted in the PEIMS Summer Submission.</a:t>
            </a:r>
          </a:p>
          <a:p>
            <a:pPr algn="ctr"/>
            <a:r>
              <a:rPr lang="en-US" sz="1000">
                <a:solidFill>
                  <a:schemeClr val="tx1"/>
                </a:solidFill>
                <a:ea typeface="Calibri"/>
                <a:cs typeface="Calibri"/>
              </a:rPr>
              <a:t>Coming for 2026-2027 a new PEIMS submission will be added – PEIMS Fall Enrollment.</a:t>
            </a:r>
          </a:p>
          <a:p>
            <a:pPr algn="ctr"/>
            <a:endParaRPr lang="en-US" sz="1000">
              <a:solidFill>
                <a:schemeClr val="tx1"/>
              </a:solidFill>
              <a:ea typeface="Calibri"/>
              <a:cs typeface="Calibri"/>
            </a:endParaRPr>
          </a:p>
        </p:txBody>
      </p:sp>
      <p:graphicFrame>
        <p:nvGraphicFramePr>
          <p:cNvPr id="8" name="Table 7">
            <a:extLst>
              <a:ext uri="{FF2B5EF4-FFF2-40B4-BE49-F238E27FC236}">
                <a16:creationId xmlns:a16="http://schemas.microsoft.com/office/drawing/2014/main" id="{E094B862-8271-9344-C1AC-1C0EE467E463}"/>
              </a:ext>
            </a:extLst>
          </p:cNvPr>
          <p:cNvGraphicFramePr>
            <a:graphicFrameLocks noGrp="1"/>
          </p:cNvGraphicFramePr>
          <p:nvPr>
            <p:extLst>
              <p:ext uri="{D42A27DB-BD31-4B8C-83A1-F6EECF244321}">
                <p14:modId xmlns:p14="http://schemas.microsoft.com/office/powerpoint/2010/main" val="4068947850"/>
              </p:ext>
            </p:extLst>
          </p:nvPr>
        </p:nvGraphicFramePr>
        <p:xfrm>
          <a:off x="1612390" y="1004194"/>
          <a:ext cx="7239000" cy="3333750"/>
        </p:xfrm>
        <a:graphic>
          <a:graphicData uri="http://schemas.openxmlformats.org/drawingml/2006/table">
            <a:tbl>
              <a:tblPr bandRow="1">
                <a:tableStyleId>{5C22544A-7EE6-4342-B048-85BDC9FD1C3A}</a:tableStyleId>
              </a:tblPr>
              <a:tblGrid>
                <a:gridCol w="3152775">
                  <a:extLst>
                    <a:ext uri="{9D8B030D-6E8A-4147-A177-3AD203B41FA5}">
                      <a16:colId xmlns:a16="http://schemas.microsoft.com/office/drawing/2014/main" val="1414272777"/>
                    </a:ext>
                  </a:extLst>
                </a:gridCol>
                <a:gridCol w="4086225">
                  <a:extLst>
                    <a:ext uri="{9D8B030D-6E8A-4147-A177-3AD203B41FA5}">
                      <a16:colId xmlns:a16="http://schemas.microsoft.com/office/drawing/2014/main" val="3740692843"/>
                    </a:ext>
                  </a:extLst>
                </a:gridCol>
              </a:tblGrid>
              <a:tr h="333375">
                <a:tc>
                  <a:txBody>
                    <a:bodyPr/>
                    <a:lstStyle/>
                    <a:p>
                      <a:pPr fontAlgn="base">
                        <a:lnSpc>
                          <a:spcPts val="1800"/>
                        </a:lnSpc>
                        <a:buNone/>
                      </a:pPr>
                      <a:r>
                        <a:rPr lang="en-US" sz="1500" b="1">
                          <a:solidFill>
                            <a:srgbClr val="000000"/>
                          </a:solidFill>
                          <a:effectLst/>
                          <a:latin typeface="Calibri" panose="020F0502020204030204" pitchFamily="34" charset="0"/>
                        </a:rPr>
                        <a:t>Submission</a:t>
                      </a:r>
                      <a:endParaRPr lang="en-US" b="1">
                        <a:solidFill>
                          <a:srgbClr val="FFFFFF"/>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975" cap="flat" cmpd="sng" algn="ctr">
                      <a:solidFill>
                        <a:srgbClr val="FFFFFF"/>
                      </a:solidFill>
                      <a:prstDash val="solid"/>
                      <a:round/>
                      <a:headEnd type="none" w="med" len="med"/>
                      <a:tailEnd type="none" w="med" len="med"/>
                    </a:lnB>
                    <a:solidFill>
                      <a:srgbClr val="F9A451"/>
                    </a:solidFill>
                  </a:tcPr>
                </a:tc>
                <a:tc>
                  <a:txBody>
                    <a:bodyPr/>
                    <a:lstStyle/>
                    <a:p>
                      <a:pPr fontAlgn="base">
                        <a:lnSpc>
                          <a:spcPts val="1800"/>
                        </a:lnSpc>
                        <a:buNone/>
                      </a:pPr>
                      <a:r>
                        <a:rPr lang="en-US" sz="1500" b="1">
                          <a:solidFill>
                            <a:srgbClr val="000000"/>
                          </a:solidFill>
                          <a:effectLst/>
                          <a:latin typeface="Calibri" panose="020F0502020204030204" pitchFamily="34" charset="0"/>
                        </a:rPr>
                        <a:t>Date Due to TEA*</a:t>
                      </a:r>
                      <a:endParaRPr lang="en-US" b="1">
                        <a:solidFill>
                          <a:srgbClr val="FFFFFF"/>
                        </a:solidFill>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24975" cap="flat" cmpd="sng" algn="ctr">
                      <a:solidFill>
                        <a:srgbClr val="FFFFFF"/>
                      </a:solidFill>
                      <a:prstDash val="solid"/>
                      <a:round/>
                      <a:headEnd type="none" w="med" len="med"/>
                      <a:tailEnd type="none" w="med" len="med"/>
                    </a:lnB>
                    <a:solidFill>
                      <a:srgbClr val="F9A451"/>
                    </a:solidFill>
                  </a:tcPr>
                </a:tc>
                <a:extLst>
                  <a:ext uri="{0D108BD9-81ED-4DB2-BD59-A6C34878D82A}">
                    <a16:rowId xmlns:a16="http://schemas.microsoft.com/office/drawing/2014/main" val="2842980355"/>
                  </a:ext>
                </a:extLst>
              </a:tr>
              <a:tr h="333375">
                <a:tc>
                  <a:txBody>
                    <a:bodyPr/>
                    <a:lstStyle/>
                    <a:p>
                      <a:pPr fontAlgn="base">
                        <a:lnSpc>
                          <a:spcPts val="1800"/>
                        </a:lnSpc>
                        <a:buNone/>
                      </a:pPr>
                      <a:r>
                        <a:rPr lang="en-US" sz="1500">
                          <a:effectLst/>
                          <a:latin typeface="Calibri" panose="020F0502020204030204" pitchFamily="34" charset="0"/>
                        </a:rPr>
                        <a:t>PEIMS Fall Snapshot</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9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tc>
                  <a:txBody>
                    <a:bodyPr/>
                    <a:lstStyle/>
                    <a:p>
                      <a:pPr fontAlgn="base">
                        <a:lnSpc>
                          <a:spcPts val="1800"/>
                        </a:lnSpc>
                        <a:buNone/>
                      </a:pPr>
                      <a:r>
                        <a:rPr lang="en-US" sz="1500">
                          <a:effectLst/>
                          <a:latin typeface="Calibri" panose="020F0502020204030204" pitchFamily="34" charset="0"/>
                        </a:rPr>
                        <a:t>Late October</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49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2520286060"/>
                  </a:ext>
                </a:extLst>
              </a:tr>
              <a:tr h="333375">
                <a:tc>
                  <a:txBody>
                    <a:bodyPr/>
                    <a:lstStyle/>
                    <a:p>
                      <a:pPr fontAlgn="base">
                        <a:lnSpc>
                          <a:spcPts val="1800"/>
                        </a:lnSpc>
                        <a:buNone/>
                      </a:pPr>
                      <a:r>
                        <a:rPr lang="en-US" sz="1500" b="1">
                          <a:effectLst/>
                          <a:latin typeface="Calibri" panose="020F0502020204030204" pitchFamily="34" charset="0"/>
                        </a:rPr>
                        <a:t>PEIMS Fall 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tc>
                  <a:txBody>
                    <a:bodyPr/>
                    <a:lstStyle/>
                    <a:p>
                      <a:pPr fontAlgn="base">
                        <a:lnSpc>
                          <a:spcPts val="1800"/>
                        </a:lnSpc>
                        <a:buNone/>
                      </a:pPr>
                      <a:r>
                        <a:rPr lang="en-US" sz="1500">
                          <a:effectLst/>
                          <a:latin typeface="Calibri" panose="020F0502020204030204" pitchFamily="34" charset="0"/>
                        </a:rPr>
                        <a:t>Early December</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3289951684"/>
                  </a:ext>
                </a:extLst>
              </a:tr>
              <a:tr h="333375">
                <a:tc>
                  <a:txBody>
                    <a:bodyPr/>
                    <a:lstStyle/>
                    <a:p>
                      <a:pPr fontAlgn="base">
                        <a:lnSpc>
                          <a:spcPts val="1800"/>
                        </a:lnSpc>
                        <a:buNone/>
                      </a:pPr>
                      <a:r>
                        <a:rPr lang="en-US" sz="1500">
                          <a:effectLst/>
                          <a:latin typeface="Calibri" panose="020F0502020204030204" pitchFamily="34" charset="0"/>
                        </a:rPr>
                        <a:t>PEIMS Fall Resubmission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tc>
                  <a:txBody>
                    <a:bodyPr/>
                    <a:lstStyle/>
                    <a:p>
                      <a:pPr fontAlgn="base">
                        <a:lnSpc>
                          <a:spcPts val="1800"/>
                        </a:lnSpc>
                        <a:buNone/>
                      </a:pPr>
                      <a:r>
                        <a:rPr lang="en-US" sz="1500">
                          <a:effectLst/>
                          <a:latin typeface="Calibri" panose="020F0502020204030204" pitchFamily="34" charset="0"/>
                        </a:rPr>
                        <a:t>Mid-January</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258550176"/>
                  </a:ext>
                </a:extLst>
              </a:tr>
              <a:tr h="333375">
                <a:tc>
                  <a:txBody>
                    <a:bodyPr/>
                    <a:lstStyle/>
                    <a:p>
                      <a:pPr fontAlgn="base">
                        <a:lnSpc>
                          <a:spcPts val="1800"/>
                        </a:lnSpc>
                        <a:buNone/>
                      </a:pPr>
                      <a:r>
                        <a:rPr lang="en-US" sz="1500" b="1">
                          <a:effectLst/>
                          <a:latin typeface="Calibri" panose="020F0502020204030204" pitchFamily="34" charset="0"/>
                        </a:rPr>
                        <a:t>PEIMS Mid-Year 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tc>
                  <a:txBody>
                    <a:bodyPr/>
                    <a:lstStyle/>
                    <a:p>
                      <a:pPr fontAlgn="base">
                        <a:lnSpc>
                          <a:spcPts val="1800"/>
                        </a:lnSpc>
                        <a:buNone/>
                      </a:pPr>
                      <a:r>
                        <a:rPr lang="en-US" sz="1500">
                          <a:effectLst/>
                          <a:latin typeface="Calibri" panose="020F0502020204030204" pitchFamily="34" charset="0"/>
                        </a:rPr>
                        <a:t>Late January</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2400898032"/>
                  </a:ext>
                </a:extLst>
              </a:tr>
              <a:tr h="333375">
                <a:tc>
                  <a:txBody>
                    <a:bodyPr/>
                    <a:lstStyle/>
                    <a:p>
                      <a:pPr fontAlgn="base">
                        <a:lnSpc>
                          <a:spcPts val="1800"/>
                        </a:lnSpc>
                        <a:buNone/>
                      </a:pPr>
                      <a:r>
                        <a:rPr lang="en-US" sz="1500">
                          <a:effectLst/>
                          <a:latin typeface="Calibri" panose="020F0502020204030204" pitchFamily="34" charset="0"/>
                        </a:rPr>
                        <a:t>PEIMS Mid-Year Resubmission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tc>
                  <a:txBody>
                    <a:bodyPr/>
                    <a:lstStyle/>
                    <a:p>
                      <a:pPr fontAlgn="base">
                        <a:lnSpc>
                          <a:spcPts val="1800"/>
                        </a:lnSpc>
                        <a:buNone/>
                      </a:pPr>
                      <a:r>
                        <a:rPr lang="en-US" sz="1500">
                          <a:effectLst/>
                          <a:latin typeface="Calibri" panose="020F0502020204030204" pitchFamily="34" charset="0"/>
                        </a:rPr>
                        <a:t>Mid-February</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1927856818"/>
                  </a:ext>
                </a:extLst>
              </a:tr>
              <a:tr h="333375">
                <a:tc>
                  <a:txBody>
                    <a:bodyPr/>
                    <a:lstStyle/>
                    <a:p>
                      <a:pPr fontAlgn="base">
                        <a:lnSpc>
                          <a:spcPts val="1800"/>
                        </a:lnSpc>
                        <a:buNone/>
                      </a:pPr>
                      <a:r>
                        <a:rPr lang="en-US" sz="1500" b="1">
                          <a:effectLst/>
                          <a:latin typeface="Calibri" panose="020F0502020204030204" pitchFamily="34" charset="0"/>
                        </a:rPr>
                        <a:t>PEIMS Summer 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tc>
                  <a:txBody>
                    <a:bodyPr/>
                    <a:lstStyle/>
                    <a:p>
                      <a:pPr fontAlgn="base">
                        <a:lnSpc>
                          <a:spcPts val="1800"/>
                        </a:lnSpc>
                        <a:buNone/>
                      </a:pPr>
                      <a:r>
                        <a:rPr lang="en-US" sz="1500">
                          <a:effectLst/>
                          <a:latin typeface="Calibri" panose="020F0502020204030204" pitchFamily="34" charset="0"/>
                        </a:rPr>
                        <a:t>Mid-June</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3443271668"/>
                  </a:ext>
                </a:extLst>
              </a:tr>
              <a:tr h="333375">
                <a:tc>
                  <a:txBody>
                    <a:bodyPr/>
                    <a:lstStyle/>
                    <a:p>
                      <a:pPr fontAlgn="base">
                        <a:lnSpc>
                          <a:spcPts val="1800"/>
                        </a:lnSpc>
                        <a:buNone/>
                      </a:pPr>
                      <a:r>
                        <a:rPr lang="en-US" sz="1500">
                          <a:effectLst/>
                          <a:latin typeface="Calibri" panose="020F0502020204030204" pitchFamily="34" charset="0"/>
                        </a:rPr>
                        <a:t>PEIMS Summer Resubmission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tc>
                  <a:txBody>
                    <a:bodyPr/>
                    <a:lstStyle/>
                    <a:p>
                      <a:pPr fontAlgn="base">
                        <a:lnSpc>
                          <a:spcPts val="1800"/>
                        </a:lnSpc>
                        <a:buNone/>
                      </a:pPr>
                      <a:r>
                        <a:rPr lang="en-US" sz="1500">
                          <a:effectLst/>
                          <a:latin typeface="Calibri" panose="020F0502020204030204" pitchFamily="34" charset="0"/>
                        </a:rPr>
                        <a:t>Mid-July</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795486705"/>
                  </a:ext>
                </a:extLst>
              </a:tr>
              <a:tr h="333375">
                <a:tc>
                  <a:txBody>
                    <a:bodyPr/>
                    <a:lstStyle/>
                    <a:p>
                      <a:pPr fontAlgn="base">
                        <a:lnSpc>
                          <a:spcPts val="1800"/>
                        </a:lnSpc>
                        <a:buNone/>
                      </a:pPr>
                      <a:r>
                        <a:rPr lang="en-US" sz="1500" b="1">
                          <a:effectLst/>
                          <a:latin typeface="Calibri" panose="020F0502020204030204" pitchFamily="34" charset="0"/>
                        </a:rPr>
                        <a:t>PEIMS Extended Year 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tc>
                  <a:txBody>
                    <a:bodyPr/>
                    <a:lstStyle/>
                    <a:p>
                      <a:pPr fontAlgn="base">
                        <a:lnSpc>
                          <a:spcPts val="1800"/>
                        </a:lnSpc>
                        <a:buNone/>
                      </a:pPr>
                      <a:r>
                        <a:rPr lang="en-US" sz="1500">
                          <a:effectLst/>
                          <a:latin typeface="Calibri" panose="020F0502020204030204" pitchFamily="34" charset="0"/>
                        </a:rPr>
                        <a:t>Late August</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7EBF3"/>
                    </a:solidFill>
                  </a:tcPr>
                </a:tc>
                <a:extLst>
                  <a:ext uri="{0D108BD9-81ED-4DB2-BD59-A6C34878D82A}">
                    <a16:rowId xmlns:a16="http://schemas.microsoft.com/office/drawing/2014/main" val="2144638054"/>
                  </a:ext>
                </a:extLst>
              </a:tr>
              <a:tr h="333375">
                <a:tc>
                  <a:txBody>
                    <a:bodyPr/>
                    <a:lstStyle/>
                    <a:p>
                      <a:pPr fontAlgn="base">
                        <a:lnSpc>
                          <a:spcPts val="1800"/>
                        </a:lnSpc>
                        <a:buNone/>
                      </a:pPr>
                      <a:r>
                        <a:rPr lang="en-US" sz="1500">
                          <a:effectLst/>
                          <a:latin typeface="Calibri" panose="020F0502020204030204" pitchFamily="34" charset="0"/>
                        </a:rPr>
                        <a:t>PEIMS Extended Year Resubmission</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tc>
                  <a:txBody>
                    <a:bodyPr/>
                    <a:lstStyle/>
                    <a:p>
                      <a:pPr fontAlgn="base">
                        <a:lnSpc>
                          <a:spcPts val="1800"/>
                        </a:lnSpc>
                        <a:buNone/>
                      </a:pPr>
                      <a:r>
                        <a:rPr lang="en-US" sz="1500">
                          <a:effectLst/>
                          <a:latin typeface="Calibri" panose="020F0502020204030204" pitchFamily="34" charset="0"/>
                        </a:rPr>
                        <a:t>Mid-September</a:t>
                      </a:r>
                      <a:endParaRPr lang="en-US">
                        <a:effectLst/>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D4E6"/>
                    </a:solidFill>
                  </a:tcPr>
                </a:tc>
                <a:extLst>
                  <a:ext uri="{0D108BD9-81ED-4DB2-BD59-A6C34878D82A}">
                    <a16:rowId xmlns:a16="http://schemas.microsoft.com/office/drawing/2014/main" val="4264583005"/>
                  </a:ext>
                </a:extLst>
              </a:tr>
            </a:tbl>
          </a:graphicData>
        </a:graphic>
      </p:graphicFrame>
      <p:sp>
        <p:nvSpPr>
          <p:cNvPr id="5" name="TextBox 4">
            <a:extLst>
              <a:ext uri="{FF2B5EF4-FFF2-40B4-BE49-F238E27FC236}">
                <a16:creationId xmlns:a16="http://schemas.microsoft.com/office/drawing/2014/main" id="{5B1BAC15-1373-869C-2C83-3E35498D8C05}"/>
              </a:ext>
            </a:extLst>
          </p:cNvPr>
          <p:cNvSpPr txBox="1"/>
          <p:nvPr/>
        </p:nvSpPr>
        <p:spPr>
          <a:xfrm>
            <a:off x="1668780" y="4400550"/>
            <a:ext cx="7155180" cy="276999"/>
          </a:xfrm>
          <a:prstGeom prst="rect">
            <a:avLst/>
          </a:prstGeom>
          <a:noFill/>
        </p:spPr>
        <p:txBody>
          <a:bodyPr wrap="square" rtlCol="0">
            <a:spAutoFit/>
          </a:bodyPr>
          <a:lstStyle/>
          <a:p>
            <a:r>
              <a:rPr lang="en-US" sz="1200"/>
              <a:t>*These are reference dates, please see the actual due dates in </a:t>
            </a:r>
            <a:r>
              <a:rPr lang="en-US" sz="1200">
                <a:hlinkClick r:id="rId3"/>
              </a:rPr>
              <a:t>TWEDS</a:t>
            </a:r>
            <a:r>
              <a:rPr lang="en-US" sz="1200"/>
              <a:t>.</a:t>
            </a:r>
          </a:p>
        </p:txBody>
      </p:sp>
    </p:spTree>
    <p:extLst>
      <p:ext uri="{BB962C8B-B14F-4D97-AF65-F5344CB8AC3E}">
        <p14:creationId xmlns:p14="http://schemas.microsoft.com/office/powerpoint/2010/main" val="39882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2B66E-7C21-6CD0-36B2-9D96A102685C}"/>
              </a:ext>
            </a:extLst>
          </p:cNvPr>
          <p:cNvSpPr>
            <a:spLocks noGrp="1"/>
          </p:cNvSpPr>
          <p:nvPr>
            <p:ph type="sldNum" sz="quarter" idx="12"/>
          </p:nvPr>
        </p:nvSpPr>
        <p:spPr/>
        <p:txBody>
          <a:bodyPr/>
          <a:lstStyle/>
          <a:p>
            <a:fld id="{25037DA4-2335-4A87-8586-64B2BAB08211}" type="slidenum">
              <a:rPr lang="en-US" sz="1800" smtClean="0"/>
              <a:pPr/>
              <a:t>19</a:t>
            </a:fld>
            <a:endParaRPr lang="en-US" sz="1800"/>
          </a:p>
        </p:txBody>
      </p:sp>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extLst>
              <p:ext uri="{D42A27DB-BD31-4B8C-83A1-F6EECF244321}">
                <p14:modId xmlns:p14="http://schemas.microsoft.com/office/powerpoint/2010/main" val="1964764548"/>
              </p:ext>
            </p:extLst>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Does </a:t>
            </a:r>
            <a:r>
              <a:rPr kumimoji="0" lang="en-US" sz="900" b="1" i="0" u="none" strike="noStrike" kern="1200" cap="none" spc="0" normalizeH="0" baseline="0" noProof="0">
                <a:ln>
                  <a:noFill/>
                </a:ln>
                <a:solidFill>
                  <a:srgbClr val="FF0000"/>
                </a:solidFill>
                <a:effectLst/>
                <a:uLnTx/>
                <a:uFillTx/>
                <a:latin typeface="Calibri" panose="020F0502020204030204"/>
                <a:ea typeface="Calibri"/>
                <a:cs typeface="Calibri"/>
              </a:rPr>
              <a:t>not</a:t>
            </a: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 prevent data from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Tree>
    <p:extLst>
      <p:ext uri="{BB962C8B-B14F-4D97-AF65-F5344CB8AC3E}">
        <p14:creationId xmlns:p14="http://schemas.microsoft.com/office/powerpoint/2010/main" val="2748459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51381" y="1133584"/>
            <a:ext cx="7223078" cy="5080603"/>
          </a:xfrm>
        </p:spPr>
        <p:txBody>
          <a:bodyPr lIns="51435" tIns="25718" rIns="51435" bIns="25718" anchor="t"/>
          <a:lstStyle/>
          <a:p>
            <a:pPr marL="0" lvl="1" indent="0">
              <a:buNone/>
            </a:pPr>
            <a:r>
              <a:rPr lang="en-US" sz="2800" b="1">
                <a:solidFill>
                  <a:srgbClr val="0070C0"/>
                </a:solidFill>
              </a:rPr>
              <a:t>By the end of this course, the users will be able to explain:</a:t>
            </a:r>
            <a:endParaRPr lang="en-US" sz="2800" b="1">
              <a:solidFill>
                <a:srgbClr val="0070C0"/>
              </a:solidFill>
              <a:ea typeface="Calibri"/>
              <a:cs typeface="Calibri"/>
            </a:endParaRPr>
          </a:p>
          <a:p>
            <a:pPr marL="0" lvl="1" indent="0">
              <a:buNone/>
            </a:pPr>
            <a:endParaRPr lang="en-US" sz="750" b="1"/>
          </a:p>
          <a:p>
            <a:pPr marL="576263" indent="-319088">
              <a:lnSpc>
                <a:spcPct val="100000"/>
              </a:lnSpc>
            </a:pPr>
            <a:r>
              <a:rPr lang="en-US" sz="2400"/>
              <a:t>The TSDS High-level Architecture</a:t>
            </a:r>
            <a:endParaRPr lang="en-US" sz="2400">
              <a:ea typeface="Calibri"/>
              <a:cs typeface="Calibri"/>
            </a:endParaRPr>
          </a:p>
          <a:p>
            <a:pPr marL="576263" indent="-319088">
              <a:lnSpc>
                <a:spcPct val="100000"/>
              </a:lnSpc>
            </a:pPr>
            <a:r>
              <a:rPr lang="en-US" sz="2400"/>
              <a:t>TEAL Roles for PEIMS</a:t>
            </a:r>
          </a:p>
          <a:p>
            <a:pPr marL="576263" indent="-319088">
              <a:lnSpc>
                <a:spcPct val="100000"/>
              </a:lnSpc>
            </a:pPr>
            <a:r>
              <a:rPr lang="en-US" sz="2400"/>
              <a:t>PEIMS Overview</a:t>
            </a:r>
          </a:p>
          <a:p>
            <a:pPr marL="576263" indent="-319088">
              <a:lnSpc>
                <a:spcPct val="100000"/>
              </a:lnSpc>
            </a:pPr>
            <a:r>
              <a:rPr lang="en-US" sz="2400">
                <a:ea typeface="Calibri"/>
                <a:cs typeface="Calibri"/>
              </a:rPr>
              <a:t>The Levels of Validations</a:t>
            </a:r>
          </a:p>
          <a:p>
            <a:pPr marL="257175" indent="0">
              <a:buNone/>
            </a:pPr>
            <a:endParaRPr lang="en-US" sz="1800">
              <a:ea typeface="Calibri" panose="020F0502020204030204"/>
              <a:cs typeface="Calibri"/>
            </a:endParaRPr>
          </a:p>
        </p:txBody>
      </p:sp>
      <p:sp>
        <p:nvSpPr>
          <p:cNvPr id="2" name="Slide Number Placeholder 1">
            <a:extLst>
              <a:ext uri="{FF2B5EF4-FFF2-40B4-BE49-F238E27FC236}">
                <a16:creationId xmlns:a16="http://schemas.microsoft.com/office/drawing/2014/main" id="{B249E1B6-F5FC-DA83-4317-6F4B1EA31432}"/>
              </a:ext>
            </a:extLst>
          </p:cNvPr>
          <p:cNvSpPr>
            <a:spLocks noGrp="1"/>
          </p:cNvSpPr>
          <p:nvPr>
            <p:ph type="sldNum" sz="quarter" idx="12"/>
          </p:nvPr>
        </p:nvSpPr>
        <p:spPr>
          <a:xfrm>
            <a:off x="6817059" y="6325600"/>
            <a:ext cx="2057400" cy="365125"/>
          </a:xfrm>
        </p:spPr>
        <p:txBody>
          <a:bodyPr/>
          <a:lstStyle/>
          <a:p>
            <a:fld id="{69C126A4-BD19-47E2-8A0E-0DE1B9D8C925}" type="slidenum">
              <a:rPr lang="en-US" sz="1800" smtClean="0"/>
              <a:pPr/>
              <a:t>2</a:t>
            </a:fld>
            <a:endParaRPr lang="en-US" sz="1800"/>
          </a:p>
        </p:txBody>
      </p:sp>
    </p:spTree>
    <p:extLst>
      <p:ext uri="{BB962C8B-B14F-4D97-AF65-F5344CB8AC3E}">
        <p14:creationId xmlns:p14="http://schemas.microsoft.com/office/powerpoint/2010/main" val="1163349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 y="0"/>
            <a:ext cx="9143999"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4620248"/>
            <a:ext cx="9144000" cy="137415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514350" rtl="0" eaLnBrk="1" fontAlgn="auto" latinLnBrk="0" hangingPunct="1">
              <a:lnSpc>
                <a:spcPct val="100000"/>
              </a:lnSpc>
              <a:spcBef>
                <a:spcPts val="299"/>
              </a:spcBef>
              <a:spcAft>
                <a:spcPts val="0"/>
              </a:spcAft>
              <a:buClrTx/>
              <a:buSzTx/>
              <a:buFontTx/>
              <a:buNone/>
              <a:tabLst/>
              <a:defRPr/>
            </a:pPr>
            <a:endParaRPr kumimoji="0" lang="en-US" sz="2700" b="1" i="0" u="none" strike="noStrike" kern="0" cap="none" spc="0" normalizeH="0" baseline="0" noProof="0">
              <a:ln>
                <a:noFill/>
              </a:ln>
              <a:solidFill>
                <a:srgbClr val="0D6CB8"/>
              </a:solidFill>
              <a:effectLst/>
              <a:uLnTx/>
              <a:uFillTx/>
              <a:latin typeface="Calibri"/>
              <a:ea typeface="+mn-ea"/>
              <a:cs typeface="Calibri"/>
            </a:endParaRPr>
          </a:p>
        </p:txBody>
      </p:sp>
      <p:sp>
        <p:nvSpPr>
          <p:cNvPr id="2" name="Slide Number Placeholder 1">
            <a:extLst>
              <a:ext uri="{FF2B5EF4-FFF2-40B4-BE49-F238E27FC236}">
                <a16:creationId xmlns:a16="http://schemas.microsoft.com/office/drawing/2014/main" id="{A6DB4FD0-0265-FF52-9502-CDDB63694C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2250" y="4624388"/>
            <a:ext cx="8921750" cy="118427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a:solidFill>
                  <a:srgbClr val="0070C0"/>
                </a:solidFill>
                <a:latin typeface="Calibri"/>
                <a:ea typeface="+mn-ea"/>
                <a:cs typeface="Calibri"/>
              </a:rPr>
              <a:t>TRAINING ACTIVITY</a:t>
            </a:r>
          </a:p>
          <a:p>
            <a:pPr algn="ctr">
              <a:lnSpc>
                <a:spcPct val="100000"/>
              </a:lnSpc>
              <a:spcBef>
                <a:spcPts val="299"/>
              </a:spcBef>
              <a:defRPr/>
            </a:pPr>
            <a:r>
              <a:rPr lang="en-US" sz="2800" b="0" kern="0">
                <a:solidFill>
                  <a:srgbClr val="0070C0"/>
                </a:solidFill>
                <a:latin typeface="Calibri"/>
                <a:ea typeface="+mn-ea"/>
                <a:cs typeface="Calibri"/>
              </a:rPr>
              <a:t>PEIMS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467" y="933974"/>
            <a:ext cx="1932884" cy="597532"/>
          </a:xfrm>
          <a:prstGeom prst="rect">
            <a:avLst/>
          </a:prstGeom>
        </p:spPr>
      </p:pic>
    </p:spTree>
    <p:extLst>
      <p:ext uri="{BB962C8B-B14F-4D97-AF65-F5344CB8AC3E}">
        <p14:creationId xmlns:p14="http://schemas.microsoft.com/office/powerpoint/2010/main" val="59352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771650" y="1472811"/>
            <a:ext cx="6743700" cy="4727964"/>
          </a:xfrm>
        </p:spPr>
        <p:txBody>
          <a:bodyPr lIns="51435" tIns="25718" rIns="51435" bIns="25718" anchor="t"/>
          <a:lstStyle/>
          <a:p>
            <a:pPr marL="342900" indent="-342900">
              <a:buNone/>
            </a:pPr>
            <a:r>
              <a:rPr lang="en-US" sz="2400" b="1">
                <a:solidFill>
                  <a:schemeClr val="accent2"/>
                </a:solidFill>
              </a:rPr>
              <a:t>1.</a:t>
            </a:r>
            <a:r>
              <a:rPr lang="en-US" sz="2400">
                <a:solidFill>
                  <a:schemeClr val="accent3"/>
                </a:solidFill>
              </a:rPr>
              <a:t>  </a:t>
            </a:r>
            <a:r>
              <a:rPr lang="en-US" sz="2400" b="1"/>
              <a:t>PEIMS data is promoted into the:</a:t>
            </a:r>
            <a:endParaRPr lang="en-US" sz="2400">
              <a:solidFill>
                <a:srgbClr val="0D6CB9"/>
              </a:solidFill>
            </a:endParaRPr>
          </a:p>
          <a:p>
            <a:pPr marL="925115" lvl="1" indent="-457200">
              <a:lnSpc>
                <a:spcPct val="100000"/>
              </a:lnSpc>
              <a:buFont typeface="+mj-lt"/>
              <a:buAutoNum type="alphaUcPeriod"/>
            </a:pPr>
            <a:r>
              <a:rPr lang="en-US" sz="2200">
                <a:solidFill>
                  <a:srgbClr val="0D6CB9"/>
                </a:solidFill>
              </a:rPr>
              <a:t>Core Collection Data Mart (CCDM)</a:t>
            </a:r>
          </a:p>
          <a:p>
            <a:pPr marL="925115" lvl="1" indent="-457200">
              <a:lnSpc>
                <a:spcPct val="100000"/>
              </a:lnSpc>
              <a:buFont typeface="+mj-lt"/>
              <a:buAutoNum type="alphaUcPeriod"/>
            </a:pPr>
            <a:r>
              <a:rPr lang="en-US" sz="2200">
                <a:solidFill>
                  <a:srgbClr val="0D6CB9"/>
                </a:solidFill>
              </a:rPr>
              <a:t>Individual Operational Data Store (IODS)</a:t>
            </a:r>
          </a:p>
          <a:p>
            <a:pPr marL="925115" lvl="1" indent="-457200">
              <a:lnSpc>
                <a:spcPct val="100000"/>
              </a:lnSpc>
              <a:buFont typeface="+mj-lt"/>
              <a:buAutoNum type="alphaUcPeriod"/>
            </a:pPr>
            <a:r>
              <a:rPr lang="en-US" sz="2200">
                <a:solidFill>
                  <a:srgbClr val="0D6CB9"/>
                </a:solidFill>
              </a:rPr>
              <a:t>PEIMS Data Mart (PDM)</a:t>
            </a:r>
          </a:p>
          <a:p>
            <a:pPr marL="925115" lvl="1" indent="-457200">
              <a:lnSpc>
                <a:spcPct val="100000"/>
              </a:lnSpc>
              <a:buFont typeface="+mj-lt"/>
              <a:buAutoNum type="alphaUcPeriod"/>
            </a:pPr>
            <a:r>
              <a:rPr lang="en-US" sz="2200">
                <a:solidFill>
                  <a:srgbClr val="0D6CB9"/>
                </a:solidFill>
              </a:rPr>
              <a:t>None of the above</a:t>
            </a:r>
          </a:p>
          <a:p>
            <a:pPr marL="596504" lvl="1">
              <a:buNone/>
            </a:pPr>
            <a:endParaRPr lang="en-US">
              <a:solidFill>
                <a:srgbClr val="0D6CB9"/>
              </a:solidFill>
            </a:endParaRPr>
          </a:p>
          <a:p>
            <a:pPr marL="257175" lvl="1" indent="0">
              <a:buClr>
                <a:schemeClr val="accent3"/>
              </a:buClr>
              <a:buNone/>
            </a:pPr>
            <a:endParaRPr lang="en-US" sz="1500">
              <a:solidFill>
                <a:srgbClr val="0D6CB9"/>
              </a:solidFill>
            </a:endParaRPr>
          </a:p>
          <a:p>
            <a:pPr marL="342900" lvl="1" indent="0">
              <a:buClr>
                <a:schemeClr val="accent3"/>
              </a:buClr>
              <a:buNone/>
            </a:pPr>
            <a:r>
              <a:rPr lang="en-US" sz="2000">
                <a:solidFill>
                  <a:srgbClr val="0D6CB9"/>
                </a:solidFill>
              </a:rPr>
              <a:t>Note: PEIMS Data Mart (PDM)</a:t>
            </a: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4">
                                            <p:txEl>
                                              <p:pRg st="4" end="4"/>
                                            </p:txEl>
                                          </p:spTgt>
                                        </p:tgtEl>
                                      </p:cBhvr>
                                    </p:animEffect>
                                    <p:set>
                                      <p:cBhvr>
                                        <p:cTn id="10" dur="1" fill="hold">
                                          <p:stCondLst>
                                            <p:cond delay="499"/>
                                          </p:stCondLst>
                                        </p:cTn>
                                        <p:tgtEl>
                                          <p:spTgt spid="4">
                                            <p:txEl>
                                              <p:pRg st="4" end="4"/>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387085"/>
            <a:ext cx="7054469" cy="3461139"/>
          </a:xfrm>
        </p:spPr>
        <p:txBody>
          <a:bodyPr lIns="51435" tIns="25718" rIns="51435" bIns="25718" anchor="t"/>
          <a:lstStyle/>
          <a:p>
            <a:pPr marL="298450" indent="-298450">
              <a:buNone/>
            </a:pPr>
            <a:r>
              <a:rPr lang="en-US" sz="2400" b="1">
                <a:solidFill>
                  <a:schemeClr val="accent2"/>
                </a:solidFill>
              </a:rPr>
              <a:t>2. </a:t>
            </a:r>
            <a:r>
              <a:rPr lang="en-US" sz="2400" b="1"/>
              <a:t>Which of the following TEAL roles can mark the PEIMS submission complete?</a:t>
            </a:r>
            <a:endParaRPr lang="en-US" sz="2400">
              <a:solidFill>
                <a:srgbClr val="0D6CB9"/>
              </a:solidFill>
            </a:endParaRPr>
          </a:p>
          <a:p>
            <a:pPr marL="973931" lvl="1" indent="-457200">
              <a:lnSpc>
                <a:spcPct val="100000"/>
              </a:lnSpc>
              <a:buFont typeface="+mj-lt"/>
              <a:buAutoNum type="alphaUcPeriod"/>
            </a:pPr>
            <a:r>
              <a:rPr lang="en-US" sz="2200">
                <a:solidFill>
                  <a:srgbClr val="0D6CB9"/>
                </a:solidFill>
              </a:rPr>
              <a:t>PEIMS Data Promoter</a:t>
            </a:r>
          </a:p>
          <a:p>
            <a:pPr marL="973931" lvl="1" indent="-457200">
              <a:lnSpc>
                <a:spcPct val="100000"/>
              </a:lnSpc>
              <a:buFont typeface="+mj-lt"/>
              <a:buAutoNum type="alphaUcPeriod"/>
            </a:pPr>
            <a:r>
              <a:rPr lang="en-US" sz="2200">
                <a:solidFill>
                  <a:srgbClr val="0D6CB9"/>
                </a:solidFill>
              </a:rPr>
              <a:t>PEIMS Data Submitter</a:t>
            </a:r>
          </a:p>
          <a:p>
            <a:pPr marL="973931" lvl="1" indent="-457200">
              <a:lnSpc>
                <a:spcPct val="100000"/>
              </a:lnSpc>
              <a:buFont typeface="+mj-lt"/>
              <a:buAutoNum type="alphaUcPeriod"/>
            </a:pPr>
            <a:r>
              <a:rPr lang="en-US" sz="2200">
                <a:solidFill>
                  <a:srgbClr val="0D6CB9"/>
                </a:solidFill>
              </a:rPr>
              <a:t>PEIMS Data Completer</a:t>
            </a:r>
          </a:p>
          <a:p>
            <a:pPr marL="973931" lvl="1" indent="-457200">
              <a:lnSpc>
                <a:spcPct val="100000"/>
              </a:lnSpc>
              <a:buFont typeface="+mj-lt"/>
              <a:buAutoNum type="alphaUcPeriod"/>
            </a:pPr>
            <a:r>
              <a:rPr lang="en-US" sz="2200">
                <a:solidFill>
                  <a:srgbClr val="0D6CB9"/>
                </a:solidFill>
              </a:rPr>
              <a:t>All of the above</a:t>
            </a:r>
          </a:p>
          <a:p>
            <a:pPr marL="516731" lvl="1" indent="0">
              <a:buNone/>
            </a:pPr>
            <a:endParaRPr lang="en-US" sz="2400">
              <a:solidFill>
                <a:srgbClr val="0D6CB9"/>
              </a:solidFill>
            </a:endParaRPr>
          </a:p>
          <a:p>
            <a:pPr marL="516731" lvl="1" indent="0">
              <a:buNone/>
            </a:pPr>
            <a:endParaRPr lang="en-US" sz="2400">
              <a:solidFill>
                <a:srgbClr val="0D6CB9"/>
              </a:solidFill>
            </a:endParaRPr>
          </a:p>
          <a:p>
            <a:pPr marL="285750" lvl="1" indent="0">
              <a:buNone/>
            </a:pPr>
            <a:r>
              <a:rPr lang="en-US" sz="2000">
                <a:solidFill>
                  <a:srgbClr val="0D6CB9"/>
                </a:solidFill>
              </a:rPr>
              <a:t>Note: </a:t>
            </a:r>
            <a:r>
              <a:rPr lang="en-US" sz="2000" b="1">
                <a:solidFill>
                  <a:srgbClr val="0D6CB9"/>
                </a:solidFill>
              </a:rPr>
              <a:t>ONLY</a:t>
            </a:r>
            <a:r>
              <a:rPr lang="en-US" sz="2000">
                <a:solidFill>
                  <a:srgbClr val="0D6CB9"/>
                </a:solidFill>
              </a:rPr>
              <a:t> the PEIMS Data Completer can mark the submission complete.</a:t>
            </a: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679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487099"/>
            <a:ext cx="7063994" cy="2468880"/>
          </a:xfrm>
        </p:spPr>
        <p:txBody>
          <a:bodyPr lIns="51435" tIns="25718" rIns="51435" bIns="25718" anchor="t"/>
          <a:lstStyle/>
          <a:p>
            <a:pPr marL="342900" indent="-285750">
              <a:buNone/>
            </a:pPr>
            <a:r>
              <a:rPr lang="en-US" sz="2400" b="1">
                <a:solidFill>
                  <a:srgbClr val="FF0000"/>
                </a:solidFill>
              </a:rPr>
              <a:t>3. </a:t>
            </a:r>
            <a:r>
              <a:rPr lang="en-US" sz="2400" b="1"/>
              <a:t>A PEIMS submission with Fatal Errors can be marked complete by the PEIMS Data Completer.</a:t>
            </a:r>
            <a:endParaRPr lang="en-US" sz="2400">
              <a:solidFill>
                <a:srgbClr val="0D6CB9"/>
              </a:solidFill>
            </a:endParaRPr>
          </a:p>
          <a:p>
            <a:pPr marL="884634" lvl="1" indent="-457200">
              <a:lnSpc>
                <a:spcPct val="100000"/>
              </a:lnSpc>
              <a:buFont typeface="+mj-lt"/>
              <a:buAutoNum type="alphaUcPeriod"/>
            </a:pPr>
            <a:r>
              <a:rPr lang="en-US" sz="2200">
                <a:solidFill>
                  <a:srgbClr val="0D6CB9"/>
                </a:solidFill>
              </a:rPr>
              <a:t>True</a:t>
            </a:r>
          </a:p>
          <a:p>
            <a:pPr marL="884634" lvl="1" indent="-457200">
              <a:lnSpc>
                <a:spcPct val="100000"/>
              </a:lnSpc>
              <a:buFont typeface="+mj-lt"/>
              <a:buAutoNum type="alphaUcPeriod"/>
            </a:pPr>
            <a:r>
              <a:rPr lang="en-US" sz="2200"/>
              <a:t>False</a:t>
            </a:r>
            <a:endParaRPr lang="en-US" sz="22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1" end="1"/>
                                            </p:txEl>
                                          </p:spTgt>
                                        </p:tgtEl>
                                      </p:cBhvr>
                                    </p:animEffect>
                                    <p:set>
                                      <p:cBhvr>
                                        <p:cTn id="7"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472811"/>
            <a:ext cx="7054469" cy="2447628"/>
          </a:xfrm>
        </p:spPr>
        <p:txBody>
          <a:bodyPr lIns="51435" tIns="25718" rIns="51435" bIns="25718" anchor="t"/>
          <a:lstStyle/>
          <a:p>
            <a:pPr marL="400050" indent="-285750">
              <a:buNone/>
            </a:pPr>
            <a:r>
              <a:rPr lang="en-US" sz="2400" b="1">
                <a:solidFill>
                  <a:srgbClr val="FF0000"/>
                </a:solidFill>
              </a:rPr>
              <a:t>4. </a:t>
            </a:r>
            <a:r>
              <a:rPr lang="en-US" sz="2400" b="1">
                <a:solidFill>
                  <a:srgbClr val="0070C0"/>
                </a:solidFill>
              </a:rPr>
              <a:t>PEIMS data affects the LEA’s funding and accountability rating.</a:t>
            </a:r>
          </a:p>
          <a:p>
            <a:pPr marL="884238" lvl="1" indent="-369888">
              <a:lnSpc>
                <a:spcPct val="100000"/>
              </a:lnSpc>
              <a:buFont typeface="+mj-lt"/>
              <a:buAutoNum type="alphaUcPeriod"/>
            </a:pPr>
            <a:r>
              <a:rPr lang="en-US" sz="2200"/>
              <a:t>True</a:t>
            </a:r>
            <a:endParaRPr lang="en-US" sz="2200">
              <a:solidFill>
                <a:srgbClr val="0D6CB9"/>
              </a:solidFill>
            </a:endParaRPr>
          </a:p>
          <a:p>
            <a:pPr marL="884238" lvl="1" indent="-369888">
              <a:lnSpc>
                <a:spcPct val="100000"/>
              </a:lnSpc>
              <a:buFont typeface="+mj-lt"/>
              <a:buAutoNum type="alphaUcPeriod"/>
            </a:pPr>
            <a:r>
              <a:rPr lang="en-US" sz="2200">
                <a:solidFill>
                  <a:srgbClr val="0D6CB9"/>
                </a:solidFill>
              </a:rPr>
              <a:t>False</a:t>
            </a:r>
          </a:p>
          <a:p>
            <a:pPr marL="770334" lvl="1" indent="-342900">
              <a:buFont typeface="+mj-lt"/>
              <a:buAutoNum type="alphaUcPeriod"/>
            </a:pPr>
            <a:endParaRPr lang="en-US" sz="1650">
              <a:solidFill>
                <a:srgbClr val="0D6CB9"/>
              </a:solidFill>
            </a:endParaRPr>
          </a:p>
          <a:p>
            <a:pPr marL="770334" lvl="1" indent="-342900">
              <a:buFont typeface="+mj-lt"/>
              <a:buAutoNum type="alphaUcPeriod"/>
            </a:pPr>
            <a:endParaRPr lang="en-US" sz="1500">
              <a:solidFill>
                <a:srgbClr val="0D6CB9"/>
              </a:solidFill>
            </a:endParaRPr>
          </a:p>
          <a:p>
            <a:pPr marL="600075" lvl="1" indent="-342900">
              <a:buFont typeface="+mj-lt"/>
              <a:buAutoNum type="alphaUcPeriod"/>
            </a:pPr>
            <a:endParaRPr lang="en-US">
              <a:solidFill>
                <a:srgbClr val="0D6CB9"/>
              </a:solidFill>
            </a:endParaRPr>
          </a:p>
          <a:p>
            <a:pPr marL="600075" lvl="1" indent="-342900">
              <a:buFont typeface="+mj-lt"/>
              <a:buAutoNum type="alphaUcPeriod"/>
            </a:pPr>
            <a:endParaRPr lang="en-US">
              <a:solidFill>
                <a:srgbClr val="0D6CB9"/>
              </a:solidFill>
            </a:endParaRPr>
          </a:p>
          <a:p>
            <a:pPr marL="600075" lvl="1" indent="-342900">
              <a:buFont typeface="+mj-lt"/>
              <a:buAutoNum type="alphaUcPeriod"/>
            </a:pPr>
            <a:endParaRPr lang="en-US">
              <a:solidFill>
                <a:srgbClr val="0D6CB9"/>
              </a:solidFill>
              <a:cs typeface="Calibri"/>
            </a:endParaRPr>
          </a:p>
          <a:p>
            <a:pPr marL="600075" lvl="1" indent="-342900">
              <a:buFont typeface="+mj-lt"/>
              <a:buAutoNum type="alphaUcPeriod"/>
            </a:pPr>
            <a:endParaRPr lang="en-US"/>
          </a:p>
        </p:txBody>
      </p:sp>
    </p:spTree>
    <p:extLst>
      <p:ext uri="{BB962C8B-B14F-4D97-AF65-F5344CB8AC3E}">
        <p14:creationId xmlns:p14="http://schemas.microsoft.com/office/powerpoint/2010/main" val="24927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51435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51435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0" y="1515674"/>
            <a:ext cx="6902069" cy="2468880"/>
          </a:xfrm>
        </p:spPr>
        <p:txBody>
          <a:bodyPr lIns="51435" tIns="25718" rIns="51435" bIns="25718" anchor="t"/>
          <a:lstStyle/>
          <a:p>
            <a:pPr marL="342900" indent="-342900">
              <a:buNone/>
            </a:pPr>
            <a:r>
              <a:rPr lang="en-US" sz="2400" b="1">
                <a:solidFill>
                  <a:srgbClr val="FF0000"/>
                </a:solidFill>
              </a:rPr>
              <a:t>5.  </a:t>
            </a:r>
            <a:r>
              <a:rPr lang="en-US" sz="2400" b="1"/>
              <a:t>The PEIMS Data Approver is the role the Superintendent will request to approve the PEIMS submissions.</a:t>
            </a:r>
            <a:endParaRPr lang="en-US" sz="2400">
              <a:solidFill>
                <a:srgbClr val="0D6CB9"/>
              </a:solidFill>
            </a:endParaRPr>
          </a:p>
          <a:p>
            <a:pPr marL="884555" lvl="1" indent="-457200">
              <a:lnSpc>
                <a:spcPct val="100000"/>
              </a:lnSpc>
              <a:buFont typeface="+mj-lt"/>
              <a:buAutoNum type="alphaUcPeriod"/>
            </a:pPr>
            <a:r>
              <a:rPr lang="en-US" sz="2200">
                <a:solidFill>
                  <a:srgbClr val="0D6CB9"/>
                </a:solidFill>
              </a:rPr>
              <a:t>True</a:t>
            </a:r>
            <a:endParaRPr lang="en-US" sz="2200">
              <a:solidFill>
                <a:srgbClr val="0D6CB9"/>
              </a:solidFill>
              <a:ea typeface="Calibri" panose="020F0502020204030204"/>
              <a:cs typeface="Calibri" panose="020F0502020204030204"/>
            </a:endParaRPr>
          </a:p>
          <a:p>
            <a:pPr marL="884555" lvl="1" indent="-457200">
              <a:lnSpc>
                <a:spcPct val="100000"/>
              </a:lnSpc>
              <a:buFont typeface="+mj-lt"/>
              <a:buAutoNum type="alphaUcPeriod"/>
            </a:pPr>
            <a:r>
              <a:rPr lang="en-US" sz="2200">
                <a:solidFill>
                  <a:srgbClr val="0D6CB9"/>
                </a:solidFill>
              </a:rPr>
              <a:t>False</a:t>
            </a:r>
            <a:endParaRPr lang="en-US" sz="2200">
              <a:solidFill>
                <a:srgbClr val="0D6CB9"/>
              </a:solidFill>
              <a:ea typeface="Calibri" panose="020F0502020204030204"/>
              <a:cs typeface="Calibri" panose="020F0502020204030204"/>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sz="2000">
              <a:solidFill>
                <a:srgbClr val="0D6CB9"/>
              </a:solidFill>
            </a:endParaRPr>
          </a:p>
          <a:p>
            <a:pPr marL="257175" lvl="1" indent="0">
              <a:buClr>
                <a:schemeClr val="accent3"/>
              </a:buClr>
              <a:buNone/>
            </a:pPr>
            <a:endParaRPr lang="en-US" sz="2000">
              <a:solidFill>
                <a:srgbClr val="0D6CB9"/>
              </a:solidFill>
            </a:endParaRPr>
          </a:p>
          <a:p>
            <a:pPr marL="257175" lvl="1" indent="0">
              <a:buClr>
                <a:schemeClr val="accent3"/>
              </a:buClr>
              <a:buNone/>
            </a:pPr>
            <a:r>
              <a:rPr lang="en-US" sz="2000">
                <a:solidFill>
                  <a:srgbClr val="0D6CB9"/>
                </a:solidFill>
              </a:rPr>
              <a:t>Note: </a:t>
            </a:r>
            <a:r>
              <a:rPr lang="en-US" sz="2000" b="1">
                <a:solidFill>
                  <a:srgbClr val="0D6CB9"/>
                </a:solidFill>
              </a:rPr>
              <a:t>ONLY</a:t>
            </a:r>
            <a:r>
              <a:rPr lang="en-US" sz="2000">
                <a:solidFill>
                  <a:srgbClr val="0D6CB9"/>
                </a:solidFill>
              </a:rPr>
              <a:t> the individual listed in AskTED as the Superintendent or Interim Superintendent should request this role.</a:t>
            </a: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extLst>
      <p:ext uri="{BB962C8B-B14F-4D97-AF65-F5344CB8AC3E}">
        <p14:creationId xmlns:p14="http://schemas.microsoft.com/office/powerpoint/2010/main" val="17742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showing student walking on the section divider slide.">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0" y="0"/>
            <a:ext cx="9144000"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37535"/>
            <a:ext cx="9144000" cy="1297517"/>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2" name="Slide Number Placeholder 1">
            <a:extLst>
              <a:ext uri="{FF2B5EF4-FFF2-40B4-BE49-F238E27FC236}">
                <a16:creationId xmlns:a16="http://schemas.microsoft.com/office/drawing/2014/main" id="{9D5EEBDE-6BB3-85F0-65B2-2F4CC8B21317}"/>
              </a:ext>
            </a:extLst>
          </p:cNvPr>
          <p:cNvSpPr>
            <a:spLocks noGrp="1"/>
          </p:cNvSpPr>
          <p:nvPr>
            <p:ph type="sldNum" sz="quarter" idx="12"/>
          </p:nvPr>
        </p:nvSpPr>
        <p:spPr/>
        <p:txBody>
          <a:bodyPr/>
          <a:lstStyle/>
          <a:p>
            <a:fld id="{69C126A4-BD19-47E2-8A0E-0DE1B9D8C925}" type="slidenum">
              <a:rPr lang="en-US" sz="1800" smtClean="0"/>
              <a:pPr/>
              <a:t>26</a:t>
            </a:fld>
            <a:endParaRPr lang="en-US" sz="1800"/>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0" y="5156200"/>
            <a:ext cx="9144000" cy="1122363"/>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a:solidFill>
                  <a:srgbClr val="0070C0"/>
                </a:solidFill>
                <a:latin typeface="Calibri"/>
                <a:ea typeface="+mn-ea"/>
                <a:cs typeface="Calibri"/>
              </a:rPr>
              <a:t>WRAP UP</a:t>
            </a:r>
          </a:p>
          <a:p>
            <a:pPr algn="ctr">
              <a:lnSpc>
                <a:spcPct val="100000"/>
              </a:lnSpc>
              <a:spcBef>
                <a:spcPts val="299"/>
              </a:spcBef>
              <a:defRPr/>
            </a:pPr>
            <a:r>
              <a:rPr lang="en-US" sz="2400" b="0" kern="0">
                <a:solidFill>
                  <a:srgbClr val="0D6CB8"/>
                </a:solidFill>
                <a:latin typeface="Calibri"/>
                <a:ea typeface="+mn-ea"/>
                <a:cs typeface="Calibri"/>
              </a:rPr>
              <a:t>Key Takeaways, Resources, and Next Steps</a:t>
            </a:r>
          </a:p>
        </p:txBody>
      </p:sp>
      <p:pic>
        <p:nvPicPr>
          <p:cNvPr id="9" name="Picture 8" descr="Student walking from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722" y="1008810"/>
            <a:ext cx="1932884" cy="597532"/>
          </a:xfrm>
          <a:prstGeom prst="rect">
            <a:avLst/>
          </a:prstGeom>
        </p:spPr>
      </p:pic>
    </p:spTree>
    <p:extLst>
      <p:ext uri="{BB962C8B-B14F-4D97-AF65-F5344CB8AC3E}">
        <p14:creationId xmlns:p14="http://schemas.microsoft.com/office/powerpoint/2010/main" val="881535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46509" y="297046"/>
            <a:ext cx="7797491" cy="431352"/>
          </a:xfrm>
        </p:spPr>
        <p:txBody>
          <a:bodyPr vert="horz" lIns="68580" tIns="34290" rIns="68580" bIns="34290"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277248333"/>
              </p:ext>
            </p:extLst>
          </p:nvPr>
        </p:nvGraphicFramePr>
        <p:xfrm>
          <a:off x="1514518" y="1285089"/>
          <a:ext cx="4456514" cy="504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C1F6E02-4C53-7846-057E-9928E5B27512}"/>
              </a:ext>
              <a:ext uri="{C183D7F6-B498-43B3-948B-1728B52AA6E4}">
                <adec:decorative xmlns:adec="http://schemas.microsoft.com/office/drawing/2017/decorative" val="1"/>
              </a:ext>
            </a:extLst>
          </p:cNvPr>
          <p:cNvSpPr/>
          <p:nvPr/>
        </p:nvSpPr>
        <p:spPr>
          <a:xfrm>
            <a:off x="6064473" y="1293470"/>
            <a:ext cx="2996374" cy="5031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A1BB83C-780B-6E9D-6033-DB3597ADF377}"/>
              </a:ext>
            </a:extLst>
          </p:cNvPr>
          <p:cNvSpPr txBox="1">
            <a:spLocks/>
          </p:cNvSpPr>
          <p:nvPr/>
        </p:nvSpPr>
        <p:spPr>
          <a:xfrm>
            <a:off x="5971032" y="1514159"/>
            <a:ext cx="2977998" cy="4381815"/>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D8D8D8"/>
              </a:buClr>
              <a:buSzTx/>
              <a:buFont typeface="Wingdings" panose="05000000000000000000" pitchFamily="2" charset="2"/>
              <a:buNone/>
              <a:tabLst/>
              <a:defRPr/>
            </a:pPr>
            <a:r>
              <a:rPr kumimoji="0" lang="en-US" sz="2100" b="1" i="0" u="sng" strike="noStrike" kern="1200" cap="none" spc="0" normalizeH="0" baseline="0" noProof="0">
                <a:ln>
                  <a:noFill/>
                </a:ln>
                <a:solidFill>
                  <a:prstClr val="white"/>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TRAINING </a:t>
            </a:r>
            <a:r>
              <a:rPr kumimoji="0" lang="en-US" sz="2100" b="1" i="0" u="sng" strike="noStrike" kern="1200" cap="none" spc="0" normalizeH="0" baseline="0" noProof="0">
                <a:ln>
                  <a:noFill/>
                </a:ln>
                <a:solidFill>
                  <a:prstClr val="white"/>
                </a:solidFill>
                <a:effectLst/>
                <a:uLnTx/>
                <a:uFillTx/>
                <a:latin typeface="Calibri" panose="020F0502020204030204"/>
                <a:ea typeface="+mn-ea"/>
                <a:cs typeface="+mn-cs"/>
              </a:rPr>
              <a:t>RESOURCES</a:t>
            </a:r>
            <a:endParaRPr kumimoji="0" lang="en-US" sz="1456" b="1" i="0" u="sng" strike="noStrike" kern="1200" cap="none" spc="0" normalizeH="0" baseline="0" noProof="0">
              <a:ln>
                <a:noFill/>
              </a:ln>
              <a:solidFill>
                <a:prstClr val="white"/>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
                <a:srgbClr val="D8D8D8"/>
              </a:buClr>
              <a:buSzTx/>
              <a:buFont typeface="Wingdings" panose="05000000000000000000" pitchFamily="2" charset="2"/>
              <a:buChar char="§"/>
              <a:tabLst/>
              <a:defRPr/>
            </a:pPr>
            <a:endParaRPr kumimoji="0" lang="en-US" sz="1747" b="0" i="0" u="none" strike="noStrike" kern="1200" cap="none" spc="0" normalizeH="0" baseline="0" noProof="0">
              <a:ln>
                <a:noFill/>
              </a:ln>
              <a:solidFill>
                <a:srgbClr val="F16038"/>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
                <a:srgbClr val="D8D8D8"/>
              </a:buClr>
              <a:buSzTx/>
              <a:buFont typeface="Wingdings" panose="05000000000000000000" pitchFamily="2" charset="2"/>
              <a:buChar char="§"/>
              <a:tabLst/>
              <a:defRPr/>
            </a:pPr>
            <a:endParaRPr kumimoji="0" lang="en-US" sz="1747" b="0" i="0" u="none" strike="noStrike" kern="1200" cap="none" spc="0" normalizeH="0" baseline="0" noProof="0">
              <a:ln>
                <a:noFill/>
              </a:ln>
              <a:solidFill>
                <a:srgbClr val="F16038"/>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Key Terms and Definitions</a:t>
            </a: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PEIMS Reference Guide</a:t>
            </a:r>
            <a:endParaRPr kumimoji="0" lang="en-US" sz="1747" b="0" i="0" u="none" strike="noStrike" kern="1200" cap="none" spc="0" normalizeH="0" baseline="0" noProof="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prstClr val="white"/>
              </a:solidFill>
              <a:effectLst/>
              <a:highlight>
                <a:srgbClr val="FFFF00"/>
              </a:highligh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SOA Resource Document</a:t>
            </a:r>
            <a:endParaRPr kumimoji="0" lang="en-US" sz="1747" b="0" i="0" u="none" strike="noStrike" kern="1200" cap="none" spc="0" normalizeH="0" baseline="0" noProof="0">
              <a:ln>
                <a:noFill/>
              </a:ln>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hlinkClick r:id="rId12"/>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hlinkClick r:id="rId12"/>
            </a:endParaRPr>
          </a:p>
          <a:p>
            <a:pPr marL="1200150" marR="0" lvl="4" indent="-22860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00" b="0" i="0" u="none" strike="noStrike" kern="1200" cap="none" spc="0" normalizeH="0" baseline="0" noProof="0">
                <a:ln>
                  <a:noFill/>
                </a:ln>
                <a:solidFill>
                  <a:prstClr val="white"/>
                </a:solidFill>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Financial Accountability System Resource Guide</a:t>
            </a:r>
            <a:endParaRPr kumimoji="0" lang="en-US" sz="1700" b="0" i="0" u="none" strike="noStrike" kern="1200" cap="none" spc="0" normalizeH="0" baseline="0" noProof="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a:ln>
                <a:noFill/>
              </a:ln>
              <a:solidFill>
                <a:srgbClr val="F16038"/>
              </a:solidFill>
              <a:effectLst/>
              <a:highlight>
                <a:srgbClr val="FFFF00"/>
              </a:highlight>
              <a:uLnTx/>
              <a:uFillTx/>
              <a:latin typeface="Calibri" panose="020F0502020204030204"/>
              <a:ea typeface="+mn-ea"/>
              <a:cs typeface="+mn-cs"/>
            </a:endParaRPr>
          </a:p>
          <a:p>
            <a:pPr marL="499249" marR="0" lvl="2"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16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Internet with solid fill">
            <a:extLst>
              <a:ext uri="{FF2B5EF4-FFF2-40B4-BE49-F238E27FC236}">
                <a16:creationId xmlns:a16="http://schemas.microsoft.com/office/drawing/2014/main" id="{CB6414BA-DF41-52DA-BDD1-15EB9FD308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2198988"/>
            <a:ext cx="538750" cy="538750"/>
          </a:xfrm>
          <a:prstGeom prst="rect">
            <a:avLst/>
          </a:prstGeom>
        </p:spPr>
      </p:pic>
      <p:pic>
        <p:nvPicPr>
          <p:cNvPr id="2" name="Graphic 1" descr="Internet with solid fill">
            <a:extLst>
              <a:ext uri="{FF2B5EF4-FFF2-40B4-BE49-F238E27FC236}">
                <a16:creationId xmlns:a16="http://schemas.microsoft.com/office/drawing/2014/main" id="{ECE5694F-A9BD-E287-783A-1E2E3192C8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2918075"/>
            <a:ext cx="538750" cy="538750"/>
          </a:xfrm>
          <a:prstGeom prst="rect">
            <a:avLst/>
          </a:prstGeom>
        </p:spPr>
      </p:pic>
      <p:sp>
        <p:nvSpPr>
          <p:cNvPr id="3" name="Slide Number Placeholder 1">
            <a:extLst>
              <a:ext uri="{FF2B5EF4-FFF2-40B4-BE49-F238E27FC236}">
                <a16:creationId xmlns:a16="http://schemas.microsoft.com/office/drawing/2014/main" id="{B0E027FC-0CB4-68E3-76BF-B912A1C61F02}"/>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7" name="Graphic 6" descr="Internet with solid fill">
            <a:extLst>
              <a:ext uri="{FF2B5EF4-FFF2-40B4-BE49-F238E27FC236}">
                <a16:creationId xmlns:a16="http://schemas.microsoft.com/office/drawing/2014/main" id="{733F0EFD-D9AD-C48F-0CE9-7D006944CF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3729203"/>
            <a:ext cx="538750" cy="538750"/>
          </a:xfrm>
          <a:prstGeom prst="rect">
            <a:avLst/>
          </a:prstGeom>
        </p:spPr>
      </p:pic>
      <p:pic>
        <p:nvPicPr>
          <p:cNvPr id="8" name="Graphic 7" descr="Internet with solid fill">
            <a:extLst>
              <a:ext uri="{FF2B5EF4-FFF2-40B4-BE49-F238E27FC236}">
                <a16:creationId xmlns:a16="http://schemas.microsoft.com/office/drawing/2014/main" id="{7E156507-0495-FB9B-F637-EBCBD21B3C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68748" y="4672178"/>
            <a:ext cx="538750" cy="538750"/>
          </a:xfrm>
          <a:prstGeom prst="rect">
            <a:avLst/>
          </a:prstGeom>
        </p:spPr>
      </p:pic>
    </p:spTree>
    <p:extLst>
      <p:ext uri="{BB962C8B-B14F-4D97-AF65-F5344CB8AC3E}">
        <p14:creationId xmlns:p14="http://schemas.microsoft.com/office/powerpoint/2010/main" val="83921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a:defRPr/>
            </a:pPr>
            <a:fld id="{25037DA4-2335-4A87-8586-64B2BAB08211}" type="slidenum">
              <a:rPr lang="en-US" sz="1800">
                <a:solidFill>
                  <a:srgbClr val="171616">
                    <a:tint val="75000"/>
                  </a:srgbClr>
                </a:solidFill>
                <a:latin typeface="Tw Cen MT Condensed" panose="020B0606020104020203" pitchFamily="34" charset="0"/>
              </a:rPr>
              <a:pPr>
                <a:defRPr/>
              </a:pPr>
              <a:t>28</a:t>
            </a:fld>
            <a:endParaRPr lang="en-US" sz="1800">
              <a:solidFill>
                <a:srgbClr val="171616">
                  <a:tint val="75000"/>
                </a:srgbClr>
              </a:solidFill>
              <a:latin typeface="Tw Cen MT Condensed" panose="020B0606020104020203" pitchFamily="34" charset="0"/>
            </a:endParaRPr>
          </a:p>
        </p:txBody>
      </p:sp>
      <p:sp>
        <p:nvSpPr>
          <p:cNvPr id="4" name="Title 3"/>
          <p:cNvSpPr>
            <a:spLocks noGrp="1"/>
          </p:cNvSpPr>
          <p:nvPr>
            <p:ph type="title"/>
          </p:nvPr>
        </p:nvSpPr>
        <p:spPr>
          <a:xfrm>
            <a:off x="2282846" y="212601"/>
            <a:ext cx="6218217" cy="563513"/>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487279" y="1188071"/>
            <a:ext cx="6802834" cy="3568797"/>
          </a:xfrm>
          <a:prstGeom prst="rect">
            <a:avLst/>
          </a:prstGeom>
        </p:spPr>
        <p:txBody>
          <a:bodyPr wrap="square" lIns="91440" tIns="45720" rIns="91440" bIns="45720" anchor="t">
            <a:spAutoFit/>
          </a:bodyPr>
          <a:lstStyle/>
          <a:p>
            <a:pPr>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TEA Website and Communication Resources</a:t>
            </a:r>
            <a:endParaRPr lang="en-US" sz="1950" b="1" dirty="0">
              <a:solidFill>
                <a:schemeClr val="bg2">
                  <a:lumMod val="10000"/>
                </a:schemeClr>
              </a:solidFill>
              <a:cs typeface="Arial" pitchFamily="34" charset="0"/>
              <a:hlinkClick r:id="rId4">
                <a:extLst>
                  <a:ext uri="{A12FA001-AC4F-418D-AE19-62706E023703}">
                    <ahyp:hlinkClr xmlns:ahyp="http://schemas.microsoft.com/office/drawing/2018/hyperlinkcolor" val="tx"/>
                  </a:ext>
                </a:extLst>
              </a:hlinkClick>
            </a:endParaRPr>
          </a:p>
          <a:p>
            <a:pPr lvl="2" indent="-571500">
              <a:lnSpc>
                <a:spcPct val="106000"/>
              </a:lnSpc>
              <a:spcAft>
                <a:spcPts val="225"/>
              </a:spcAft>
              <a:buClr>
                <a:schemeClr val="accent2"/>
              </a:buClr>
              <a:buSzPct val="100000"/>
              <a:buFont typeface="Wingdings" panose="05000000000000000000" pitchFamily="2" charset="2"/>
              <a:buChar char="q"/>
              <a:defRPr/>
            </a:pPr>
            <a:r>
              <a:rPr lang="en-US" dirty="0">
                <a:solidFill>
                  <a:srgbClr val="0070C0"/>
                </a:solidFill>
                <a:hlinkClick r:id="rId5">
                  <a:extLst>
                    <a:ext uri="{A12FA001-AC4F-418D-AE19-62706E023703}">
                      <ahyp:hlinkClr xmlns:ahyp="http://schemas.microsoft.com/office/drawing/2018/hyperlinkcolor" val="tx"/>
                    </a:ext>
                  </a:extLst>
                </a:hlinkClick>
              </a:rPr>
              <a:t>Student Attendance Accounting Handbook(SAAH)</a:t>
            </a:r>
            <a:endParaRPr lang="en-US" dirty="0">
              <a:solidFill>
                <a:srgbClr val="0070C0"/>
              </a:solidFill>
              <a:highlight>
                <a:srgbClr val="FFFF00"/>
              </a:highlight>
            </a:endParaRPr>
          </a:p>
          <a:p>
            <a:pPr lvl="2" indent="-571500">
              <a:lnSpc>
                <a:spcPct val="106000"/>
              </a:lnSpc>
              <a:spcAft>
                <a:spcPts val="225"/>
              </a:spcAft>
              <a:buClr>
                <a:schemeClr val="accent2"/>
              </a:buClr>
              <a:buSzPct val="100000"/>
              <a:buFont typeface="Wingdings" panose="05000000000000000000" pitchFamily="2" charset="2"/>
              <a:buChar char="q"/>
              <a:defRPr/>
            </a:pPr>
            <a:r>
              <a:rPr lang="en-US" u="sng" dirty="0">
                <a:solidFill>
                  <a:srgbClr val="0070C0"/>
                </a:solidFill>
                <a:hlinkClick r:id="rId6">
                  <a:extLst>
                    <a:ext uri="{A12FA001-AC4F-418D-AE19-62706E023703}">
                      <ahyp:hlinkClr xmlns:ahyp="http://schemas.microsoft.com/office/drawing/2018/hyperlinkcolor" val="tx"/>
                    </a:ext>
                  </a:extLst>
                </a:hlinkClick>
              </a:rPr>
              <a:t>Link to Key Terms Document</a:t>
            </a:r>
            <a:endParaRPr lang="en-US" u="sng" dirty="0">
              <a:solidFill>
                <a:srgbClr val="0070C0"/>
              </a:solidFill>
              <a:cs typeface="Calibri"/>
            </a:endParaRPr>
          </a:p>
          <a:p>
            <a:pPr marL="0" lvl="1">
              <a:lnSpc>
                <a:spcPct val="106000"/>
              </a:lnSpc>
              <a:spcBef>
                <a:spcPts val="450"/>
              </a:spcBef>
              <a:spcAft>
                <a:spcPts val="225"/>
              </a:spcAft>
              <a:buClr>
                <a:srgbClr val="C5EEF3">
                  <a:lumMod val="50000"/>
                </a:srgbClr>
              </a:buClr>
              <a:buSzPct val="100000"/>
              <a:defRPr/>
            </a:pPr>
            <a:endParaRPr lang="en-US" sz="1950" b="1" dirty="0">
              <a:solidFill>
                <a:schemeClr val="bg2">
                  <a:lumMod val="10000"/>
                </a:schemeClr>
              </a:solidFill>
              <a:cs typeface="Arial" pitchFamily="34" charset="0"/>
            </a:endParaRPr>
          </a:p>
          <a:p>
            <a:pPr marL="0" lvl="1">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Texas Education Data Standards Resources</a:t>
            </a:r>
          </a:p>
          <a:p>
            <a:pPr lvl="2" indent="-575945">
              <a:lnSpc>
                <a:spcPct val="106000"/>
              </a:lnSpc>
              <a:spcAft>
                <a:spcPts val="225"/>
              </a:spcAft>
              <a:buClr>
                <a:schemeClr val="accent2"/>
              </a:buClr>
              <a:buSzPct val="100000"/>
              <a:buFont typeface="Wingdings" panose="05000000000000000000" pitchFamily="2" charset="2"/>
              <a:buChar char="q"/>
              <a:defRPr/>
            </a:pPr>
            <a:r>
              <a:rPr lang="en-US" dirty="0">
                <a:solidFill>
                  <a:srgbClr val="0070C0"/>
                </a:solidFill>
                <a:hlinkClick r:id="rId7">
                  <a:extLst>
                    <a:ext uri="{A12FA001-AC4F-418D-AE19-62706E023703}">
                      <ahyp:hlinkClr xmlns:ahyp="http://schemas.microsoft.com/office/drawing/2018/hyperlinkcolor" val="tx"/>
                    </a:ext>
                  </a:extLst>
                </a:hlinkClick>
              </a:rPr>
              <a:t>TSDS Web-Enabled Data Standards (TWEDS) </a:t>
            </a:r>
            <a:endParaRPr lang="en-US" dirty="0">
              <a:solidFill>
                <a:srgbClr val="0070C0"/>
              </a:solidFill>
              <a:ea typeface="Calibri" panose="020F0502020204030204"/>
              <a:cs typeface="Calibri" panose="020F0502020204030204"/>
            </a:endParaRPr>
          </a:p>
          <a:p>
            <a:pPr marL="0" lvl="2">
              <a:lnSpc>
                <a:spcPct val="106000"/>
              </a:lnSpc>
              <a:spcBef>
                <a:spcPts val="450"/>
              </a:spcBef>
              <a:spcAft>
                <a:spcPts val="225"/>
              </a:spcAft>
              <a:buClr>
                <a:schemeClr val="accent1">
                  <a:lumMod val="75000"/>
                </a:schemeClr>
              </a:buClr>
              <a:buSzPct val="70000"/>
              <a:defRPr/>
            </a:pPr>
            <a:endParaRPr lang="en-US" sz="1950" b="1" dirty="0">
              <a:solidFill>
                <a:schemeClr val="bg2">
                  <a:lumMod val="10000"/>
                </a:schemeClr>
              </a:solidFill>
              <a:cs typeface="Arial" pitchFamily="34" charset="0"/>
            </a:endParaRPr>
          </a:p>
          <a:p>
            <a:pPr marL="0" lvl="2">
              <a:lnSpc>
                <a:spcPct val="106000"/>
              </a:lnSpc>
              <a:spcBef>
                <a:spcPts val="450"/>
              </a:spcBef>
              <a:spcAft>
                <a:spcPts val="225"/>
              </a:spcAft>
              <a:buClr>
                <a:schemeClr val="accent1">
                  <a:lumMod val="75000"/>
                </a:schemeClr>
              </a:buClr>
              <a:buSzPct val="70000"/>
              <a:defRPr/>
            </a:pPr>
            <a:r>
              <a:rPr lang="en-US" sz="1950" b="1" dirty="0">
                <a:solidFill>
                  <a:schemeClr val="bg2">
                    <a:lumMod val="10000"/>
                  </a:schemeClr>
                </a:solidFill>
                <a:cs typeface="Arial" pitchFamily="34" charset="0"/>
              </a:rPr>
              <a:t>Support Resources</a:t>
            </a:r>
          </a:p>
          <a:p>
            <a:pPr lvl="2" indent="-571500">
              <a:lnSpc>
                <a:spcPct val="106000"/>
              </a:lnSpc>
              <a:buClr>
                <a:schemeClr val="accent2"/>
              </a:buClr>
              <a:buSzPct val="100000"/>
              <a:buFont typeface="Wingdings" panose="05000000000000000000" pitchFamily="2" charset="2"/>
              <a:buChar char="q"/>
              <a:defRPr/>
            </a:pPr>
            <a:r>
              <a:rPr lang="en-US" dirty="0">
                <a:solidFill>
                  <a:srgbClr val="0070C0"/>
                </a:solidFill>
                <a:cs typeface="Arial" pitchFamily="34" charset="0"/>
              </a:rPr>
              <a:t>KB Articles</a:t>
            </a:r>
          </a:p>
          <a:p>
            <a:pPr marL="971550" lvl="3" indent="-285750">
              <a:lnSpc>
                <a:spcPct val="106000"/>
              </a:lnSpc>
              <a:buClr>
                <a:schemeClr val="accent2"/>
              </a:buClr>
              <a:buSzPct val="70000"/>
              <a:buFont typeface="Wingdings" panose="05000000000000000000" pitchFamily="2" charset="2"/>
              <a:buChar char="q"/>
              <a:defRPr/>
            </a:pPr>
            <a:r>
              <a:rPr lang="en-US" sz="1600" dirty="0">
                <a:solidFill>
                  <a:srgbClr val="0070C0"/>
                </a:solidFill>
                <a:cs typeface="Arial"/>
                <a:hlinkClick r:id="rId8"/>
              </a:rPr>
              <a:t>TSDSKB 606 - TEAL Roles for TSDS Collections</a:t>
            </a:r>
            <a:endParaRPr lang="en-US" sz="1600" dirty="0">
              <a:solidFill>
                <a:srgbClr val="0070C0"/>
              </a:solidFill>
              <a:cs typeface="Arial"/>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514350">
              <a:defRPr/>
            </a:pPr>
            <a:fld id="{69C126A4-BD19-47E2-8A0E-0DE1B9D8C925}" type="slidenum">
              <a:rPr lang="en-US" sz="788" dirty="0">
                <a:solidFill>
                  <a:srgbClr val="0D6CB9"/>
                </a:solidFill>
                <a:latin typeface="Calibri" panose="020F0502020204030204"/>
              </a:rPr>
              <a:pPr defTabSz="514350">
                <a:defRPr/>
              </a:pPr>
              <a:t>29</a:t>
            </a:fld>
            <a:endParaRPr lang="en-US" sz="788">
              <a:solidFill>
                <a:srgbClr val="0D6CB9"/>
              </a:solidFill>
              <a:latin typeface="Calibri" panose="020F0502020204030204"/>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2305641" y="288425"/>
            <a:ext cx="5417309" cy="422635"/>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19708" y="1149442"/>
            <a:ext cx="6589174" cy="5963789"/>
          </a:xfrm>
        </p:spPr>
        <p:txBody>
          <a:bodyPr lIns="51435" tIns="25718" rIns="51435" bIns="25718" anchor="t"/>
          <a:lstStyle/>
          <a:p>
            <a:pPr marL="321310" indent="-231775"/>
            <a:r>
              <a:rPr lang="en-US" sz="2200">
                <a:ea typeface="Calibri"/>
                <a:cs typeface="Calibri"/>
              </a:rPr>
              <a:t>Ensure that you have attended Overview and Key Concepts, TEDS Overview, DMC Technical, Level 2 Validations, and TEAL Roles trainings.</a:t>
            </a:r>
          </a:p>
          <a:p>
            <a:pPr marL="88900" indent="0">
              <a:buNone/>
            </a:pPr>
            <a:endParaRPr lang="en-US" sz="1200">
              <a:ea typeface="Calibri"/>
              <a:cs typeface="Calibri"/>
            </a:endParaRPr>
          </a:p>
          <a:p>
            <a:pPr marL="346075" lvl="1" indent="-257175"/>
            <a:r>
              <a:rPr lang="en-US" sz="2200">
                <a:ea typeface="Calibri" panose="020F0502020204030204"/>
                <a:cs typeface="Calibri"/>
              </a:rPr>
              <a:t>Attend PEIMS Fall, PEIMS Mid-Year, PEIMS Summer, and/or PEIMS Extended Year trainings.</a:t>
            </a:r>
          </a:p>
          <a:p>
            <a:pPr marL="88900" lvl="1" indent="0">
              <a:buNone/>
            </a:pPr>
            <a:endParaRPr lang="en-US" sz="1200">
              <a:ea typeface="Calibri" panose="020F0502020204030204"/>
              <a:cs typeface="Calibri"/>
            </a:endParaRPr>
          </a:p>
          <a:p>
            <a:pPr marL="298450" indent="-209550"/>
            <a:r>
              <a:rPr lang="en-US" sz="2200">
                <a:cs typeface="Calibri"/>
              </a:rPr>
              <a:t>Attend TSDS Continuing Education Trainings (CET).</a:t>
            </a:r>
          </a:p>
          <a:p>
            <a:pPr marL="88900" indent="0">
              <a:buNone/>
            </a:pPr>
            <a:endParaRPr lang="en-US" sz="1200">
              <a:ea typeface="Calibri"/>
              <a:cs typeface="Calibri"/>
            </a:endParaRPr>
          </a:p>
          <a:p>
            <a:pPr marL="298450" indent="-209550"/>
            <a:r>
              <a:rPr lang="en-US" sz="2200">
                <a:cs typeface="Calibri"/>
              </a:rPr>
              <a:t>Participate in TSDS Just-in-Time Trainings (JIT).</a:t>
            </a:r>
            <a:endParaRPr lang="en-US" sz="2200">
              <a:ea typeface="Calibri"/>
              <a:cs typeface="Calibri"/>
            </a:endParaRPr>
          </a:p>
          <a:p>
            <a:pPr marL="88900" indent="0">
              <a:buNone/>
            </a:pPr>
            <a:endParaRPr lang="en-US" sz="1200">
              <a:ea typeface="Calibri"/>
              <a:cs typeface="Calibri"/>
            </a:endParaRPr>
          </a:p>
          <a:p>
            <a:pPr marL="298450" indent="-209550"/>
            <a:r>
              <a:rPr lang="en-US" sz="2200">
                <a:cs typeface="Calibri"/>
              </a:rPr>
              <a:t>Attend Field Coordination Network (FCN) webinars for updates and changes.</a:t>
            </a:r>
            <a:endParaRPr lang="en-US" sz="2200">
              <a:ea typeface="Calibri" panose="020F0502020204030204"/>
              <a:cs typeface="Calibri"/>
            </a:endParaRPr>
          </a:p>
          <a:p>
            <a:pPr marL="298450" indent="-209550"/>
            <a:endParaRPr lang="en-US" sz="2200" b="1">
              <a:ea typeface="Calibri" panose="020F0502020204030204"/>
              <a:cs typeface="Calibri"/>
            </a:endParaRPr>
          </a:p>
          <a:p>
            <a:pPr marL="88900" indent="0">
              <a:buNone/>
            </a:pPr>
            <a:endParaRPr lang="en-US" sz="1800" b="1">
              <a:ea typeface="Calibri" panose="020F0502020204030204"/>
              <a:cs typeface="Calibri"/>
            </a:endParaRPr>
          </a:p>
        </p:txBody>
      </p:sp>
    </p:spTree>
    <p:extLst>
      <p:ext uri="{BB962C8B-B14F-4D97-AF65-F5344CB8AC3E}">
        <p14:creationId xmlns:p14="http://schemas.microsoft.com/office/powerpoint/2010/main" val="73424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613316" y="299391"/>
            <a:ext cx="9144001" cy="563513"/>
          </a:xfrm>
        </p:spPr>
        <p:txBody>
          <a:bodyPr>
            <a:noAutofit/>
          </a:bodyPr>
          <a:lstStyle/>
          <a:p>
            <a:pPr algn="ctr"/>
            <a:r>
              <a:rPr lang="en-US" sz="4000"/>
              <a:t>WHY IS THIS IMPORTANT</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863345" y="1146510"/>
            <a:ext cx="6828963" cy="4419403"/>
          </a:xfrm>
        </p:spPr>
        <p:txBody>
          <a:bodyPr lIns="51435" tIns="25718" rIns="51435" bIns="25718" anchor="t"/>
          <a:lstStyle/>
          <a:p>
            <a:pPr marL="0" lvl="1" indent="0">
              <a:buNone/>
            </a:pPr>
            <a:endParaRPr lang="en-US" sz="750" b="1"/>
          </a:p>
          <a:p>
            <a:pPr marL="257175" indent="-257175"/>
            <a:r>
              <a:rPr lang="en-US" altLang="en-US" sz="2400">
                <a:solidFill>
                  <a:srgbClr val="0070C0"/>
                </a:solidFill>
              </a:rPr>
              <a:t>To understand that an LEA’s funding and accountability are impacted by accurately reporting  PEIMS data. </a:t>
            </a:r>
            <a:endParaRPr lang="en-US" altLang="en-US" sz="2400">
              <a:solidFill>
                <a:srgbClr val="0070C0"/>
              </a:solidFill>
              <a:ea typeface="Calibri"/>
              <a:cs typeface="Calibri"/>
            </a:endParaRPr>
          </a:p>
          <a:p>
            <a:pPr marL="257175" indent="-257175"/>
            <a:endParaRPr lang="en-US" sz="2400">
              <a:solidFill>
                <a:srgbClr val="0070C0"/>
              </a:solidFill>
            </a:endParaRPr>
          </a:p>
          <a:p>
            <a:pPr marL="288925" indent="-288925">
              <a:buSzPct val="100000"/>
            </a:pPr>
            <a:r>
              <a:rPr lang="en-US" altLang="en-US" sz="2400">
                <a:solidFill>
                  <a:srgbClr val="0070C0"/>
                </a:solidFill>
              </a:rPr>
              <a:t>To recognize that aggregated data from PEIMS is used in statewide longitudinal data reporting to track student performance over their educational lifetime in Texas as well as the LEA's performance from year to year.   </a:t>
            </a:r>
            <a:endParaRPr lang="en-US" altLang="en-US" sz="2400">
              <a:solidFill>
                <a:srgbClr val="0070C0"/>
              </a:solidFill>
              <a:ea typeface="Calibri"/>
              <a:cs typeface="Calibri"/>
            </a:endParaRPr>
          </a:p>
          <a:p>
            <a:pPr marL="128270" indent="-128270">
              <a:buSzPct val="100000"/>
            </a:pPr>
            <a:endParaRPr lang="en-US" altLang="en-US" sz="2400">
              <a:solidFill>
                <a:srgbClr val="0070C0"/>
              </a:solidFill>
              <a:ea typeface="Calibri"/>
              <a:cs typeface="Calibri"/>
            </a:endParaRPr>
          </a:p>
          <a:p>
            <a:pPr marL="0" indent="0">
              <a:buSzPct val="100000"/>
              <a:buNone/>
            </a:pPr>
            <a:r>
              <a:rPr lang="en-US" altLang="en-US" sz="1800">
                <a:solidFill>
                  <a:srgbClr val="0070C0"/>
                </a:solidFill>
              </a:rPr>
              <a:t>											</a:t>
            </a:r>
            <a:endParaRPr lang="en-US" altLang="en-US" sz="1800">
              <a:solidFill>
                <a:srgbClr val="0070C0"/>
              </a:solidFill>
              <a:ea typeface="Calibri"/>
              <a:cs typeface="Calibri"/>
            </a:endParaRPr>
          </a:p>
          <a:p>
            <a:pPr marL="257175" indent="0">
              <a:buNone/>
            </a:pPr>
            <a:endParaRPr lang="en-US" sz="1800"/>
          </a:p>
          <a:p>
            <a:pPr marL="467360" indent="-210185"/>
            <a:endParaRPr lang="en-US" sz="1800">
              <a:ea typeface="Calibri" panose="020F0502020204030204"/>
              <a:cs typeface="Calibri" panose="020F0502020204030204"/>
            </a:endParaRPr>
          </a:p>
          <a:p>
            <a:pPr marL="467360" indent="-210185"/>
            <a:endParaRPr lang="en-US" sz="9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ED3DF9D3-15BC-E024-7D0B-CDEAD493646F}"/>
              </a:ext>
            </a:extLst>
          </p:cNvPr>
          <p:cNvSpPr txBox="1">
            <a:spLocks/>
          </p:cNvSpPr>
          <p:nvPr/>
        </p:nvSpPr>
        <p:spPr>
          <a:xfrm>
            <a:off x="6817059" y="63256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126A4-BD19-47E2-8A0E-0DE1B9D8C925}" type="slidenum">
              <a:rPr lang="en-US" sz="1800" smtClean="0"/>
              <a:pPr/>
              <a:t>3</a:t>
            </a:fld>
            <a:endParaRPr lang="en-US" sz="1800"/>
          </a:p>
        </p:txBody>
      </p:sp>
    </p:spTree>
    <p:extLst>
      <p:ext uri="{BB962C8B-B14F-4D97-AF65-F5344CB8AC3E}">
        <p14:creationId xmlns:p14="http://schemas.microsoft.com/office/powerpoint/2010/main" val="251074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fld id="{69C126A4-BD19-47E2-8A0E-0DE1B9D8C925}" type="slidenum">
              <a:rPr lang="en-US" sz="1800"/>
              <a:pPr/>
              <a:t>30</a:t>
            </a:fld>
            <a:endParaRPr lang="en-US" sz="1800"/>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51381" y="1078370"/>
            <a:ext cx="7044589" cy="5051437"/>
          </a:xfrm>
        </p:spPr>
        <p:txBody>
          <a:bodyPr lIns="51435" tIns="25718" rIns="51435" bIns="25718" anchor="t"/>
          <a:lstStyle/>
          <a:p>
            <a:pPr marL="0" lvl="1" indent="0">
              <a:buNone/>
            </a:pPr>
            <a:r>
              <a:rPr lang="en-US" sz="2400" b="1"/>
              <a:t>In this training we talked about:</a:t>
            </a:r>
          </a:p>
          <a:p>
            <a:pPr marL="0" lvl="1" indent="0">
              <a:buNone/>
            </a:pPr>
            <a:endParaRPr lang="en-US" sz="2400" b="1"/>
          </a:p>
          <a:p>
            <a:pPr marL="576263" indent="-319088">
              <a:lnSpc>
                <a:spcPct val="100000"/>
              </a:lnSpc>
            </a:pPr>
            <a:r>
              <a:rPr lang="en-US" sz="2400"/>
              <a:t>The TSDS High-level Architecture</a:t>
            </a:r>
            <a:endParaRPr lang="en-US" sz="2400">
              <a:ea typeface="Calibri"/>
              <a:cs typeface="Calibri"/>
            </a:endParaRPr>
          </a:p>
          <a:p>
            <a:pPr marL="576263" indent="-319088">
              <a:lnSpc>
                <a:spcPct val="100000"/>
              </a:lnSpc>
            </a:pPr>
            <a:r>
              <a:rPr lang="en-US" sz="2400"/>
              <a:t>TEAL Roles for PEIMS</a:t>
            </a:r>
          </a:p>
          <a:p>
            <a:pPr marL="576263" indent="-319088">
              <a:lnSpc>
                <a:spcPct val="100000"/>
              </a:lnSpc>
            </a:pPr>
            <a:r>
              <a:rPr lang="en-US" sz="2400"/>
              <a:t>PEIMS Overview</a:t>
            </a:r>
          </a:p>
          <a:p>
            <a:pPr marL="576263" indent="-319088">
              <a:lnSpc>
                <a:spcPct val="100000"/>
              </a:lnSpc>
            </a:pPr>
            <a:r>
              <a:rPr lang="en-US" sz="2400">
                <a:ea typeface="Calibri"/>
                <a:cs typeface="Calibri"/>
              </a:rPr>
              <a:t>The Levels of Validations</a:t>
            </a:r>
          </a:p>
        </p:txBody>
      </p:sp>
    </p:spTree>
    <p:extLst>
      <p:ext uri="{BB962C8B-B14F-4D97-AF65-F5344CB8AC3E}">
        <p14:creationId xmlns:p14="http://schemas.microsoft.com/office/powerpoint/2010/main" val="901203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sp>
        <p:nvSpPr>
          <p:cNvPr id="2" name="Slide Number Placeholder 1">
            <a:extLst>
              <a:ext uri="{FF2B5EF4-FFF2-40B4-BE49-F238E27FC236}">
                <a16:creationId xmlns:a16="http://schemas.microsoft.com/office/drawing/2014/main" id="{769C7E86-5C1D-2678-788C-B4712FCE63E9}"/>
              </a:ext>
            </a:extLst>
          </p:cNvPr>
          <p:cNvSpPr>
            <a:spLocks noGrp="1"/>
          </p:cNvSpPr>
          <p:nvPr>
            <p:ph type="sldNum" sz="quarter" idx="12"/>
          </p:nvPr>
        </p:nvSpPr>
        <p:spPr/>
        <p:txBody>
          <a:bodyPr/>
          <a:lstStyle/>
          <a:p>
            <a:fld id="{69C126A4-BD19-47E2-8A0E-0DE1B9D8C925}" type="slidenum">
              <a:rPr lang="en-US" sz="1800" smtClean="0"/>
              <a:pPr/>
              <a:t>31</a:t>
            </a:fld>
            <a:endParaRPr lang="en-US" sz="1800"/>
          </a:p>
        </p:txBody>
      </p:sp>
      <p:pic>
        <p:nvPicPr>
          <p:cNvPr id="4" name="object 4" descr="Image of adults in class setting asking questions."/>
          <p:cNvPicPr/>
          <p:nvPr/>
        </p:nvPicPr>
        <p:blipFill rotWithShape="1">
          <a:blip r:embed="rId3">
            <a:extLst>
              <a:ext uri="{28A0092B-C50C-407E-A947-70E740481C1C}">
                <a14:useLocalDpi xmlns:a14="http://schemas.microsoft.com/office/drawing/2010/main" val="0"/>
              </a:ext>
            </a:extLst>
          </a:blip>
          <a:srcRect l="31442" t="7187" r="12927" b="54185"/>
          <a:stretch/>
        </p:blipFill>
        <p:spPr>
          <a:xfrm>
            <a:off x="2207361" y="2027492"/>
            <a:ext cx="5769952" cy="3174636"/>
          </a:xfrm>
          <a:prstGeom prst="rect">
            <a:avLst/>
          </a:prstGeom>
        </p:spPr>
      </p:pic>
    </p:spTree>
    <p:extLst>
      <p:ext uri="{BB962C8B-B14F-4D97-AF65-F5344CB8AC3E}">
        <p14:creationId xmlns:p14="http://schemas.microsoft.com/office/powerpoint/2010/main" val="5470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659218" y="3559035"/>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Training Activity</a:t>
            </a:r>
          </a:p>
          <a:p>
            <a:pPr defTabSz="514350">
              <a:defRPr/>
            </a:pPr>
            <a:r>
              <a:rPr lang="en-US" sz="1400">
                <a:solidFill>
                  <a:prstClr val="white"/>
                </a:solidFill>
                <a:latin typeface="Calibri"/>
                <a:cs typeface="Calibri"/>
              </a:rPr>
              <a:t>PEIMS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659218" y="2509321"/>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Key Concepts</a:t>
            </a:r>
          </a:p>
          <a:p>
            <a:pPr defTabSz="514350">
              <a:defRPr/>
            </a:pPr>
            <a:r>
              <a:rPr lang="en-US" sz="1400">
                <a:solidFill>
                  <a:prstClr val="white"/>
                </a:solidFill>
                <a:latin typeface="Calibri"/>
              </a:rPr>
              <a:t>PEIMS Overview, Timelines, and Validations</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659218" y="1459607"/>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Getting Started</a:t>
            </a:r>
          </a:p>
          <a:p>
            <a:pPr defTabSz="514350">
              <a:defRPr/>
            </a:pPr>
            <a:r>
              <a:rPr lang="en-US" sz="1400">
                <a:solidFill>
                  <a:prstClr val="white"/>
                </a:solidFill>
                <a:latin typeface="Calibri"/>
              </a:rPr>
              <a:t>TSDS  Architecture and TEAL Roles</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8998" b="-1393"/>
          <a:stretch/>
        </p:blipFill>
        <p:spPr>
          <a:xfrm>
            <a:off x="5842947" y="2505456"/>
            <a:ext cx="3005448" cy="1847088"/>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659218" y="4611322"/>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US" sz="2400" b="1">
                <a:solidFill>
                  <a:prstClr val="white"/>
                </a:solidFill>
                <a:latin typeface="Calibri"/>
              </a:rPr>
              <a:t>Wrap</a:t>
            </a:r>
            <a:r>
              <a:rPr lang="en" sz="2400" b="1">
                <a:solidFill>
                  <a:prstClr val="white"/>
                </a:solidFill>
                <a:latin typeface="Calibri"/>
              </a:rPr>
              <a:t> Up</a:t>
            </a:r>
          </a:p>
          <a:p>
            <a:pPr defTabSz="514350">
              <a:defRPr/>
            </a:pPr>
            <a:r>
              <a:rPr lang="en-US" sz="1400">
                <a:solidFill>
                  <a:prstClr val="white"/>
                </a:solidFill>
                <a:latin typeface="Calibri"/>
              </a:rPr>
              <a:t>Key Takeaways, Resources, and Next Steps</a:t>
            </a:r>
          </a:p>
        </p:txBody>
      </p:sp>
      <p:sp>
        <p:nvSpPr>
          <p:cNvPr id="3" name="Slide Number Placeholder 2">
            <a:extLst>
              <a:ext uri="{FF2B5EF4-FFF2-40B4-BE49-F238E27FC236}">
                <a16:creationId xmlns:a16="http://schemas.microsoft.com/office/drawing/2014/main" id="{EE900931-C79D-99FD-63FA-9A41149B9E9B}"/>
              </a:ext>
            </a:extLst>
          </p:cNvPr>
          <p:cNvSpPr>
            <a:spLocks noGrp="1"/>
          </p:cNvSpPr>
          <p:nvPr>
            <p:ph type="sldNum" sz="quarter" idx="12"/>
          </p:nvPr>
        </p:nvSpPr>
        <p:spPr>
          <a:xfrm>
            <a:off x="6896027" y="6422735"/>
            <a:ext cx="2057400" cy="365125"/>
          </a:xfrm>
        </p:spPr>
        <p:txBody>
          <a:bodyPr/>
          <a:lstStyle/>
          <a:p>
            <a:fld id="{69C126A4-BD19-47E2-8A0E-0DE1B9D8C925}" type="slidenum">
              <a:rPr lang="en-US" sz="1800" smtClean="0"/>
              <a:pPr/>
              <a:t>4</a:t>
            </a:fld>
            <a:endParaRPr lang="en-US" sz="1800"/>
          </a:p>
        </p:txBody>
      </p:sp>
    </p:spTree>
    <p:extLst>
      <p:ext uri="{BB962C8B-B14F-4D97-AF65-F5344CB8AC3E}">
        <p14:creationId xmlns:p14="http://schemas.microsoft.com/office/powerpoint/2010/main" val="63982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0" y="0"/>
            <a:ext cx="9144000"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3"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4863538"/>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grpSp>
      <p:sp>
        <p:nvSpPr>
          <p:cNvPr id="6" name="object 6"/>
          <p:cNvSpPr txBox="1">
            <a:spLocks noGrp="1"/>
          </p:cNvSpPr>
          <p:nvPr>
            <p:ph type="title" idx="4294967295"/>
          </p:nvPr>
        </p:nvSpPr>
        <p:spPr>
          <a:xfrm>
            <a:off x="121870" y="5239689"/>
            <a:ext cx="8894619" cy="124625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a:lnSpc>
                <a:spcPct val="100000"/>
              </a:lnSpc>
              <a:spcBef>
                <a:spcPts val="299"/>
              </a:spcBef>
              <a:defRPr/>
            </a:pPr>
            <a:r>
              <a:rPr lang="en-US" sz="4800" kern="0">
                <a:solidFill>
                  <a:srgbClr val="0D6CB8"/>
                </a:solidFill>
                <a:latin typeface="Calibri"/>
                <a:ea typeface="+mn-ea"/>
                <a:cs typeface="Calibri"/>
              </a:rPr>
              <a:t>GETTING STARTED</a:t>
            </a:r>
          </a:p>
          <a:p>
            <a:pPr algn="ctr" defTabSz="514350">
              <a:lnSpc>
                <a:spcPct val="100000"/>
              </a:lnSpc>
              <a:spcBef>
                <a:spcPts val="299"/>
              </a:spcBef>
              <a:defRPr/>
            </a:pPr>
            <a:r>
              <a:rPr lang="en-US" sz="2800" b="0" kern="0">
                <a:solidFill>
                  <a:srgbClr val="0D6CB8"/>
                </a:solidFill>
                <a:latin typeface="Calibri"/>
                <a:ea typeface="+mn-ea"/>
                <a:cs typeface="Calibri"/>
              </a:rPr>
              <a:t>TSDS Architecture and TEAL Roles</a:t>
            </a:r>
          </a:p>
        </p:txBody>
      </p:sp>
      <p:pic>
        <p:nvPicPr>
          <p:cNvPr id="3" name="Picture 2" descr="School girl and TSDS logo.">
            <a:extLst>
              <a:ext uri="{FF2B5EF4-FFF2-40B4-BE49-F238E27FC236}">
                <a16:creationId xmlns:a16="http://schemas.microsoft.com/office/drawing/2014/main" id="{2D53F140-B2BD-E438-A6F4-357A25AC3E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8804" y="995183"/>
            <a:ext cx="1932884" cy="597532"/>
          </a:xfrm>
          <a:prstGeom prst="rect">
            <a:avLst/>
          </a:prstGeom>
        </p:spPr>
      </p:pic>
      <p:sp>
        <p:nvSpPr>
          <p:cNvPr id="2" name="Slide Number Placeholder 1">
            <a:extLst>
              <a:ext uri="{FF2B5EF4-FFF2-40B4-BE49-F238E27FC236}">
                <a16:creationId xmlns:a16="http://schemas.microsoft.com/office/drawing/2014/main" id="{6A50FCAE-592E-0522-0BEA-BA61F7438FC8}"/>
              </a:ext>
            </a:extLst>
          </p:cNvPr>
          <p:cNvSpPr>
            <a:spLocks noGrp="1"/>
          </p:cNvSpPr>
          <p:nvPr>
            <p:ph type="sldNum" sz="quarter" idx="12"/>
          </p:nvPr>
        </p:nvSpPr>
        <p:spPr/>
        <p:txBody>
          <a:bodyPr/>
          <a:lstStyle/>
          <a:p>
            <a:fld id="{25037DA4-2335-4A87-8586-64B2BAB08211}" type="slidenum">
              <a:rPr lang="en-US" sz="1800" smtClean="0"/>
              <a:pPr/>
              <a:t>5</a:t>
            </a:fld>
            <a:endParaRPr lang="en-US" sz="1800"/>
          </a:p>
        </p:txBody>
      </p:sp>
    </p:spTree>
    <p:extLst>
      <p:ext uri="{BB962C8B-B14F-4D97-AF65-F5344CB8AC3E}">
        <p14:creationId xmlns:p14="http://schemas.microsoft.com/office/powerpoint/2010/main" val="417527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126F2B-410A-4998-2E4A-F84F8E09407F}"/>
              </a:ext>
              <a:ext uri="{C183D7F6-B498-43B3-948B-1728B52AA6E4}">
                <adec:decorative xmlns:adec="http://schemas.microsoft.com/office/drawing/2017/decorative" val="1"/>
              </a:ext>
            </a:extLst>
          </p:cNvPr>
          <p:cNvSpPr/>
          <p:nvPr/>
        </p:nvSpPr>
        <p:spPr>
          <a:xfrm>
            <a:off x="2231048" y="2493733"/>
            <a:ext cx="586887" cy="29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a:solidFill>
                <a:prstClr val="white"/>
              </a:solidFill>
              <a:latin typeface="Calibri" panose="020F0502020204030204"/>
            </a:endParaRPr>
          </a:p>
        </p:txBody>
      </p:sp>
      <p:sp>
        <p:nvSpPr>
          <p:cNvPr id="3" name="Title 2">
            <a:extLst>
              <a:ext uri="{FF2B5EF4-FFF2-40B4-BE49-F238E27FC236}">
                <a16:creationId xmlns:a16="http://schemas.microsoft.com/office/drawing/2014/main" id="{3C2238E3-14E3-229F-894B-7475094FACA0}"/>
              </a:ext>
            </a:extLst>
          </p:cNvPr>
          <p:cNvSpPr>
            <a:spLocks noGrp="1"/>
          </p:cNvSpPr>
          <p:nvPr>
            <p:ph type="title"/>
          </p:nvPr>
        </p:nvSpPr>
        <p:spPr/>
        <p:txBody>
          <a:bodyPr>
            <a:normAutofit/>
          </a:bodyPr>
          <a:lstStyle/>
          <a:p>
            <a:pPr algn="ctr"/>
            <a:r>
              <a:rPr lang="en-US" sz="4400"/>
              <a:t>HIGH-LEVEL ARCHITECTURE</a:t>
            </a:r>
          </a:p>
        </p:txBody>
      </p:sp>
      <p:sp>
        <p:nvSpPr>
          <p:cNvPr id="4" name="Rectangle 3">
            <a:extLst>
              <a:ext uri="{FF2B5EF4-FFF2-40B4-BE49-F238E27FC236}">
                <a16:creationId xmlns:a16="http://schemas.microsoft.com/office/drawing/2014/main" id="{5129DC9B-DE2C-0AFF-B77C-8A7FB533BADA}"/>
              </a:ext>
              <a:ext uri="{C183D7F6-B498-43B3-948B-1728B52AA6E4}">
                <adec:decorative xmlns:adec="http://schemas.microsoft.com/office/drawing/2017/decorative" val="1"/>
              </a:ext>
            </a:extLst>
          </p:cNvPr>
          <p:cNvSpPr/>
          <p:nvPr/>
        </p:nvSpPr>
        <p:spPr>
          <a:xfrm>
            <a:off x="2166500" y="2132031"/>
            <a:ext cx="586887" cy="459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CFD6707-F76C-CC05-95F4-389334CE3C1F}"/>
              </a:ext>
              <a:ext uri="{C183D7F6-B498-43B3-948B-1728B52AA6E4}">
                <adec:decorative xmlns:adec="http://schemas.microsoft.com/office/drawing/2017/decorative" val="1"/>
              </a:ext>
            </a:extLst>
          </p:cNvPr>
          <p:cNvSpPr/>
          <p:nvPr/>
        </p:nvSpPr>
        <p:spPr>
          <a:xfrm>
            <a:off x="7065819" y="2272354"/>
            <a:ext cx="397453" cy="148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F096CF46-D783-3CAD-5236-4EC56D6A4783}"/>
              </a:ext>
              <a:ext uri="{C183D7F6-B498-43B3-948B-1728B52AA6E4}">
                <adec:decorative xmlns:adec="http://schemas.microsoft.com/office/drawing/2017/decorative" val="1"/>
              </a:ext>
            </a:extLst>
          </p:cNvPr>
          <p:cNvSpPr/>
          <p:nvPr/>
        </p:nvSpPr>
        <p:spPr>
          <a:xfrm>
            <a:off x="7369753" y="2279506"/>
            <a:ext cx="463871" cy="148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68249A06-DAB6-C8ED-20CF-52F724348077}"/>
              </a:ext>
              <a:ext uri="{C183D7F6-B498-43B3-948B-1728B52AA6E4}">
                <adec:decorative xmlns:adec="http://schemas.microsoft.com/office/drawing/2017/decorative" val="1"/>
              </a:ext>
            </a:extLst>
          </p:cNvPr>
          <p:cNvSpPr/>
          <p:nvPr/>
        </p:nvSpPr>
        <p:spPr>
          <a:xfrm>
            <a:off x="2172617" y="2263920"/>
            <a:ext cx="692076" cy="393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5D073E3-E3BC-26C1-D48B-419F47680FDB}"/>
              </a:ext>
              <a:ext uri="{C183D7F6-B498-43B3-948B-1728B52AA6E4}">
                <adec:decorative xmlns:adec="http://schemas.microsoft.com/office/drawing/2017/decorative" val="1"/>
              </a:ext>
            </a:extLst>
          </p:cNvPr>
          <p:cNvSpPr/>
          <p:nvPr/>
        </p:nvSpPr>
        <p:spPr>
          <a:xfrm>
            <a:off x="2168704" y="5155238"/>
            <a:ext cx="1016111" cy="720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Diagram showing the TSDS Architecture with the different components within TSDS.">
            <a:extLst>
              <a:ext uri="{FF2B5EF4-FFF2-40B4-BE49-F238E27FC236}">
                <a16:creationId xmlns:a16="http://schemas.microsoft.com/office/drawing/2014/main" id="{12E75B29-1D5E-488D-5803-B309C895262A}"/>
              </a:ext>
            </a:extLst>
          </p:cNvPr>
          <p:cNvPicPr>
            <a:picLocks noChangeAspect="1"/>
          </p:cNvPicPr>
          <p:nvPr/>
        </p:nvPicPr>
        <p:blipFill>
          <a:blip r:embed="rId3"/>
          <a:stretch>
            <a:fillRect/>
          </a:stretch>
        </p:blipFill>
        <p:spPr>
          <a:xfrm>
            <a:off x="1456481" y="982706"/>
            <a:ext cx="7417978" cy="5837057"/>
          </a:xfrm>
          <a:prstGeom prst="rect">
            <a:avLst/>
          </a:prstGeom>
        </p:spPr>
      </p:pic>
      <p:sp>
        <p:nvSpPr>
          <p:cNvPr id="2" name="Slide Number Placeholder 1">
            <a:extLst>
              <a:ext uri="{FF2B5EF4-FFF2-40B4-BE49-F238E27FC236}">
                <a16:creationId xmlns:a16="http://schemas.microsoft.com/office/drawing/2014/main" id="{CD5458C7-AB28-BD7C-BD96-3433D170FE1B}"/>
              </a:ext>
            </a:extLst>
          </p:cNvPr>
          <p:cNvSpPr>
            <a:spLocks noGrp="1"/>
          </p:cNvSpPr>
          <p:nvPr>
            <p:ph type="sldNum" sz="quarter" idx="12"/>
          </p:nvPr>
        </p:nvSpPr>
        <p:spPr/>
        <p:txBody>
          <a:bodyPr/>
          <a:lstStyle/>
          <a:p>
            <a:fld id="{25037DA4-2335-4A87-8586-64B2BAB08211}" type="slidenum">
              <a:rPr lang="en-US" sz="1800" smtClean="0"/>
              <a:pPr/>
              <a:t>6</a:t>
            </a:fld>
            <a:endParaRPr lang="en-US" sz="1800"/>
          </a:p>
        </p:txBody>
      </p:sp>
    </p:spTree>
    <p:extLst>
      <p:ext uri="{BB962C8B-B14F-4D97-AF65-F5344CB8AC3E}">
        <p14:creationId xmlns:p14="http://schemas.microsoft.com/office/powerpoint/2010/main" val="254064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1637" y="291073"/>
            <a:ext cx="7379854" cy="431352"/>
          </a:xfrm>
          <a:prstGeom prst="rect">
            <a:avLst/>
          </a:prstGeom>
        </p:spPr>
        <p:txBody>
          <a:bodyPr>
            <a:noAutofit/>
          </a:bodyPr>
          <a:lstStyle/>
          <a:p>
            <a:pPr algn="ctr"/>
            <a:r>
              <a:rPr lang="en-US" sz="4400" dirty="0">
                <a:solidFill>
                  <a:srgbClr val="0070C0"/>
                </a:solidFill>
              </a:rPr>
              <a:t>LEA TEAL ROLES FOR PEIMS</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640633" y="1434777"/>
            <a:ext cx="3346704" cy="2139696"/>
          </a:xfrm>
          <a:prstGeom prst="rect">
            <a:avLst/>
          </a:prstGeom>
          <a:solidFill>
            <a:srgbClr val="FFC000"/>
          </a:solidFill>
        </p:spPr>
        <p:txBody>
          <a:bodyPr/>
          <a:lstStyle/>
          <a:p>
            <a:pPr marL="0" indent="0">
              <a:buNone/>
            </a:pPr>
            <a:r>
              <a:rPr lang="en-US" sz="2400">
                <a:solidFill>
                  <a:schemeClr val="tx1"/>
                </a:solidFill>
              </a:rPr>
              <a:t>PEIMS Data Scheduler / Promoter</a:t>
            </a:r>
          </a:p>
          <a:p>
            <a:pPr marL="0" indent="0">
              <a:buNone/>
            </a:pPr>
            <a:endParaRPr lang="en-US" sz="1000">
              <a:solidFill>
                <a:schemeClr val="accent1">
                  <a:lumMod val="75000"/>
                </a:schemeClr>
              </a:solidFill>
              <a:latin typeface="Tw Cen MT" panose="020B0602020104020603" pitchFamily="34" charset="0"/>
            </a:endParaRPr>
          </a:p>
          <a:p>
            <a:pPr indent="0">
              <a:buNone/>
            </a:pPr>
            <a:r>
              <a:rPr lang="en-US" sz="1600">
                <a:solidFill>
                  <a:schemeClr val="bg2">
                    <a:lumMod val="10000"/>
                  </a:schemeClr>
                </a:solidFill>
              </a:rPr>
              <a:t>This role can schedule promotions of PEIMS data, view all submissions, and search PEIMS data.</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640633" y="3788352"/>
            <a:ext cx="3346704" cy="2697480"/>
          </a:xfrm>
          <a:prstGeom prst="rect">
            <a:avLst/>
          </a:prstGeom>
          <a:solidFill>
            <a:srgbClr val="00BFD7"/>
          </a:solidFill>
        </p:spPr>
        <p:txBody>
          <a:bodyPr/>
          <a:lstStyle/>
          <a:p>
            <a:pPr marL="0" indent="0">
              <a:buNone/>
            </a:pPr>
            <a:r>
              <a:rPr lang="en-US" sz="2400">
                <a:solidFill>
                  <a:schemeClr val="tx1"/>
                </a:solidFill>
              </a:rPr>
              <a:t>PEIMS Data Completer</a:t>
            </a:r>
          </a:p>
          <a:p>
            <a:pPr marL="0" indent="0">
              <a:buNone/>
            </a:pPr>
            <a:endParaRPr lang="en-US" sz="800">
              <a:solidFill>
                <a:schemeClr val="tx1"/>
              </a:solidFill>
            </a:endParaRPr>
          </a:p>
          <a:p>
            <a:pPr marL="192881" lvl="1" indent="0">
              <a:buClr>
                <a:schemeClr val="accent2">
                  <a:lumMod val="50000"/>
                </a:schemeClr>
              </a:buClr>
              <a:buSzPct val="70000"/>
              <a:buNone/>
            </a:pPr>
            <a:r>
              <a:rPr lang="en-US" sz="1600">
                <a:solidFill>
                  <a:schemeClr val="bg2">
                    <a:lumMod val="10000"/>
                  </a:schemeClr>
                </a:solidFill>
              </a:rPr>
              <a:t>This role can promote PEIMS data, view all submissions, and search PEIMS data. In addition, this role can validate the data and generate and view TSDS PEIMS Reports. The Completer formally certifies the completeness and accuracy of the PEIMS data.</a:t>
            </a:r>
          </a:p>
          <a:p>
            <a:pPr marL="0" indent="0">
              <a:buNone/>
            </a:pPr>
            <a:endParaRPr lang="en-US"/>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356026" y="1425252"/>
            <a:ext cx="3346704" cy="2139696"/>
          </a:xfrm>
          <a:prstGeom prst="rect">
            <a:avLst/>
          </a:prstGeom>
          <a:solidFill>
            <a:srgbClr val="75CBA6"/>
          </a:solidFill>
        </p:spPr>
        <p:txBody>
          <a:bodyPr/>
          <a:lstStyle/>
          <a:p>
            <a:pPr marL="0" indent="0">
              <a:buNone/>
            </a:pPr>
            <a:r>
              <a:rPr lang="en-US" sz="2400">
                <a:solidFill>
                  <a:schemeClr val="tx1"/>
                </a:solidFill>
              </a:rPr>
              <a:t>PEIMS Data Submitter</a:t>
            </a:r>
          </a:p>
          <a:p>
            <a:pPr marL="0" indent="0">
              <a:buNone/>
            </a:pPr>
            <a:endParaRPr lang="en-US" sz="600">
              <a:solidFill>
                <a:schemeClr val="accent1">
                  <a:lumMod val="75000"/>
                </a:schemeClr>
              </a:solidFill>
            </a:endParaRPr>
          </a:p>
          <a:p>
            <a:pPr marL="192881" lvl="1" indent="0">
              <a:buClr>
                <a:schemeClr val="accent2">
                  <a:lumMod val="50000"/>
                </a:schemeClr>
              </a:buClr>
              <a:buSzPct val="70000"/>
              <a:buNone/>
            </a:pPr>
            <a:r>
              <a:rPr lang="en-US" sz="1600">
                <a:solidFill>
                  <a:schemeClr val="bg2">
                    <a:lumMod val="10000"/>
                  </a:schemeClr>
                </a:solidFill>
              </a:rPr>
              <a:t>This role can promote PEIMS data, view all submissions, and search PEIMS data. In addition, this role can validate the data and generate and view TSDS PEIMS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356026" y="3788352"/>
            <a:ext cx="3346704" cy="2697480"/>
          </a:xfrm>
          <a:prstGeom prst="rect">
            <a:avLst/>
          </a:prstGeom>
          <a:solidFill>
            <a:srgbClr val="F9A451"/>
          </a:solidFill>
        </p:spPr>
        <p:txBody>
          <a:bodyPr/>
          <a:lstStyle/>
          <a:p>
            <a:pPr marL="0" indent="0">
              <a:buNone/>
            </a:pPr>
            <a:r>
              <a:rPr lang="en-US" sz="2400">
                <a:solidFill>
                  <a:schemeClr val="tx1"/>
                </a:solidFill>
              </a:rPr>
              <a:t>PEIMS Data Approver</a:t>
            </a:r>
          </a:p>
          <a:p>
            <a:pPr marL="0" indent="0">
              <a:buNone/>
            </a:pPr>
            <a:endParaRPr lang="en-US" sz="800">
              <a:solidFill>
                <a:schemeClr val="tx1"/>
              </a:solidFill>
            </a:endParaRPr>
          </a:p>
          <a:p>
            <a:pPr indent="0">
              <a:buNone/>
            </a:pPr>
            <a:r>
              <a:rPr lang="en-US" sz="1600">
                <a:solidFill>
                  <a:schemeClr val="bg2">
                    <a:lumMod val="10000"/>
                  </a:schemeClr>
                </a:solidFill>
              </a:rPr>
              <a:t>This role will be for the superintendent or his/her designee at the LEA. This role can view reports, approve the submission, and request extensions if needed.</a:t>
            </a:r>
          </a:p>
          <a:p>
            <a:pPr marL="0" indent="0">
              <a:buNone/>
            </a:pPr>
            <a:endParaRPr lang="en-US"/>
          </a:p>
        </p:txBody>
      </p:sp>
      <p:sp>
        <p:nvSpPr>
          <p:cNvPr id="2" name="Slide Number Placeholder 1">
            <a:extLst>
              <a:ext uri="{FF2B5EF4-FFF2-40B4-BE49-F238E27FC236}">
                <a16:creationId xmlns:a16="http://schemas.microsoft.com/office/drawing/2014/main" id="{461D6375-45E6-092E-7E83-3EEFB4498791}"/>
              </a:ext>
            </a:extLst>
          </p:cNvPr>
          <p:cNvSpPr>
            <a:spLocks noGrp="1"/>
          </p:cNvSpPr>
          <p:nvPr>
            <p:ph type="sldNum" sz="quarter" idx="12"/>
          </p:nvPr>
        </p:nvSpPr>
        <p:spPr/>
        <p:txBody>
          <a:bodyPr/>
          <a:lstStyle/>
          <a:p>
            <a:fld id="{25037DA4-2335-4A87-8586-64B2BAB08211}" type="slidenum">
              <a:rPr lang="en-US" sz="1800" smtClean="0"/>
              <a:pPr/>
              <a:t>7</a:t>
            </a:fld>
            <a:endParaRPr lang="en-US" sz="1800"/>
          </a:p>
        </p:txBody>
      </p:sp>
      <p:sp>
        <p:nvSpPr>
          <p:cNvPr id="3" name="TextBox 2">
            <a:extLst>
              <a:ext uri="{FF2B5EF4-FFF2-40B4-BE49-F238E27FC236}">
                <a16:creationId xmlns:a16="http://schemas.microsoft.com/office/drawing/2014/main" id="{151FF01D-35F0-0B89-86E8-7E97EC492D9C}"/>
              </a:ext>
            </a:extLst>
          </p:cNvPr>
          <p:cNvSpPr txBox="1"/>
          <p:nvPr/>
        </p:nvSpPr>
        <p:spPr>
          <a:xfrm>
            <a:off x="1771649" y="861410"/>
            <a:ext cx="7039841" cy="923330"/>
          </a:xfrm>
          <a:prstGeom prst="rect">
            <a:avLst/>
          </a:prstGeom>
          <a:noFill/>
        </p:spPr>
        <p:txBody>
          <a:bodyPr wrap="square" rtlCol="0">
            <a:spAutoFit/>
          </a:bodyPr>
          <a:lstStyle/>
          <a:p>
            <a:r>
              <a:rPr lang="en-US">
                <a:solidFill>
                  <a:srgbClr val="0070C0"/>
                </a:solidFill>
              </a:rPr>
              <a:t>LEA roles for staff who will promote, validate, complete, and approve the PEIMS submissions.</a:t>
            </a:r>
          </a:p>
          <a:p>
            <a:endParaRPr lang="en-US"/>
          </a:p>
        </p:txBody>
      </p:sp>
    </p:spTree>
    <p:custDataLst>
      <p:tags r:id="rId1"/>
    </p:custDataLst>
    <p:extLst>
      <p:ext uri="{BB962C8B-B14F-4D97-AF65-F5344CB8AC3E}">
        <p14:creationId xmlns:p14="http://schemas.microsoft.com/office/powerpoint/2010/main" val="349860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9175" y="346708"/>
            <a:ext cx="7040140" cy="431352"/>
          </a:xfrm>
          <a:prstGeom prst="rect">
            <a:avLst/>
          </a:prstGeom>
        </p:spPr>
        <p:txBody>
          <a:bodyPr>
            <a:noAutofit/>
          </a:bodyPr>
          <a:lstStyle/>
          <a:p>
            <a:pPr algn="ctr"/>
            <a:r>
              <a:rPr lang="en-US" sz="4400" dirty="0">
                <a:solidFill>
                  <a:srgbClr val="0070C0"/>
                </a:solidFill>
              </a:rPr>
              <a:t>ESC TEAL ROLES FOR PEIMS</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a:defRPr/>
            </a:pPr>
            <a:fld id="{25037DA4-2335-4A87-8586-64B2BAB08211}" type="slidenum">
              <a:rPr lang="en-US" sz="1800">
                <a:solidFill>
                  <a:srgbClr val="0070C0"/>
                </a:solidFill>
                <a:latin typeface="Calibri" panose="020F0502020204030204"/>
              </a:rPr>
              <a:pPr>
                <a:defRPr/>
              </a:pPr>
              <a:t>8</a:t>
            </a:fld>
            <a:endParaRPr lang="en-US" sz="1800">
              <a:solidFill>
                <a:srgbClr val="0070C0"/>
              </a:solidFill>
              <a:latin typeface="Calibri" panose="020F0502020204030204"/>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639175" y="1813424"/>
            <a:ext cx="3346704" cy="2139696"/>
          </a:xfrm>
          <a:prstGeom prst="rect">
            <a:avLst/>
          </a:prstGeom>
          <a:solidFill>
            <a:srgbClr val="FFC000"/>
          </a:solidFill>
        </p:spPr>
        <p:txBody>
          <a:bodyPr/>
          <a:lstStyle/>
          <a:p>
            <a:pPr marL="0" indent="0">
              <a:buNone/>
            </a:pPr>
            <a:r>
              <a:rPr lang="en-US" sz="2400">
                <a:solidFill>
                  <a:schemeClr val="tx1"/>
                </a:solidFill>
              </a:rPr>
              <a:t>PEIMS Data Scheduler/Promoter</a:t>
            </a:r>
          </a:p>
          <a:p>
            <a:pPr marL="0" indent="0">
              <a:buNone/>
            </a:pPr>
            <a:endParaRPr lang="en-US" sz="750">
              <a:solidFill>
                <a:schemeClr val="accent1">
                  <a:lumMod val="75000"/>
                </a:schemeClr>
              </a:solidFill>
              <a:latin typeface="Tw Cen MT" panose="020B0602020104020603" pitchFamily="34" charset="0"/>
            </a:endParaRPr>
          </a:p>
          <a:p>
            <a:pPr indent="0">
              <a:buNone/>
            </a:pPr>
            <a:r>
              <a:rPr lang="en-US" sz="1600">
                <a:solidFill>
                  <a:schemeClr val="bg2">
                    <a:lumMod val="10000"/>
                  </a:schemeClr>
                </a:solidFill>
              </a:rPr>
              <a:t>This role can schedule promotions of PEIMS data, view all submissions, and search PEIMS data.</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639175" y="3992484"/>
            <a:ext cx="3346704" cy="2697480"/>
          </a:xfrm>
          <a:prstGeom prst="rect">
            <a:avLst/>
          </a:prstGeom>
          <a:solidFill>
            <a:srgbClr val="00BFD7"/>
          </a:solidFill>
        </p:spPr>
        <p:txBody>
          <a:bodyPr/>
          <a:lstStyle/>
          <a:p>
            <a:pPr marL="0" indent="0">
              <a:buNone/>
            </a:pPr>
            <a:r>
              <a:rPr lang="en-US" sz="2400">
                <a:solidFill>
                  <a:schemeClr val="tx1"/>
                </a:solidFill>
              </a:rPr>
              <a:t>PEIMS Data Completer</a:t>
            </a:r>
          </a:p>
          <a:p>
            <a:pPr marL="0" indent="0">
              <a:buNone/>
            </a:pPr>
            <a:endParaRPr lang="en-US" sz="600">
              <a:solidFill>
                <a:schemeClr val="accent1">
                  <a:lumMod val="75000"/>
                </a:schemeClr>
              </a:solidFill>
              <a:latin typeface="Tw Cen MT" panose="020B0602020104020603" pitchFamily="34" charset="0"/>
            </a:endParaRPr>
          </a:p>
          <a:p>
            <a:pPr marL="192881" lvl="1" indent="0">
              <a:buClr>
                <a:schemeClr val="accent2">
                  <a:lumMod val="50000"/>
                </a:schemeClr>
              </a:buClr>
              <a:buSzPct val="70000"/>
              <a:buNone/>
            </a:pPr>
            <a:r>
              <a:rPr lang="en-US" sz="1600">
                <a:solidFill>
                  <a:schemeClr val="bg2">
                    <a:lumMod val="10000"/>
                  </a:schemeClr>
                </a:solidFill>
              </a:rPr>
              <a:t>This role can promote PEIMS data, view all submissions, and search PEIMS data. In addition, this role can validate the data and generate and view TSDS PEIMS Reports. The Completer formally certifies the completeness and accuracy of the PEIMS data.</a:t>
            </a:r>
          </a:p>
          <a:p>
            <a:pPr marL="0" indent="0">
              <a:buNone/>
            </a:pPr>
            <a:endParaRPr lang="en-US"/>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332611" y="1813424"/>
            <a:ext cx="3346704" cy="2139696"/>
          </a:xfrm>
          <a:prstGeom prst="rect">
            <a:avLst/>
          </a:prstGeom>
          <a:solidFill>
            <a:srgbClr val="75CBA6"/>
          </a:solidFill>
        </p:spPr>
        <p:txBody>
          <a:bodyPr/>
          <a:lstStyle/>
          <a:p>
            <a:pPr marL="0" indent="0">
              <a:buNone/>
            </a:pPr>
            <a:r>
              <a:rPr lang="en-US" sz="2400">
                <a:solidFill>
                  <a:schemeClr val="tx1"/>
                </a:solidFill>
              </a:rPr>
              <a:t>PEIMS Data Submitter</a:t>
            </a:r>
          </a:p>
          <a:p>
            <a:pPr marL="0" indent="0">
              <a:buNone/>
            </a:pPr>
            <a:endParaRPr lang="en-US" sz="600">
              <a:solidFill>
                <a:schemeClr val="accent1">
                  <a:lumMod val="75000"/>
                </a:schemeClr>
              </a:solidFill>
            </a:endParaRPr>
          </a:p>
          <a:p>
            <a:pPr marL="192881" lvl="1" indent="0">
              <a:buClr>
                <a:schemeClr val="accent2">
                  <a:lumMod val="50000"/>
                </a:schemeClr>
              </a:buClr>
              <a:buSzPct val="70000"/>
              <a:buNone/>
            </a:pPr>
            <a:r>
              <a:rPr lang="en-US" sz="1600">
                <a:solidFill>
                  <a:schemeClr val="bg2">
                    <a:lumMod val="10000"/>
                  </a:schemeClr>
                </a:solidFill>
              </a:rPr>
              <a:t>This role can promote PEIMS data, view all submissions, and search PEIMS data. In addition, this role can validate the data and generate and view TSDS PEIMS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332611" y="3992484"/>
            <a:ext cx="3346704" cy="2697480"/>
          </a:xfrm>
          <a:prstGeom prst="rect">
            <a:avLst/>
          </a:prstGeom>
          <a:solidFill>
            <a:srgbClr val="F9A451"/>
          </a:solidFill>
        </p:spPr>
        <p:txBody>
          <a:bodyPr/>
          <a:lstStyle/>
          <a:p>
            <a:pPr marL="0" indent="0">
              <a:buNone/>
            </a:pPr>
            <a:r>
              <a:rPr lang="en-US" sz="2400">
                <a:solidFill>
                  <a:schemeClr val="tx1"/>
                </a:solidFill>
              </a:rPr>
              <a:t>PEIMS Data Approver</a:t>
            </a:r>
          </a:p>
          <a:p>
            <a:pPr marL="0" indent="0">
              <a:buNone/>
            </a:pPr>
            <a:endParaRPr lang="en-US" sz="600">
              <a:solidFill>
                <a:schemeClr val="tx1"/>
              </a:solidFill>
            </a:endParaRPr>
          </a:p>
          <a:p>
            <a:pPr indent="0">
              <a:buNone/>
            </a:pPr>
            <a:r>
              <a:rPr lang="en-US" sz="1600">
                <a:solidFill>
                  <a:schemeClr val="bg2">
                    <a:lumMod val="10000"/>
                  </a:schemeClr>
                </a:solidFill>
              </a:rPr>
              <a:t>This role will be for the Executive Director or his/her designee at the ESC. This role can view reports, approve the submission, and request extensions if needed.</a:t>
            </a:r>
          </a:p>
          <a:p>
            <a:pPr marL="0" indent="0">
              <a:buNone/>
            </a:pPr>
            <a:endParaRPr lang="en-US"/>
          </a:p>
        </p:txBody>
      </p:sp>
      <p:sp>
        <p:nvSpPr>
          <p:cNvPr id="3" name="TextBox 2">
            <a:extLst>
              <a:ext uri="{FF2B5EF4-FFF2-40B4-BE49-F238E27FC236}">
                <a16:creationId xmlns:a16="http://schemas.microsoft.com/office/drawing/2014/main" id="{64B1442C-F065-531F-B233-9AA327883022}"/>
              </a:ext>
            </a:extLst>
          </p:cNvPr>
          <p:cNvSpPr txBox="1"/>
          <p:nvPr/>
        </p:nvSpPr>
        <p:spPr>
          <a:xfrm>
            <a:off x="1519119" y="999058"/>
            <a:ext cx="7256417" cy="646331"/>
          </a:xfrm>
          <a:prstGeom prst="rect">
            <a:avLst/>
          </a:prstGeom>
          <a:noFill/>
        </p:spPr>
        <p:txBody>
          <a:bodyPr wrap="square" rtlCol="0">
            <a:spAutoFit/>
          </a:bodyPr>
          <a:lstStyle/>
          <a:p>
            <a:r>
              <a:rPr lang="en-US">
                <a:solidFill>
                  <a:srgbClr val="0070C0"/>
                </a:solidFill>
              </a:rPr>
              <a:t>ESC roles for staff who will promote, validate, complete, and approve the PEIMS Fall &amp; Mid-Year Submissions for the ESC.</a:t>
            </a:r>
          </a:p>
        </p:txBody>
      </p:sp>
    </p:spTree>
    <p:custDataLst>
      <p:tags r:id="rId1"/>
    </p:custDataLst>
    <p:extLst>
      <p:ext uri="{BB962C8B-B14F-4D97-AF65-F5344CB8AC3E}">
        <p14:creationId xmlns:p14="http://schemas.microsoft.com/office/powerpoint/2010/main" val="27427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320907"/>
            <a:ext cx="7333673" cy="431352"/>
          </a:xfrm>
          <a:prstGeom prst="rect">
            <a:avLst/>
          </a:prstGeom>
        </p:spPr>
        <p:txBody>
          <a:bodyPr>
            <a:noAutofit/>
          </a:bodyPr>
          <a:lstStyle/>
          <a:p>
            <a:pPr algn="ctr"/>
            <a:r>
              <a:rPr lang="en-US" sz="4000" dirty="0">
                <a:solidFill>
                  <a:srgbClr val="0070C0"/>
                </a:solidFill>
              </a:rPr>
              <a:t>ESC ACCEPTER ROLE FOR PEIMS</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a:defRPr/>
            </a:pPr>
            <a:fld id="{25037DA4-2335-4A87-8586-64B2BAB08211}" type="slidenum">
              <a:rPr lang="en-US" sz="1800">
                <a:solidFill>
                  <a:srgbClr val="0070C0"/>
                </a:solidFill>
                <a:latin typeface="Calibri" panose="020F0502020204030204"/>
              </a:rPr>
              <a:pPr>
                <a:defRPr/>
              </a:pPr>
              <a:t>9</a:t>
            </a:fld>
            <a:endParaRPr lang="en-US" sz="1800">
              <a:solidFill>
                <a:srgbClr val="0070C0"/>
              </a:solidFill>
              <a:latin typeface="Calibri" panose="020F0502020204030204"/>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2179492" y="1288972"/>
            <a:ext cx="6151707" cy="2140027"/>
          </a:xfrm>
          <a:prstGeom prst="rect">
            <a:avLst/>
          </a:prstGeom>
          <a:solidFill>
            <a:srgbClr val="FFC000"/>
          </a:solidFill>
        </p:spPr>
        <p:txBody>
          <a:bodyPr lIns="68580" tIns="34290" rIns="68580" bIns="34290" anchor="t"/>
          <a:lstStyle/>
          <a:p>
            <a:pPr marL="0" indent="0">
              <a:buNone/>
            </a:pPr>
            <a:r>
              <a:rPr lang="en-US" sz="2400">
                <a:solidFill>
                  <a:schemeClr val="tx1"/>
                </a:solidFill>
              </a:rPr>
              <a:t>PEIMS Data Accepter</a:t>
            </a:r>
          </a:p>
          <a:p>
            <a:pPr marL="0" indent="0">
              <a:buNone/>
            </a:pPr>
            <a:endParaRPr lang="en-US" sz="750">
              <a:solidFill>
                <a:schemeClr val="accent1">
                  <a:lumMod val="75000"/>
                </a:schemeClr>
              </a:solidFill>
            </a:endParaRPr>
          </a:p>
          <a:p>
            <a:pPr marL="192881" lvl="1" indent="0">
              <a:buNone/>
            </a:pPr>
            <a:r>
              <a:rPr lang="en-US" sz="2400">
                <a:solidFill>
                  <a:schemeClr val="tx1"/>
                </a:solidFill>
              </a:rPr>
              <a:t>The Accepter at the ESC can view reports for the </a:t>
            </a:r>
            <a:r>
              <a:rPr lang="en-US" sz="2400" b="1">
                <a:solidFill>
                  <a:srgbClr val="0070C0"/>
                </a:solidFill>
              </a:rPr>
              <a:t>ESC</a:t>
            </a:r>
            <a:r>
              <a:rPr lang="en-US" sz="2400">
                <a:solidFill>
                  <a:schemeClr val="tx1"/>
                </a:solidFill>
              </a:rPr>
              <a:t> and will accept the ESC’s PEIMS Fall and Mid-Year Submissions. This action will send the ESC’s submission to TEA as final.</a:t>
            </a:r>
          </a:p>
        </p:txBody>
      </p:sp>
      <p:sp>
        <p:nvSpPr>
          <p:cNvPr id="6" name="TextBox 5">
            <a:extLst>
              <a:ext uri="{FF2B5EF4-FFF2-40B4-BE49-F238E27FC236}">
                <a16:creationId xmlns:a16="http://schemas.microsoft.com/office/drawing/2014/main" id="{61479CE9-8273-8CCE-2E7F-D38E76B2180D}"/>
              </a:ext>
            </a:extLst>
          </p:cNvPr>
          <p:cNvSpPr txBox="1"/>
          <p:nvPr/>
        </p:nvSpPr>
        <p:spPr>
          <a:xfrm>
            <a:off x="2179492" y="3948232"/>
            <a:ext cx="6151707" cy="2608406"/>
          </a:xfrm>
          <a:prstGeom prst="rect">
            <a:avLst/>
          </a:prstGeom>
          <a:solidFill>
            <a:srgbClr val="75CBA6"/>
          </a:solidFill>
        </p:spPr>
        <p:txBody>
          <a:bodyPr wrap="square" lIns="91440" tIns="45720" rIns="91440" bIns="45720" anchor="t">
            <a:spAutoFit/>
          </a:bodyPr>
          <a:lstStyle/>
          <a:p>
            <a:r>
              <a:rPr lang="en-US" sz="2400" dirty="0">
                <a:latin typeface="Calibri" panose="020F0502020204030204"/>
              </a:rPr>
              <a:t>PEIMS Data Accepter</a:t>
            </a:r>
          </a:p>
          <a:p>
            <a:endParaRPr lang="en-US" sz="600" dirty="0">
              <a:solidFill>
                <a:srgbClr val="0D6CB9">
                  <a:lumMod val="75000"/>
                </a:srgbClr>
              </a:solidFill>
              <a:latin typeface="Tw Cen MT" panose="020B0602020104020603" pitchFamily="34" charset="0"/>
            </a:endParaRPr>
          </a:p>
          <a:p>
            <a:pPr marL="192405" lvl="1">
              <a:buClr>
                <a:srgbClr val="F16038">
                  <a:lumMod val="50000"/>
                </a:srgbClr>
              </a:buClr>
              <a:buSzPct val="70000"/>
            </a:pPr>
            <a:r>
              <a:rPr lang="en-US" sz="2400" dirty="0">
                <a:solidFill>
                  <a:srgbClr val="D8D8D8">
                    <a:lumMod val="10000"/>
                  </a:srgbClr>
                </a:solidFill>
                <a:latin typeface="Calibri" panose="020F0502020204030204"/>
              </a:rPr>
              <a:t>The Accepter at the ESC can view reports for the </a:t>
            </a:r>
            <a:r>
              <a:rPr lang="en-US" sz="2400" b="1" dirty="0">
                <a:solidFill>
                  <a:srgbClr val="0070C0"/>
                </a:solidFill>
                <a:latin typeface="Calibri" panose="020F0502020204030204"/>
              </a:rPr>
              <a:t>LEAs</a:t>
            </a:r>
            <a:r>
              <a:rPr lang="en-US" sz="2400" dirty="0">
                <a:solidFill>
                  <a:srgbClr val="D8D8D8">
                    <a:lumMod val="10000"/>
                  </a:srgbClr>
                </a:solidFill>
                <a:latin typeface="Calibri" panose="020F0502020204030204"/>
              </a:rPr>
              <a:t> in their Region and accept the LEAs’ PEIMS Fall, Mid-Year, Summer, and Extended-Year Submissions. This action will indicate to TEA that the LEAs' submissions are final.</a:t>
            </a:r>
            <a:endParaRPr lang="en-US" sz="2400" dirty="0">
              <a:solidFill>
                <a:srgbClr val="D8D8D8">
                  <a:lumMod val="10000"/>
                </a:srgbClr>
              </a:solidFill>
              <a:latin typeface="Calibri" panose="020F0502020204030204"/>
              <a:ea typeface="Calibri"/>
              <a:cs typeface="Calibri"/>
            </a:endParaRPr>
          </a:p>
          <a:p>
            <a:pPr marL="192405" lvl="1">
              <a:buClr>
                <a:srgbClr val="F16038">
                  <a:lumMod val="50000"/>
                </a:srgbClr>
              </a:buClr>
              <a:buSzPct val="70000"/>
            </a:pPr>
            <a:endParaRPr lang="en-US" sz="1350" dirty="0">
              <a:solidFill>
                <a:srgbClr val="D8D8D8">
                  <a:lumMod val="10000"/>
                </a:srgbClr>
              </a:solidFill>
              <a:latin typeface="Calibri" panose="020F0502020204030204"/>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803654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6.xml><?xml version="1.0" encoding="utf-8"?>
<a:theme xmlns:a="http://schemas.openxmlformats.org/drawingml/2006/main" name="1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7" ma:contentTypeDescription="Create a new document." ma:contentTypeScope="" ma:versionID="9f66166718858f033150991d615f795e">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0a98b2f990df92fbb8a76cc5e4f8179c"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0d57c7-dd3f-46a7-86f7-eba303b80f20}" ma:internalName="TaxCatchAll" ma:showField="CatchAllData" ma:web="87e2d1a1-bc46-4a2e-9183-f6cd616358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7e2d1a1-bc46-4a2e-9183-f6cd616358bc" xsi:nil="true"/>
    <lcf76f155ced4ddcb4097134ff3c332f xmlns="35f781a9-e71b-49c6-8106-b7c75ed6bd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BA713B-891E-4EA6-AE34-E244A2B87046}">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6B9F36-D88A-40D5-9BB4-335D6AEA727F}">
  <ds:schemaRefs>
    <ds:schemaRef ds:uri="35f781a9-e71b-49c6-8106-b7c75ed6bd41"/>
    <ds:schemaRef ds:uri="87e2d1a1-bc46-4a2e-9183-f6cd6163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AF11CD-A5DF-46AA-8A23-A013EE244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2793</Words>
  <Application>Microsoft Office PowerPoint</Application>
  <PresentationFormat>On-screen Show (4:3)</PresentationFormat>
  <Paragraphs>340</Paragraphs>
  <Slides>31</Slides>
  <Notes>31</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31</vt:i4>
      </vt:variant>
    </vt:vector>
  </HeadingPairs>
  <TitlesOfParts>
    <vt:vector size="47" baseType="lpstr">
      <vt:lpstr>Aptos</vt:lpstr>
      <vt:lpstr>Arial</vt:lpstr>
      <vt:lpstr>Calibri</vt:lpstr>
      <vt:lpstr>Courier New</vt:lpstr>
      <vt:lpstr>Segoe UI</vt:lpstr>
      <vt:lpstr>Tw Cen MT</vt:lpstr>
      <vt:lpstr>Tw Cen MT Condensed</vt:lpstr>
      <vt:lpstr>Wingdings</vt:lpstr>
      <vt:lpstr>2_Office Theme</vt:lpstr>
      <vt:lpstr>3_Office Theme</vt:lpstr>
      <vt:lpstr>4_Office Theme</vt:lpstr>
      <vt:lpstr>1_Office Theme</vt:lpstr>
      <vt:lpstr>12_Office Theme</vt:lpstr>
      <vt:lpstr>14_Office Theme</vt:lpstr>
      <vt:lpstr>6_Office Theme</vt:lpstr>
      <vt:lpstr>10_Office Theme</vt:lpstr>
      <vt:lpstr> Public Education Information Management System (PEIMS) Introduction to PEIMS New User Certification Training</vt:lpstr>
      <vt:lpstr>LEARNING OBJECTIVES</vt:lpstr>
      <vt:lpstr>WHY IS THIS IMPORTANT</vt:lpstr>
      <vt:lpstr>COURSE AGENDA</vt:lpstr>
      <vt:lpstr>GETTING STARTED TSDS Architecture and TEAL Roles</vt:lpstr>
      <vt:lpstr>HIGH-LEVEL ARCHITECTURE</vt:lpstr>
      <vt:lpstr>LEA TEAL ROLES FOR PEIMS</vt:lpstr>
      <vt:lpstr>ESC TEAL ROLES FOR PEIMS</vt:lpstr>
      <vt:lpstr>ESC ACCEPTER ROLE FOR PEIMS</vt:lpstr>
      <vt:lpstr>APPLYING FOR PEIMS ROLE</vt:lpstr>
      <vt:lpstr>PEIMS TEAL ROLES &amp; PRIVILEGES</vt:lpstr>
      <vt:lpstr>PowerPoint Presentation</vt:lpstr>
      <vt:lpstr>PEIMS</vt:lpstr>
      <vt:lpstr>PEIMS SUBMISSIONS</vt:lpstr>
      <vt:lpstr>PEIMS ACCURACY</vt:lpstr>
      <vt:lpstr>IS PEIMS REQUIRED?</vt:lpstr>
      <vt:lpstr>IS RESUBMISSION REQUIRED?</vt:lpstr>
      <vt:lpstr>PEIMS SUBMISSION TIMELINES</vt:lpstr>
      <vt:lpstr>LEVELS OF VALIDATIONS</vt:lpstr>
      <vt:lpstr>TRAINING ACTIVITY PEIMS Knowledge Checks</vt:lpstr>
      <vt:lpstr>KNOWLEDGE CHECK 1</vt:lpstr>
      <vt:lpstr>KNOWLEDGE CHECK 2</vt:lpstr>
      <vt:lpstr>KNOWLEDGE CHECK 3</vt:lpstr>
      <vt:lpstr>KNOWLEDGE CHECK 4</vt:lpstr>
      <vt:lpstr>KNOWLEDGE CHECK 5</vt:lpstr>
      <vt:lpstr>WRAP UP Key Takeaways, Resources, and Next Steps</vt:lpstr>
      <vt:lpstr>KEY TAKEAWAYS</vt:lpstr>
      <vt:lpstr> TECHNICAL RESOURCES</vt:lpstr>
      <vt:lpstr>NEXT STEPS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Education Information Management System (PEIMS) New User Certification Training</dc:title>
  <dc:creator>Witcher, Melissa</dc:creator>
  <cp:lastModifiedBy>Deberry, Deborah</cp:lastModifiedBy>
  <cp:revision>2</cp:revision>
  <dcterms:created xsi:type="dcterms:W3CDTF">2024-08-14T14:08:29Z</dcterms:created>
  <dcterms:modified xsi:type="dcterms:W3CDTF">2025-09-17T17:00:33Z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0x010100032C63937BB2F94EBD997F10CCE1947C</vt:lpwstr>
  </property>
  <property fmtid="{D5CDD505-2E9C-101B-9397-08002B2CF9AE}" pid="3" name="MediaServiceImageTags">
    <vt:lpwstr/>
  </property>
</Properties>
</file>