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5.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 id="2147483934" r:id="rId6"/>
    <p:sldMasterId id="2147483698" r:id="rId7"/>
    <p:sldMasterId id="2147483967" r:id="rId8"/>
    <p:sldMasterId id="2147483864" r:id="rId9"/>
    <p:sldMasterId id="2147483903" r:id="rId10"/>
    <p:sldMasterId id="2147483719" r:id="rId11"/>
  </p:sldMasterIdLst>
  <p:notesMasterIdLst>
    <p:notesMasterId r:id="rId47"/>
  </p:notesMasterIdLst>
  <p:sldIdLst>
    <p:sldId id="2145707457" r:id="rId12"/>
    <p:sldId id="2145707482" r:id="rId13"/>
    <p:sldId id="2145707464" r:id="rId14"/>
    <p:sldId id="1437" r:id="rId15"/>
    <p:sldId id="2145707254" r:id="rId16"/>
    <p:sldId id="2145707151" r:id="rId17"/>
    <p:sldId id="2145707545" r:id="rId18"/>
    <p:sldId id="2145707150" r:id="rId19"/>
    <p:sldId id="2145707350" r:id="rId20"/>
    <p:sldId id="2145707546" r:id="rId21"/>
    <p:sldId id="2145707562" r:id="rId22"/>
    <p:sldId id="2145707563" r:id="rId23"/>
    <p:sldId id="2145707564" r:id="rId24"/>
    <p:sldId id="2145707565" r:id="rId25"/>
    <p:sldId id="2145707566" r:id="rId26"/>
    <p:sldId id="2145707567" r:id="rId27"/>
    <p:sldId id="2145707568" r:id="rId28"/>
    <p:sldId id="2145707569" r:id="rId29"/>
    <p:sldId id="2145707570" r:id="rId30"/>
    <p:sldId id="2145707571" r:id="rId31"/>
    <p:sldId id="2145707572" r:id="rId32"/>
    <p:sldId id="2145707573" r:id="rId33"/>
    <p:sldId id="2145707574" r:id="rId34"/>
    <p:sldId id="2145707575" r:id="rId35"/>
    <p:sldId id="2145707576" r:id="rId36"/>
    <p:sldId id="2145707349" r:id="rId37"/>
    <p:sldId id="2145707333" r:id="rId38"/>
    <p:sldId id="2145707329" r:id="rId39"/>
    <p:sldId id="2145707534" r:id="rId40"/>
    <p:sldId id="2145707307" r:id="rId41"/>
    <p:sldId id="2145707233" r:id="rId42"/>
    <p:sldId id="2145707324" r:id="rId43"/>
    <p:sldId id="2145707455" r:id="rId44"/>
    <p:sldId id="2145707278" r:id="rId45"/>
    <p:sldId id="2145707056" r:id="rId46"/>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C9518D25-69F9-9526-63B2-C15EB6E068CC}" name="Butler, David" initials="BD" userId="S::David.Butler@tea.texas.gov::e5831356-7759-43f3-884a-24eb754c7293" providerId="AD"/>
  <p188:author id="{DC4D774C-9497-7F7F-EF7B-A7BB31449806}" name="Muffoletto, Jamie" initials="MJ" userId="S::Jamie.Muffoletto@tea.texas.gov::daf1e3c6-8137-448a-b141-d23049d419b5" providerId="AD"/>
  <p188:author id="{CE9B4954-21C3-B375-C3F7-3D361BE7A56A}" name="Momin, Shabana" initials="MS" userId="S::Shabana.Momin@tea.texas.gov::3fcd5f48-006f-4521-992d-30a906b0c166"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3E7C4C9A-8D90-19F6-F134-8DE5D0AE6B49}" name="Momin, Shabana" initials="MS" userId="S::shabana.momin@tea.texas.gov::3fcd5f48-006f-4521-992d-30a906b0c166" providerId="AD"/>
  <p188:author id="{91CA0CA0-791E-12ED-F694-A5AA85FAF380}" name="Curry, Wayne" initials="CW" userId="S::wayne.curry@tea.texas.gov::7d2a708c-cace-4799-97cf-16338870386f" providerId="AD"/>
  <p188:author id="{46BB7FB4-2251-68ED-A192-9C1748E8C194}" name="Deberry, Deborah" initials="DD" userId="S::Deborah.Deberry@tea.texas.gov::ac2d9e4d-2345-459f-a982-32e1430dfa5e" providerId="AD"/>
  <p188:author id="{DCFEF5B8-89E3-36AD-2F67-00A1EE78C941}" name="Helms, Jeanine" initials="HJ" userId="S::jeanine.helms@tea.texas.gov::89688bc7-19a8-4659-8277-c7b73639ff2c" providerId="AD"/>
  <p188:author id="{4EBD65BB-B861-01DA-6CDF-1ED07EF23F16}" name="Connor Briggs" initials="CB" userId="Connor Briggs" providerId="None"/>
  <p188:author id="{8A196ACA-1377-3FE6-8C2F-70991DF090D2}" name="Deberry, Deborah" initials="DD" userId="S::deborah.deberry@tea.texas.gov::ac2d9e4d-2345-459f-a982-32e1430dfa5e" providerId="AD"/>
  <p188:author id="{780B30E9-CD73-2CC8-5EFE-A32214077596}" name="Salinas, Alfredo" initials="SA" userId="S::Alfredo.Salinas@tea.texas.gov::8eb031a1-f34f-4bd0-8b04-be67c643340a" providerId="AD"/>
  <p188:author id="{A9065AF7-46C9-0673-C014-D4FF12DA83ED}" name="Salinas, Alfredo" initials="SA" userId="S::alfredo.salinas@tea.texas.gov::8eb031a1-f34f-4bd0-8b04-be67c643340a" providerId="AD"/>
  <p188:author id="{32AFC3F8-8B36-A4EC-7D85-A5E1829FA2FF}" name="Curry, Wayne" initials="CW" userId="S::Wayne.Curry@tea.texas.gov::7d2a708c-cace-4799-97cf-1633887038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0F5"/>
    <a:srgbClr val="008482"/>
    <a:srgbClr val="0D6CB9"/>
    <a:srgbClr val="E3E3E3"/>
    <a:srgbClr val="006BA4"/>
    <a:srgbClr val="E5F8FA"/>
    <a:srgbClr val="DBE5EB"/>
    <a:srgbClr val="FFFFFF"/>
    <a:srgbClr val="036CA5"/>
    <a:srgbClr val="E0F0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48B1D1-5E0C-F21D-EB0E-9C63335E5EED}" v="161" dt="2025-09-04T14:41:30.111"/>
    <p1510:client id="{1DD4AA7E-7897-414A-CB05-C0198AAB845F}" v="4" dt="2025-09-04T16:50:11.852"/>
    <p1510:client id="{3FEC7B9C-2F24-093C-E8EA-1E4AC632E631}" v="8" dt="2025-09-04T15:46:09.798"/>
    <p1510:client id="{6813168E-6EB3-4950-B0B6-BD487D9D07DE}" v="87" dt="2025-09-04T16:54:07.6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ags" Target="tags/tag1.xml"/><Relationship Id="rId8" Type="http://schemas.openxmlformats.org/officeDocument/2006/relationships/slideMaster" Target="slideMasters/slideMaster5.xml"/><Relationship Id="rId51"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image" Target="../media/image57.png"/><Relationship Id="rId5" Type="http://schemas.openxmlformats.org/officeDocument/2006/relationships/image" Target="../media/image61.svg"/><Relationship Id="rId4" Type="http://schemas.openxmlformats.org/officeDocument/2006/relationships/image" Target="../media/image6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image" Target="../media/image57.png"/><Relationship Id="rId5" Type="http://schemas.openxmlformats.org/officeDocument/2006/relationships/image" Target="../media/image61.svg"/><Relationship Id="rId4"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7220E3-5E96-4DC6-82F6-1BC33C8373C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03CAAFF7-5B08-4405-8D03-7FAB1D264721}">
      <dgm:prSet phldrT="[Text]"/>
      <dgm:spPr>
        <a:solidFill>
          <a:srgbClr val="00B4CB"/>
        </a:solidFill>
        <a:ln w="57150">
          <a:solidFill>
            <a:schemeClr val="accent2"/>
          </a:solidFill>
        </a:ln>
      </dgm:spPr>
      <dgm:t>
        <a:bodyPr/>
        <a:lstStyle/>
        <a:p>
          <a:r>
            <a:rPr lang="en-US">
              <a:solidFill>
                <a:schemeClr val="tx1"/>
              </a:solidFill>
            </a:rPr>
            <a:t>Ready</a:t>
          </a:r>
        </a:p>
      </dgm:t>
    </dgm:pt>
    <dgm:pt modelId="{BE92F702-1882-4941-B412-75BA4ACF472E}" type="parTrans" cxnId="{A6637C23-FDB5-4D40-9994-2700CD83B9BA}">
      <dgm:prSet/>
      <dgm:spPr/>
      <dgm:t>
        <a:bodyPr/>
        <a:lstStyle/>
        <a:p>
          <a:endParaRPr lang="en-US"/>
        </a:p>
      </dgm:t>
    </dgm:pt>
    <dgm:pt modelId="{9F18C544-562D-4040-913A-9B88F2E08B0D}" type="sibTrans" cxnId="{A6637C23-FDB5-4D40-9994-2700CD83B9BA}">
      <dgm:prSet/>
      <dgm:spPr>
        <a:solidFill>
          <a:schemeClr val="bg1">
            <a:lumMod val="65000"/>
            <a:alpha val="90000"/>
          </a:schemeClr>
        </a:solidFill>
      </dgm:spPr>
      <dgm:t>
        <a:bodyPr/>
        <a:lstStyle/>
        <a:p>
          <a:endParaRPr lang="en-US"/>
        </a:p>
      </dgm:t>
    </dgm:pt>
    <dgm:pt modelId="{23CC0934-7BAE-4C06-8316-17D1D31186FE}">
      <dgm:prSet phldrT="[Text]"/>
      <dgm:spPr>
        <a:solidFill>
          <a:srgbClr val="FFC000"/>
        </a:solidFill>
        <a:ln w="57150">
          <a:solidFill>
            <a:schemeClr val="accent2"/>
          </a:solidFill>
        </a:ln>
      </dgm:spPr>
      <dgm:t>
        <a:bodyPr/>
        <a:lstStyle/>
        <a:p>
          <a:r>
            <a:rPr lang="en-US">
              <a:solidFill>
                <a:schemeClr val="tx1"/>
              </a:solidFill>
            </a:rPr>
            <a:t>Set</a:t>
          </a:r>
        </a:p>
      </dgm:t>
    </dgm:pt>
    <dgm:pt modelId="{4985863F-C8FA-4C32-8C11-ABC1F668F711}" type="parTrans" cxnId="{05C7C363-8573-4050-AB94-DE81319C2CFA}">
      <dgm:prSet/>
      <dgm:spPr/>
      <dgm:t>
        <a:bodyPr/>
        <a:lstStyle/>
        <a:p>
          <a:endParaRPr lang="en-US"/>
        </a:p>
      </dgm:t>
    </dgm:pt>
    <dgm:pt modelId="{CF89BD6B-6756-4ADE-8238-DF1B8A08D90F}" type="sibTrans" cxnId="{05C7C363-8573-4050-AB94-DE81319C2CFA}">
      <dgm:prSet/>
      <dgm:spPr>
        <a:solidFill>
          <a:schemeClr val="bg1">
            <a:lumMod val="65000"/>
            <a:alpha val="90000"/>
          </a:schemeClr>
        </a:solidFill>
      </dgm:spPr>
      <dgm:t>
        <a:bodyPr/>
        <a:lstStyle/>
        <a:p>
          <a:endParaRPr lang="en-US"/>
        </a:p>
      </dgm:t>
    </dgm:pt>
    <dgm:pt modelId="{7FBFE300-EAD7-45CE-A0FA-66D5FEF63A0C}">
      <dgm:prSet phldrT="[Text]"/>
      <dgm:spPr>
        <a:solidFill>
          <a:srgbClr val="0082C8"/>
        </a:solidFill>
        <a:ln w="57150">
          <a:solidFill>
            <a:schemeClr val="accent2"/>
          </a:solidFill>
        </a:ln>
      </dgm:spPr>
      <dgm:t>
        <a:bodyPr/>
        <a:lstStyle/>
        <a:p>
          <a:r>
            <a:rPr lang="en-US">
              <a:solidFill>
                <a:schemeClr val="tx1"/>
              </a:solidFill>
            </a:rPr>
            <a:t>Go</a:t>
          </a:r>
        </a:p>
      </dgm:t>
    </dgm:pt>
    <dgm:pt modelId="{DF61F6EB-E542-4FFB-95C5-C5D02073A358}" type="parTrans" cxnId="{1D95B194-8D4E-4110-8AA6-5E592D8EF97A}">
      <dgm:prSet/>
      <dgm:spPr/>
      <dgm:t>
        <a:bodyPr/>
        <a:lstStyle/>
        <a:p>
          <a:endParaRPr lang="en-US"/>
        </a:p>
      </dgm:t>
    </dgm:pt>
    <dgm:pt modelId="{78BB7454-8CAD-48B2-AD45-332A78B7C1D1}" type="sibTrans" cxnId="{1D95B194-8D4E-4110-8AA6-5E592D8EF97A}">
      <dgm:prSet/>
      <dgm:spPr/>
      <dgm:t>
        <a:bodyPr/>
        <a:lstStyle/>
        <a:p>
          <a:endParaRPr lang="en-US"/>
        </a:p>
      </dgm:t>
    </dgm:pt>
    <dgm:pt modelId="{0590917E-A1C4-4D93-BDCA-93A5479D7F34}" type="pres">
      <dgm:prSet presAssocID="{937220E3-5E96-4DC6-82F6-1BC33C8373CF}" presName="outerComposite" presStyleCnt="0">
        <dgm:presLayoutVars>
          <dgm:chMax val="5"/>
          <dgm:dir/>
          <dgm:resizeHandles val="exact"/>
        </dgm:presLayoutVars>
      </dgm:prSet>
      <dgm:spPr/>
    </dgm:pt>
    <dgm:pt modelId="{719C042F-613A-45FC-BBE6-FD67B65D86A1}" type="pres">
      <dgm:prSet presAssocID="{937220E3-5E96-4DC6-82F6-1BC33C8373CF}" presName="dummyMaxCanvas" presStyleCnt="0">
        <dgm:presLayoutVars/>
      </dgm:prSet>
      <dgm:spPr/>
    </dgm:pt>
    <dgm:pt modelId="{BAA7237E-621D-4FB7-8991-CF38C0A6358A}" type="pres">
      <dgm:prSet presAssocID="{937220E3-5E96-4DC6-82F6-1BC33C8373CF}" presName="ThreeNodes_1" presStyleLbl="node1" presStyleIdx="0" presStyleCnt="3">
        <dgm:presLayoutVars>
          <dgm:bulletEnabled val="1"/>
        </dgm:presLayoutVars>
      </dgm:prSet>
      <dgm:spPr/>
    </dgm:pt>
    <dgm:pt modelId="{13C106B1-4CAA-452F-AA66-E5E8F85BAFB5}" type="pres">
      <dgm:prSet presAssocID="{937220E3-5E96-4DC6-82F6-1BC33C8373CF}" presName="ThreeNodes_2" presStyleLbl="node1" presStyleIdx="1" presStyleCnt="3">
        <dgm:presLayoutVars>
          <dgm:bulletEnabled val="1"/>
        </dgm:presLayoutVars>
      </dgm:prSet>
      <dgm:spPr/>
    </dgm:pt>
    <dgm:pt modelId="{0C67E674-FD7D-463B-A260-D04C033466D2}" type="pres">
      <dgm:prSet presAssocID="{937220E3-5E96-4DC6-82F6-1BC33C8373CF}" presName="ThreeNodes_3" presStyleLbl="node1" presStyleIdx="2" presStyleCnt="3">
        <dgm:presLayoutVars>
          <dgm:bulletEnabled val="1"/>
        </dgm:presLayoutVars>
      </dgm:prSet>
      <dgm:spPr/>
    </dgm:pt>
    <dgm:pt modelId="{1B61E77A-6BB8-46AC-8A8D-E765E6094CD7}" type="pres">
      <dgm:prSet presAssocID="{937220E3-5E96-4DC6-82F6-1BC33C8373CF}" presName="ThreeConn_1-2" presStyleLbl="fgAccFollowNode1" presStyleIdx="0" presStyleCnt="2">
        <dgm:presLayoutVars>
          <dgm:bulletEnabled val="1"/>
        </dgm:presLayoutVars>
      </dgm:prSet>
      <dgm:spPr/>
    </dgm:pt>
    <dgm:pt modelId="{FA1BB1E8-A32E-4A62-B7AE-4F6A57872813}" type="pres">
      <dgm:prSet presAssocID="{937220E3-5E96-4DC6-82F6-1BC33C8373CF}" presName="ThreeConn_2-3" presStyleLbl="fgAccFollowNode1" presStyleIdx="1" presStyleCnt="2">
        <dgm:presLayoutVars>
          <dgm:bulletEnabled val="1"/>
        </dgm:presLayoutVars>
      </dgm:prSet>
      <dgm:spPr/>
    </dgm:pt>
    <dgm:pt modelId="{10DB2AC7-FABC-4F05-8E08-B142D71387E8}" type="pres">
      <dgm:prSet presAssocID="{937220E3-5E96-4DC6-82F6-1BC33C8373CF}" presName="ThreeNodes_1_text" presStyleLbl="node1" presStyleIdx="2" presStyleCnt="3">
        <dgm:presLayoutVars>
          <dgm:bulletEnabled val="1"/>
        </dgm:presLayoutVars>
      </dgm:prSet>
      <dgm:spPr/>
    </dgm:pt>
    <dgm:pt modelId="{A5C5BA2A-BC29-46FC-B56B-83D96ABE94D1}" type="pres">
      <dgm:prSet presAssocID="{937220E3-5E96-4DC6-82F6-1BC33C8373CF}" presName="ThreeNodes_2_text" presStyleLbl="node1" presStyleIdx="2" presStyleCnt="3">
        <dgm:presLayoutVars>
          <dgm:bulletEnabled val="1"/>
        </dgm:presLayoutVars>
      </dgm:prSet>
      <dgm:spPr/>
    </dgm:pt>
    <dgm:pt modelId="{95F44007-E622-41BF-A8A5-354EF314FE6E}" type="pres">
      <dgm:prSet presAssocID="{937220E3-5E96-4DC6-82F6-1BC33C8373CF}" presName="ThreeNodes_3_text" presStyleLbl="node1" presStyleIdx="2" presStyleCnt="3">
        <dgm:presLayoutVars>
          <dgm:bulletEnabled val="1"/>
        </dgm:presLayoutVars>
      </dgm:prSet>
      <dgm:spPr/>
    </dgm:pt>
  </dgm:ptLst>
  <dgm:cxnLst>
    <dgm:cxn modelId="{40C4411B-8E1D-4836-95C9-28D50CB4BD88}" type="presOf" srcId="{9F18C544-562D-4040-913A-9B88F2E08B0D}" destId="{1B61E77A-6BB8-46AC-8A8D-E765E6094CD7}" srcOrd="0" destOrd="0" presId="urn:microsoft.com/office/officeart/2005/8/layout/vProcess5"/>
    <dgm:cxn modelId="{A6637C23-FDB5-4D40-9994-2700CD83B9BA}" srcId="{937220E3-5E96-4DC6-82F6-1BC33C8373CF}" destId="{03CAAFF7-5B08-4405-8D03-7FAB1D264721}" srcOrd="0" destOrd="0" parTransId="{BE92F702-1882-4941-B412-75BA4ACF472E}" sibTransId="{9F18C544-562D-4040-913A-9B88F2E08B0D}"/>
    <dgm:cxn modelId="{83294636-057D-460A-8368-3B0D321EBF94}" type="presOf" srcId="{7FBFE300-EAD7-45CE-A0FA-66D5FEF63A0C}" destId="{95F44007-E622-41BF-A8A5-354EF314FE6E}" srcOrd="1" destOrd="0" presId="urn:microsoft.com/office/officeart/2005/8/layout/vProcess5"/>
    <dgm:cxn modelId="{C4B2D53B-422C-408C-B474-619884C5D174}" type="presOf" srcId="{23CC0934-7BAE-4C06-8316-17D1D31186FE}" destId="{A5C5BA2A-BC29-46FC-B56B-83D96ABE94D1}" srcOrd="1" destOrd="0" presId="urn:microsoft.com/office/officeart/2005/8/layout/vProcess5"/>
    <dgm:cxn modelId="{5C917540-01BB-42AA-93B3-74FE0807D7AD}" type="presOf" srcId="{937220E3-5E96-4DC6-82F6-1BC33C8373CF}" destId="{0590917E-A1C4-4D93-BDCA-93A5479D7F34}" srcOrd="0" destOrd="0" presId="urn:microsoft.com/office/officeart/2005/8/layout/vProcess5"/>
    <dgm:cxn modelId="{05C7C363-8573-4050-AB94-DE81319C2CFA}" srcId="{937220E3-5E96-4DC6-82F6-1BC33C8373CF}" destId="{23CC0934-7BAE-4C06-8316-17D1D31186FE}" srcOrd="1" destOrd="0" parTransId="{4985863F-C8FA-4C32-8C11-ABC1F668F711}" sibTransId="{CF89BD6B-6756-4ADE-8238-DF1B8A08D90F}"/>
    <dgm:cxn modelId="{673F0558-4D60-4C3C-95ED-7FA9FD29A1F1}" type="presOf" srcId="{03CAAFF7-5B08-4405-8D03-7FAB1D264721}" destId="{BAA7237E-621D-4FB7-8991-CF38C0A6358A}" srcOrd="0" destOrd="0" presId="urn:microsoft.com/office/officeart/2005/8/layout/vProcess5"/>
    <dgm:cxn modelId="{1D95B194-8D4E-4110-8AA6-5E592D8EF97A}" srcId="{937220E3-5E96-4DC6-82F6-1BC33C8373CF}" destId="{7FBFE300-EAD7-45CE-A0FA-66D5FEF63A0C}" srcOrd="2" destOrd="0" parTransId="{DF61F6EB-E542-4FFB-95C5-C5D02073A358}" sibTransId="{78BB7454-8CAD-48B2-AD45-332A78B7C1D1}"/>
    <dgm:cxn modelId="{CFCDC995-4EC5-4628-B5EF-8A8D54703F8D}" type="presOf" srcId="{23CC0934-7BAE-4C06-8316-17D1D31186FE}" destId="{13C106B1-4CAA-452F-AA66-E5E8F85BAFB5}" srcOrd="0" destOrd="0" presId="urn:microsoft.com/office/officeart/2005/8/layout/vProcess5"/>
    <dgm:cxn modelId="{81C9FAAB-2527-4F58-BEBD-420B6EC64A36}" type="presOf" srcId="{03CAAFF7-5B08-4405-8D03-7FAB1D264721}" destId="{10DB2AC7-FABC-4F05-8E08-B142D71387E8}" srcOrd="1" destOrd="0" presId="urn:microsoft.com/office/officeart/2005/8/layout/vProcess5"/>
    <dgm:cxn modelId="{85C83BBE-EF97-42C7-BA66-ACF4230F4232}" type="presOf" srcId="{CF89BD6B-6756-4ADE-8238-DF1B8A08D90F}" destId="{FA1BB1E8-A32E-4A62-B7AE-4F6A57872813}" srcOrd="0" destOrd="0" presId="urn:microsoft.com/office/officeart/2005/8/layout/vProcess5"/>
    <dgm:cxn modelId="{357593F9-30B0-4C82-B595-88D031F31D14}" type="presOf" srcId="{7FBFE300-EAD7-45CE-A0FA-66D5FEF63A0C}" destId="{0C67E674-FD7D-463B-A260-D04C033466D2}" srcOrd="0" destOrd="0" presId="urn:microsoft.com/office/officeart/2005/8/layout/vProcess5"/>
    <dgm:cxn modelId="{78EC9534-16AE-4988-B238-1E283380F112}" type="presParOf" srcId="{0590917E-A1C4-4D93-BDCA-93A5479D7F34}" destId="{719C042F-613A-45FC-BBE6-FD67B65D86A1}" srcOrd="0" destOrd="0" presId="urn:microsoft.com/office/officeart/2005/8/layout/vProcess5"/>
    <dgm:cxn modelId="{1EADFF37-A605-4488-8E10-D2F0E70C5017}" type="presParOf" srcId="{0590917E-A1C4-4D93-BDCA-93A5479D7F34}" destId="{BAA7237E-621D-4FB7-8991-CF38C0A6358A}" srcOrd="1" destOrd="0" presId="urn:microsoft.com/office/officeart/2005/8/layout/vProcess5"/>
    <dgm:cxn modelId="{E6E1840F-C8D2-4E01-932F-1474F2D0A2FD}" type="presParOf" srcId="{0590917E-A1C4-4D93-BDCA-93A5479D7F34}" destId="{13C106B1-4CAA-452F-AA66-E5E8F85BAFB5}" srcOrd="2" destOrd="0" presId="urn:microsoft.com/office/officeart/2005/8/layout/vProcess5"/>
    <dgm:cxn modelId="{0762724A-8375-453B-9526-1CA172B44D48}" type="presParOf" srcId="{0590917E-A1C4-4D93-BDCA-93A5479D7F34}" destId="{0C67E674-FD7D-463B-A260-D04C033466D2}" srcOrd="3" destOrd="0" presId="urn:microsoft.com/office/officeart/2005/8/layout/vProcess5"/>
    <dgm:cxn modelId="{B0EEED09-1074-43E9-8D7D-53B80A87D017}" type="presParOf" srcId="{0590917E-A1C4-4D93-BDCA-93A5479D7F34}" destId="{1B61E77A-6BB8-46AC-8A8D-E765E6094CD7}" srcOrd="4" destOrd="0" presId="urn:microsoft.com/office/officeart/2005/8/layout/vProcess5"/>
    <dgm:cxn modelId="{AAA78802-A4CE-4036-8A5D-4B7BD5E1ABC5}" type="presParOf" srcId="{0590917E-A1C4-4D93-BDCA-93A5479D7F34}" destId="{FA1BB1E8-A32E-4A62-B7AE-4F6A57872813}" srcOrd="5" destOrd="0" presId="urn:microsoft.com/office/officeart/2005/8/layout/vProcess5"/>
    <dgm:cxn modelId="{CA54C9E8-9E54-4AB8-9E94-CAF30DEE0C7A}" type="presParOf" srcId="{0590917E-A1C4-4D93-BDCA-93A5479D7F34}" destId="{10DB2AC7-FABC-4F05-8E08-B142D71387E8}" srcOrd="6" destOrd="0" presId="urn:microsoft.com/office/officeart/2005/8/layout/vProcess5"/>
    <dgm:cxn modelId="{B7A26F78-988A-4ADE-ADE9-D8C0F6F343B5}" type="presParOf" srcId="{0590917E-A1C4-4D93-BDCA-93A5479D7F34}" destId="{A5C5BA2A-BC29-46FC-B56B-83D96ABE94D1}" srcOrd="7" destOrd="0" presId="urn:microsoft.com/office/officeart/2005/8/layout/vProcess5"/>
    <dgm:cxn modelId="{74E029A7-DDA8-4C31-927E-7C5BC002534D}" type="presParOf" srcId="{0590917E-A1C4-4D93-BDCA-93A5479D7F34}" destId="{95F44007-E622-41BF-A8A5-354EF314FE6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B7A836-5143-409B-9A16-731EFADB276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5F4D30D-B72E-464F-8A20-0A530DA80C9B}">
      <dgm:prSet custT="1"/>
      <dgm:spPr/>
      <dgm:t>
        <a:bodyPr anchor="ctr" anchorCtr="0"/>
        <a:lstStyle/>
        <a:p>
          <a:pPr>
            <a:lnSpc>
              <a:spcPct val="100000"/>
            </a:lnSpc>
          </a:pPr>
          <a:r>
            <a:rPr lang="en-US" sz="1500" b="0" i="0" dirty="0"/>
            <a:t>TWEDS is the main website for accessing and using Texas Education Data Standards (TEDS).</a:t>
          </a:r>
          <a:endParaRPr lang="en-US" sz="1500" b="0" dirty="0"/>
        </a:p>
      </dgm:t>
    </dgm:pt>
    <dgm:pt modelId="{33327C62-3D7D-40A2-8758-64D856EC2178}" type="parTrans" cxnId="{A68AC32B-28B1-4F05-95D3-C932320D0AE9}">
      <dgm:prSet/>
      <dgm:spPr/>
      <dgm:t>
        <a:bodyPr/>
        <a:lstStyle/>
        <a:p>
          <a:endParaRPr lang="en-US"/>
        </a:p>
      </dgm:t>
    </dgm:pt>
    <dgm:pt modelId="{C2406D30-8123-4F5E-B403-B1B3FCB34B71}" type="sibTrans" cxnId="{A68AC32B-28B1-4F05-95D3-C932320D0AE9}">
      <dgm:prSet/>
      <dgm:spPr/>
      <dgm:t>
        <a:bodyPr/>
        <a:lstStyle/>
        <a:p>
          <a:endParaRPr lang="en-US"/>
        </a:p>
      </dgm:t>
    </dgm:pt>
    <dgm:pt modelId="{36DC280A-CD55-4665-B5E4-5E8E0F906C65}">
      <dgm:prSet custT="1"/>
      <dgm:spPr/>
      <dgm:t>
        <a:bodyPr anchor="ctr" anchorCtr="0"/>
        <a:lstStyle/>
        <a:p>
          <a:pPr>
            <a:lnSpc>
              <a:spcPct val="100000"/>
            </a:lnSpc>
          </a:pPr>
          <a:r>
            <a:rPr lang="en-US" sz="1500" b="0" i="0"/>
            <a:t>LEAs and ESCs should use TWEDS resources and ongoing trainings to stay updated and compliant.</a:t>
          </a:r>
          <a:endParaRPr lang="en-US" sz="1500" b="0" dirty="0"/>
        </a:p>
      </dgm:t>
    </dgm:pt>
    <dgm:pt modelId="{0CC82F48-325C-4FB6-8F12-B49759A8635D}" type="parTrans" cxnId="{DE9CEA54-B3A7-4B0E-9088-1ED0EF0EA229}">
      <dgm:prSet/>
      <dgm:spPr/>
      <dgm:t>
        <a:bodyPr/>
        <a:lstStyle/>
        <a:p>
          <a:endParaRPr lang="en-US"/>
        </a:p>
      </dgm:t>
    </dgm:pt>
    <dgm:pt modelId="{A9BF894B-46C7-4F4C-8B7A-FCC2EF089CFD}" type="sibTrans" cxnId="{DE9CEA54-B3A7-4B0E-9088-1ED0EF0EA229}">
      <dgm:prSet/>
      <dgm:spPr/>
      <dgm:t>
        <a:bodyPr/>
        <a:lstStyle/>
        <a:p>
          <a:endParaRPr lang="en-US"/>
        </a:p>
      </dgm:t>
    </dgm:pt>
    <dgm:pt modelId="{35D82119-22A7-43F2-A7E5-9BDCBD2AA9BB}">
      <dgm:prSet custT="1"/>
      <dgm:spPr/>
      <dgm:t>
        <a:bodyPr/>
        <a:lstStyle/>
        <a:p>
          <a:pPr>
            <a:lnSpc>
              <a:spcPct val="100000"/>
            </a:lnSpc>
          </a:pPr>
          <a:r>
            <a:rPr lang="en-US" sz="1500" b="0" i="0" dirty="0"/>
            <a:t>TEDS now aligns with Ed-Fi 4.x, changing how student data and characteristics are reported.</a:t>
          </a:r>
          <a:endParaRPr lang="en-US" sz="1600" b="0" dirty="0"/>
        </a:p>
      </dgm:t>
    </dgm:pt>
    <dgm:pt modelId="{C8F7802F-FA84-4BCE-902B-4BF0C793C7B5}" type="sibTrans" cxnId="{34859967-4B36-4240-8AFB-397DACF843FC}">
      <dgm:prSet/>
      <dgm:spPr/>
      <dgm:t>
        <a:bodyPr/>
        <a:lstStyle/>
        <a:p>
          <a:endParaRPr lang="en-US"/>
        </a:p>
      </dgm:t>
    </dgm:pt>
    <dgm:pt modelId="{95D98F66-AC27-4718-A1E3-B39F6B05984C}" type="parTrans" cxnId="{34859967-4B36-4240-8AFB-397DACF843FC}">
      <dgm:prSet/>
      <dgm:spPr/>
      <dgm:t>
        <a:bodyPr/>
        <a:lstStyle/>
        <a:p>
          <a:endParaRPr lang="en-US"/>
        </a:p>
      </dgm:t>
    </dgm:pt>
    <dgm:pt modelId="{40785628-3722-4E66-99DD-32BDCAA824B0}" type="pres">
      <dgm:prSet presAssocID="{8DB7A836-5143-409B-9A16-731EFADB2763}" presName="root" presStyleCnt="0">
        <dgm:presLayoutVars>
          <dgm:dir/>
          <dgm:resizeHandles val="exact"/>
        </dgm:presLayoutVars>
      </dgm:prSet>
      <dgm:spPr/>
    </dgm:pt>
    <dgm:pt modelId="{B6E665F4-E97B-4F87-8BB3-BE0B27EC77CD}" type="pres">
      <dgm:prSet presAssocID="{25F4D30D-B72E-464F-8A20-0A530DA80C9B}" presName="compNode" presStyleCnt="0"/>
      <dgm:spPr/>
    </dgm:pt>
    <dgm:pt modelId="{1F218BE6-29E0-478E-ADAA-F9BCA00755CD}" type="pres">
      <dgm:prSet presAssocID="{25F4D30D-B72E-464F-8A20-0A530DA80C9B}" presName="bgRect" presStyleLbl="bgShp" presStyleIdx="0" presStyleCnt="3"/>
      <dgm:spPr/>
    </dgm:pt>
    <dgm:pt modelId="{3D9E6714-B90C-486F-84EA-6FB8F8760170}" type="pres">
      <dgm:prSet presAssocID="{25F4D30D-B72E-464F-8A20-0A530DA80C9B}" presName="iconRect" presStyleLbl="node1" presStyleIdx="0" presStyleCnt="3" custScaleX="100000" custScaleY="12512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dgm:spPr>
      <dgm:extLst>
        <a:ext uri="{E40237B7-FDA0-4F09-8148-C483321AD2D9}">
          <dgm14:cNvPr xmlns:dgm14="http://schemas.microsoft.com/office/drawing/2010/diagram" id="0" name="" descr="Bar graph with upward trend with solid fill"/>
        </a:ext>
      </dgm:extLst>
    </dgm:pt>
    <dgm:pt modelId="{52C2E40F-B2AF-42B1-873B-C5A3D972BB5C}" type="pres">
      <dgm:prSet presAssocID="{25F4D30D-B72E-464F-8A20-0A530DA80C9B}" presName="spaceRect" presStyleCnt="0"/>
      <dgm:spPr/>
    </dgm:pt>
    <dgm:pt modelId="{301C03B9-0EA4-47EC-96AC-E50056961504}" type="pres">
      <dgm:prSet presAssocID="{25F4D30D-B72E-464F-8A20-0A530DA80C9B}" presName="parTx" presStyleLbl="revTx" presStyleIdx="0" presStyleCnt="3" custScaleX="114598" custScaleY="97155" custLinFactNeighborX="2386" custLinFactNeighborY="2922">
        <dgm:presLayoutVars>
          <dgm:chMax val="0"/>
          <dgm:chPref val="0"/>
        </dgm:presLayoutVars>
      </dgm:prSet>
      <dgm:spPr/>
    </dgm:pt>
    <dgm:pt modelId="{F9342A9D-F449-4B47-A855-2D1F7182749F}" type="pres">
      <dgm:prSet presAssocID="{C2406D30-8123-4F5E-B403-B1B3FCB34B71}" presName="sibTrans" presStyleCnt="0"/>
      <dgm:spPr/>
    </dgm:pt>
    <dgm:pt modelId="{3D09C677-284F-4723-AC9F-7139BE663636}" type="pres">
      <dgm:prSet presAssocID="{35D82119-22A7-43F2-A7E5-9BDCBD2AA9BB}" presName="compNode" presStyleCnt="0"/>
      <dgm:spPr/>
    </dgm:pt>
    <dgm:pt modelId="{D9196AF9-7D27-4D5F-AD70-40915B758B67}" type="pres">
      <dgm:prSet presAssocID="{35D82119-22A7-43F2-A7E5-9BDCBD2AA9BB}" presName="bgRect" presStyleLbl="bgShp" presStyleIdx="1" presStyleCnt="3" custLinFactNeighborX="2529" custLinFactNeighborY="-771"/>
      <dgm:spPr/>
    </dgm:pt>
    <dgm:pt modelId="{3C9C8D17-6300-4660-A1F1-6A9892CE9041}" type="pres">
      <dgm:prSet presAssocID="{35D82119-22A7-43F2-A7E5-9BDCBD2AA9BB}" presName="iconRect" presStyleLbl="node1" presStyleIdx="1" presStyleCnt="3" custScaleX="95981" custScaleY="102086"/>
      <dgm:spPr>
        <a:blipFill>
          <a:blip xmlns:r="http://schemas.openxmlformats.org/officeDocument/2006/relationships" r:embed="rId2">
            <a:biLevel thresh="7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Address Book with solid fill"/>
        </a:ext>
      </dgm:extLst>
    </dgm:pt>
    <dgm:pt modelId="{E3A7AA42-A0CC-4F6B-91B2-271BBCE96647}" type="pres">
      <dgm:prSet presAssocID="{35D82119-22A7-43F2-A7E5-9BDCBD2AA9BB}" presName="spaceRect" presStyleCnt="0"/>
      <dgm:spPr/>
    </dgm:pt>
    <dgm:pt modelId="{EDC1CA29-D1F2-4AF4-BAE8-54B79C36E48B}" type="pres">
      <dgm:prSet presAssocID="{35D82119-22A7-43F2-A7E5-9BDCBD2AA9BB}" presName="parTx" presStyleLbl="revTx" presStyleIdx="1" presStyleCnt="3" custScaleX="112033" custScaleY="105982" custLinFactNeighborX="-1189" custLinFactNeighborY="5222">
        <dgm:presLayoutVars>
          <dgm:chMax val="0"/>
          <dgm:chPref val="0"/>
        </dgm:presLayoutVars>
      </dgm:prSet>
      <dgm:spPr/>
    </dgm:pt>
    <dgm:pt modelId="{30F8A2CF-97EB-4014-BBC6-B16ABDE936F2}" type="pres">
      <dgm:prSet presAssocID="{C8F7802F-FA84-4BCE-902B-4BF0C793C7B5}" presName="sibTrans" presStyleCnt="0"/>
      <dgm:spPr/>
    </dgm:pt>
    <dgm:pt modelId="{2803EC2F-0318-4E1A-8030-752A541B0830}" type="pres">
      <dgm:prSet presAssocID="{36DC280A-CD55-4665-B5E4-5E8E0F906C65}" presName="compNode" presStyleCnt="0"/>
      <dgm:spPr/>
    </dgm:pt>
    <dgm:pt modelId="{68BD6996-D400-4D00-8693-FA5F10A0358F}" type="pres">
      <dgm:prSet presAssocID="{36DC280A-CD55-4665-B5E4-5E8E0F906C65}" presName="bgRect" presStyleLbl="bgShp" presStyleIdx="2" presStyleCnt="3"/>
      <dgm:spPr/>
    </dgm:pt>
    <dgm:pt modelId="{E4D36D34-F92B-4722-8F1F-C4428A78967E}" type="pres">
      <dgm:prSet presAssocID="{36DC280A-CD55-4665-B5E4-5E8E0F906C65}" presName="iconRect" presStyleLbl="node1" presStyleIdx="2" presStyleCnt="3" custScaleX="89870" custScaleY="89043" custLinFactNeighborX="10134"/>
      <dgm:spPr>
        <a:blipFill>
          <a:blip xmlns:r="http://schemas.openxmlformats.org/officeDocument/2006/relationships" r:embed="rId4">
            <a:biLevel thresh="50000"/>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Ui Ux with solid fill"/>
        </a:ext>
      </dgm:extLst>
    </dgm:pt>
    <dgm:pt modelId="{EE1C654A-AF15-4EFE-A75A-B9A841AC5095}" type="pres">
      <dgm:prSet presAssocID="{36DC280A-CD55-4665-B5E4-5E8E0F906C65}" presName="spaceRect" presStyleCnt="0"/>
      <dgm:spPr/>
    </dgm:pt>
    <dgm:pt modelId="{046F1691-E7D8-4985-85C7-DABB4EF5F651}" type="pres">
      <dgm:prSet presAssocID="{36DC280A-CD55-4665-B5E4-5E8E0F906C65}" presName="parTx" presStyleLbl="revTx" presStyleIdx="2" presStyleCnt="3" custScaleX="98160">
        <dgm:presLayoutVars>
          <dgm:chMax val="0"/>
          <dgm:chPref val="0"/>
        </dgm:presLayoutVars>
      </dgm:prSet>
      <dgm:spPr/>
    </dgm:pt>
  </dgm:ptLst>
  <dgm:cxnLst>
    <dgm:cxn modelId="{3BF4E723-FB7B-4665-B170-F18739EB2BE3}" type="presOf" srcId="{8DB7A836-5143-409B-9A16-731EFADB2763}" destId="{40785628-3722-4E66-99DD-32BDCAA824B0}" srcOrd="0" destOrd="0" presId="urn:microsoft.com/office/officeart/2018/2/layout/IconVerticalSolidList"/>
    <dgm:cxn modelId="{A68AC32B-28B1-4F05-95D3-C932320D0AE9}" srcId="{8DB7A836-5143-409B-9A16-731EFADB2763}" destId="{25F4D30D-B72E-464F-8A20-0A530DA80C9B}" srcOrd="0" destOrd="0" parTransId="{33327C62-3D7D-40A2-8758-64D856EC2178}" sibTransId="{C2406D30-8123-4F5E-B403-B1B3FCB34B71}"/>
    <dgm:cxn modelId="{34859967-4B36-4240-8AFB-397DACF843FC}" srcId="{8DB7A836-5143-409B-9A16-731EFADB2763}" destId="{35D82119-22A7-43F2-A7E5-9BDCBD2AA9BB}" srcOrd="1" destOrd="0" parTransId="{95D98F66-AC27-4718-A1E3-B39F6B05984C}" sibTransId="{C8F7802F-FA84-4BCE-902B-4BF0C793C7B5}"/>
    <dgm:cxn modelId="{DE9CEA54-B3A7-4B0E-9088-1ED0EF0EA229}" srcId="{8DB7A836-5143-409B-9A16-731EFADB2763}" destId="{36DC280A-CD55-4665-B5E4-5E8E0F906C65}" srcOrd="2" destOrd="0" parTransId="{0CC82F48-325C-4FB6-8F12-B49759A8635D}" sibTransId="{A9BF894B-46C7-4F4C-8B7A-FCC2EF089CFD}"/>
    <dgm:cxn modelId="{A6A45CCC-5A28-4CD9-9329-352D518FCCB0}" type="presOf" srcId="{35D82119-22A7-43F2-A7E5-9BDCBD2AA9BB}" destId="{EDC1CA29-D1F2-4AF4-BAE8-54B79C36E48B}" srcOrd="0" destOrd="0" presId="urn:microsoft.com/office/officeart/2018/2/layout/IconVerticalSolidList"/>
    <dgm:cxn modelId="{7DB7B4D0-C008-4870-9433-A89D55BF61B9}" type="presOf" srcId="{25F4D30D-B72E-464F-8A20-0A530DA80C9B}" destId="{301C03B9-0EA4-47EC-96AC-E50056961504}" srcOrd="0" destOrd="0" presId="urn:microsoft.com/office/officeart/2018/2/layout/IconVerticalSolidList"/>
    <dgm:cxn modelId="{B81D8EE7-0D49-479A-A7AD-527DAB3CA996}" type="presOf" srcId="{36DC280A-CD55-4665-B5E4-5E8E0F906C65}" destId="{046F1691-E7D8-4985-85C7-DABB4EF5F651}" srcOrd="0" destOrd="0" presId="urn:microsoft.com/office/officeart/2018/2/layout/IconVerticalSolidList"/>
    <dgm:cxn modelId="{BA2483A3-F31E-4364-A6F3-7DF33F24DA5D}" type="presParOf" srcId="{40785628-3722-4E66-99DD-32BDCAA824B0}" destId="{B6E665F4-E97B-4F87-8BB3-BE0B27EC77CD}" srcOrd="0" destOrd="0" presId="urn:microsoft.com/office/officeart/2018/2/layout/IconVerticalSolidList"/>
    <dgm:cxn modelId="{3A3ED439-0FAA-4B5C-B012-31C86D0C6F6A}" type="presParOf" srcId="{B6E665F4-E97B-4F87-8BB3-BE0B27EC77CD}" destId="{1F218BE6-29E0-478E-ADAA-F9BCA00755CD}" srcOrd="0" destOrd="0" presId="urn:microsoft.com/office/officeart/2018/2/layout/IconVerticalSolidList"/>
    <dgm:cxn modelId="{62EFB990-2CBB-406E-BB13-1CFC49FFB43D}" type="presParOf" srcId="{B6E665F4-E97B-4F87-8BB3-BE0B27EC77CD}" destId="{3D9E6714-B90C-486F-84EA-6FB8F8760170}" srcOrd="1" destOrd="0" presId="urn:microsoft.com/office/officeart/2018/2/layout/IconVerticalSolidList"/>
    <dgm:cxn modelId="{8ECDCE2B-AA06-41BE-B2C0-6F36EB779B59}" type="presParOf" srcId="{B6E665F4-E97B-4F87-8BB3-BE0B27EC77CD}" destId="{52C2E40F-B2AF-42B1-873B-C5A3D972BB5C}" srcOrd="2" destOrd="0" presId="urn:microsoft.com/office/officeart/2018/2/layout/IconVerticalSolidList"/>
    <dgm:cxn modelId="{9DA95485-66FF-45A6-A2C6-0AB636FEB34D}" type="presParOf" srcId="{B6E665F4-E97B-4F87-8BB3-BE0B27EC77CD}" destId="{301C03B9-0EA4-47EC-96AC-E50056961504}" srcOrd="3" destOrd="0" presId="urn:microsoft.com/office/officeart/2018/2/layout/IconVerticalSolidList"/>
    <dgm:cxn modelId="{E2CF6F71-E710-4846-8A72-FA1CB6803364}" type="presParOf" srcId="{40785628-3722-4E66-99DD-32BDCAA824B0}" destId="{F9342A9D-F449-4B47-A855-2D1F7182749F}" srcOrd="1" destOrd="0" presId="urn:microsoft.com/office/officeart/2018/2/layout/IconVerticalSolidList"/>
    <dgm:cxn modelId="{6DA51967-413B-4065-A288-0CF00175B332}" type="presParOf" srcId="{40785628-3722-4E66-99DD-32BDCAA824B0}" destId="{3D09C677-284F-4723-AC9F-7139BE663636}" srcOrd="2" destOrd="0" presId="urn:microsoft.com/office/officeart/2018/2/layout/IconVerticalSolidList"/>
    <dgm:cxn modelId="{E10687E3-5CA3-4011-9E1E-D68877DF0D8C}" type="presParOf" srcId="{3D09C677-284F-4723-AC9F-7139BE663636}" destId="{D9196AF9-7D27-4D5F-AD70-40915B758B67}" srcOrd="0" destOrd="0" presId="urn:microsoft.com/office/officeart/2018/2/layout/IconVerticalSolidList"/>
    <dgm:cxn modelId="{354F3C27-4A5F-4DC9-9CAB-E01E8C5EB851}" type="presParOf" srcId="{3D09C677-284F-4723-AC9F-7139BE663636}" destId="{3C9C8D17-6300-4660-A1F1-6A9892CE9041}" srcOrd="1" destOrd="0" presId="urn:microsoft.com/office/officeart/2018/2/layout/IconVerticalSolidList"/>
    <dgm:cxn modelId="{708F1C3E-75B3-4924-A806-75C352B6CF34}" type="presParOf" srcId="{3D09C677-284F-4723-AC9F-7139BE663636}" destId="{E3A7AA42-A0CC-4F6B-91B2-271BBCE96647}" srcOrd="2" destOrd="0" presId="urn:microsoft.com/office/officeart/2018/2/layout/IconVerticalSolidList"/>
    <dgm:cxn modelId="{F7857BBC-DF21-45CF-911D-611EAC5E8518}" type="presParOf" srcId="{3D09C677-284F-4723-AC9F-7139BE663636}" destId="{EDC1CA29-D1F2-4AF4-BAE8-54B79C36E48B}" srcOrd="3" destOrd="0" presId="urn:microsoft.com/office/officeart/2018/2/layout/IconVerticalSolidList"/>
    <dgm:cxn modelId="{E2CE363F-DFAF-469E-802E-6BAA272C5CF1}" type="presParOf" srcId="{40785628-3722-4E66-99DD-32BDCAA824B0}" destId="{30F8A2CF-97EB-4014-BBC6-B16ABDE936F2}" srcOrd="3" destOrd="0" presId="urn:microsoft.com/office/officeart/2018/2/layout/IconVerticalSolidList"/>
    <dgm:cxn modelId="{CDEF10B8-E4F9-4148-807D-565939C1C3C6}" type="presParOf" srcId="{40785628-3722-4E66-99DD-32BDCAA824B0}" destId="{2803EC2F-0318-4E1A-8030-752A541B0830}" srcOrd="4" destOrd="0" presId="urn:microsoft.com/office/officeart/2018/2/layout/IconVerticalSolidList"/>
    <dgm:cxn modelId="{D45E7C32-56CA-4E06-8D19-3385DA51F349}" type="presParOf" srcId="{2803EC2F-0318-4E1A-8030-752A541B0830}" destId="{68BD6996-D400-4D00-8693-FA5F10A0358F}" srcOrd="0" destOrd="0" presId="urn:microsoft.com/office/officeart/2018/2/layout/IconVerticalSolidList"/>
    <dgm:cxn modelId="{96C2DC08-9E92-410F-96C0-4F7FDB55A7D6}" type="presParOf" srcId="{2803EC2F-0318-4E1A-8030-752A541B0830}" destId="{E4D36D34-F92B-4722-8F1F-C4428A78967E}" srcOrd="1" destOrd="0" presId="urn:microsoft.com/office/officeart/2018/2/layout/IconVerticalSolidList"/>
    <dgm:cxn modelId="{A20E9535-A9AC-4D7B-99AA-AAE01E8F8A89}" type="presParOf" srcId="{2803EC2F-0318-4E1A-8030-752A541B0830}" destId="{EE1C654A-AF15-4EFE-A75A-B9A841AC5095}" srcOrd="2" destOrd="0" presId="urn:microsoft.com/office/officeart/2018/2/layout/IconVerticalSolidList"/>
    <dgm:cxn modelId="{B237A5C5-0EED-4C5D-A929-56D7531F8B71}" type="presParOf" srcId="{2803EC2F-0318-4E1A-8030-752A541B0830}" destId="{046F1691-E7D8-4985-85C7-DABB4EF5F651}"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7237E-621D-4FB7-8991-CF38C0A6358A}">
      <dsp:nvSpPr>
        <dsp:cNvPr id="0" name=""/>
        <dsp:cNvSpPr/>
      </dsp:nvSpPr>
      <dsp:spPr>
        <a:xfrm>
          <a:off x="0" y="0"/>
          <a:ext cx="7738666" cy="1153777"/>
        </a:xfrm>
        <a:prstGeom prst="roundRect">
          <a:avLst>
            <a:gd name="adj" fmla="val 10000"/>
          </a:avLst>
        </a:prstGeom>
        <a:solidFill>
          <a:srgbClr val="00B4CB"/>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US" sz="5000" kern="1200">
              <a:solidFill>
                <a:schemeClr val="tx1"/>
              </a:solidFill>
            </a:rPr>
            <a:t>Ready</a:t>
          </a:r>
        </a:p>
      </dsp:txBody>
      <dsp:txXfrm>
        <a:off x="33793" y="33793"/>
        <a:ext cx="6493650" cy="1086191"/>
      </dsp:txXfrm>
    </dsp:sp>
    <dsp:sp modelId="{13C106B1-4CAA-452F-AA66-E5E8F85BAFB5}">
      <dsp:nvSpPr>
        <dsp:cNvPr id="0" name=""/>
        <dsp:cNvSpPr/>
      </dsp:nvSpPr>
      <dsp:spPr>
        <a:xfrm>
          <a:off x="682823" y="1346073"/>
          <a:ext cx="7738666" cy="1153777"/>
        </a:xfrm>
        <a:prstGeom prst="roundRect">
          <a:avLst>
            <a:gd name="adj" fmla="val 10000"/>
          </a:avLst>
        </a:prstGeom>
        <a:solidFill>
          <a:srgbClr val="FFC000"/>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US" sz="5000" kern="1200">
              <a:solidFill>
                <a:schemeClr val="tx1"/>
              </a:solidFill>
            </a:rPr>
            <a:t>Set</a:t>
          </a:r>
        </a:p>
      </dsp:txBody>
      <dsp:txXfrm>
        <a:off x="716616" y="1379866"/>
        <a:ext cx="6238301" cy="1086191"/>
      </dsp:txXfrm>
    </dsp:sp>
    <dsp:sp modelId="{0C67E674-FD7D-463B-A260-D04C033466D2}">
      <dsp:nvSpPr>
        <dsp:cNvPr id="0" name=""/>
        <dsp:cNvSpPr/>
      </dsp:nvSpPr>
      <dsp:spPr>
        <a:xfrm>
          <a:off x="1365646" y="2692146"/>
          <a:ext cx="7738666" cy="1153777"/>
        </a:xfrm>
        <a:prstGeom prst="roundRect">
          <a:avLst>
            <a:gd name="adj" fmla="val 10000"/>
          </a:avLst>
        </a:prstGeom>
        <a:solidFill>
          <a:srgbClr val="0082C8"/>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US" sz="5000" kern="1200">
              <a:solidFill>
                <a:schemeClr val="tx1"/>
              </a:solidFill>
            </a:rPr>
            <a:t>Go</a:t>
          </a:r>
        </a:p>
      </dsp:txBody>
      <dsp:txXfrm>
        <a:off x="1399439" y="2725939"/>
        <a:ext cx="6238301" cy="1086191"/>
      </dsp:txXfrm>
    </dsp:sp>
    <dsp:sp modelId="{1B61E77A-6BB8-46AC-8A8D-E765E6094CD7}">
      <dsp:nvSpPr>
        <dsp:cNvPr id="0" name=""/>
        <dsp:cNvSpPr/>
      </dsp:nvSpPr>
      <dsp:spPr>
        <a:xfrm>
          <a:off x="6988710" y="874947"/>
          <a:ext cx="749955" cy="749955"/>
        </a:xfrm>
        <a:prstGeom prst="downArrow">
          <a:avLst>
            <a:gd name="adj1" fmla="val 55000"/>
            <a:gd name="adj2" fmla="val 45000"/>
          </a:avLst>
        </a:prstGeom>
        <a:solidFill>
          <a:schemeClr val="bg1">
            <a:lumMod val="6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157450" y="874947"/>
        <a:ext cx="412475" cy="564341"/>
      </dsp:txXfrm>
    </dsp:sp>
    <dsp:sp modelId="{FA1BB1E8-A32E-4A62-B7AE-4F6A57872813}">
      <dsp:nvSpPr>
        <dsp:cNvPr id="0" name=""/>
        <dsp:cNvSpPr/>
      </dsp:nvSpPr>
      <dsp:spPr>
        <a:xfrm>
          <a:off x="7671534" y="2213329"/>
          <a:ext cx="749955" cy="749955"/>
        </a:xfrm>
        <a:prstGeom prst="downArrow">
          <a:avLst>
            <a:gd name="adj1" fmla="val 55000"/>
            <a:gd name="adj2" fmla="val 45000"/>
          </a:avLst>
        </a:prstGeom>
        <a:solidFill>
          <a:schemeClr val="bg1">
            <a:lumMod val="6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840274" y="2213329"/>
        <a:ext cx="412475" cy="5643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18BE6-29E0-478E-ADAA-F9BCA00755CD}">
      <dsp:nvSpPr>
        <dsp:cNvPr id="0" name=""/>
        <dsp:cNvSpPr/>
      </dsp:nvSpPr>
      <dsp:spPr>
        <a:xfrm>
          <a:off x="-124376" y="10892"/>
          <a:ext cx="5308980" cy="159983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9E6714-B90C-486F-84EA-6FB8F8760170}">
      <dsp:nvSpPr>
        <dsp:cNvPr id="0" name=""/>
        <dsp:cNvSpPr/>
      </dsp:nvSpPr>
      <dsp:spPr>
        <a:xfrm>
          <a:off x="359572" y="260334"/>
          <a:ext cx="879907" cy="1100949"/>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C03B9-0EA4-47EC-96AC-E50056961504}">
      <dsp:nvSpPr>
        <dsp:cNvPr id="0" name=""/>
        <dsp:cNvSpPr/>
      </dsp:nvSpPr>
      <dsp:spPr>
        <a:xfrm>
          <a:off x="1471062" y="78552"/>
          <a:ext cx="3962294" cy="1513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20" tIns="164820" rIns="164820" bIns="164820" numCol="1" spcCol="1270" anchor="ctr" anchorCtr="0">
          <a:noAutofit/>
        </a:bodyPr>
        <a:lstStyle/>
        <a:p>
          <a:pPr marL="0" lvl="0" indent="0" algn="l" defTabSz="666750">
            <a:lnSpc>
              <a:spcPct val="100000"/>
            </a:lnSpc>
            <a:spcBef>
              <a:spcPct val="0"/>
            </a:spcBef>
            <a:spcAft>
              <a:spcPct val="35000"/>
            </a:spcAft>
            <a:buNone/>
          </a:pPr>
          <a:r>
            <a:rPr lang="en-US" sz="1500" b="0" i="0" kern="1200" dirty="0"/>
            <a:t>TWEDS is the main website for accessing and using Texas Education Data Standards (TEDS).</a:t>
          </a:r>
          <a:endParaRPr lang="en-US" sz="1500" b="0" kern="1200" dirty="0"/>
        </a:p>
      </dsp:txBody>
      <dsp:txXfrm>
        <a:off x="1471062" y="78552"/>
        <a:ext cx="3962294" cy="1513050"/>
      </dsp:txXfrm>
    </dsp:sp>
    <dsp:sp modelId="{D9196AF9-7D27-4D5F-AD70-40915B758B67}">
      <dsp:nvSpPr>
        <dsp:cNvPr id="0" name=""/>
        <dsp:cNvSpPr/>
      </dsp:nvSpPr>
      <dsp:spPr>
        <a:xfrm>
          <a:off x="0" y="2046198"/>
          <a:ext cx="5308980" cy="159983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9C8D17-6300-4660-A1F1-6A9892CE9041}">
      <dsp:nvSpPr>
        <dsp:cNvPr id="0" name=""/>
        <dsp:cNvSpPr/>
      </dsp:nvSpPr>
      <dsp:spPr>
        <a:xfrm>
          <a:off x="376576" y="2409318"/>
          <a:ext cx="812187" cy="898262"/>
        </a:xfrm>
        <a:prstGeom prst="rect">
          <a:avLst/>
        </a:prstGeom>
        <a:blipFill>
          <a:blip xmlns:r="http://schemas.openxmlformats.org/officeDocument/2006/relationships" r:embed="rId2">
            <a:biLevel thresh="7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C1CA29-D1F2-4AF4-BAE8-54B79C36E48B}">
      <dsp:nvSpPr>
        <dsp:cNvPr id="0" name=""/>
        <dsp:cNvSpPr/>
      </dsp:nvSpPr>
      <dsp:spPr>
        <a:xfrm>
          <a:off x="1440583" y="2094225"/>
          <a:ext cx="3873608" cy="1695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316" tIns="169316" rIns="169316" bIns="169316" numCol="1" spcCol="1270" anchor="ctr" anchorCtr="0">
          <a:noAutofit/>
        </a:bodyPr>
        <a:lstStyle/>
        <a:p>
          <a:pPr marL="0" lvl="0" indent="0" algn="l" defTabSz="666750">
            <a:lnSpc>
              <a:spcPct val="100000"/>
            </a:lnSpc>
            <a:spcBef>
              <a:spcPct val="0"/>
            </a:spcBef>
            <a:spcAft>
              <a:spcPct val="35000"/>
            </a:spcAft>
            <a:buNone/>
          </a:pPr>
          <a:r>
            <a:rPr lang="en-US" sz="1500" b="0" i="0" kern="1200" dirty="0"/>
            <a:t>TEDS now aligns with Ed-Fi 4.x, changing how student data and characteristics are reported.</a:t>
          </a:r>
          <a:endParaRPr lang="en-US" sz="1600" b="0" kern="1200" dirty="0"/>
        </a:p>
      </dsp:txBody>
      <dsp:txXfrm>
        <a:off x="1440583" y="2094225"/>
        <a:ext cx="3873608" cy="1695533"/>
      </dsp:txXfrm>
    </dsp:sp>
    <dsp:sp modelId="{68BD6996-D400-4D00-8693-FA5F10A0358F}">
      <dsp:nvSpPr>
        <dsp:cNvPr id="0" name=""/>
        <dsp:cNvSpPr/>
      </dsp:nvSpPr>
      <dsp:spPr>
        <a:xfrm>
          <a:off x="-124376" y="4106174"/>
          <a:ext cx="5308980" cy="159983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D36D34-F92B-4722-8F1F-C4428A78967E}">
      <dsp:nvSpPr>
        <dsp:cNvPr id="0" name=""/>
        <dsp:cNvSpPr/>
      </dsp:nvSpPr>
      <dsp:spPr>
        <a:xfrm>
          <a:off x="427813" y="4556583"/>
          <a:ext cx="712057" cy="699013"/>
        </a:xfrm>
        <a:prstGeom prst="rect">
          <a:avLst/>
        </a:prstGeom>
        <a:blipFill>
          <a:blip xmlns:r="http://schemas.openxmlformats.org/officeDocument/2006/relationships" r:embed="rId4">
            <a:biLevel thresh="50000"/>
            <a:extLs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6F1691-E7D8-4985-85C7-DABB4EF5F651}">
      <dsp:nvSpPr>
        <dsp:cNvPr id="0" name=""/>
        <dsp:cNvSpPr/>
      </dsp:nvSpPr>
      <dsp:spPr>
        <a:xfrm>
          <a:off x="1563284" y="4106174"/>
          <a:ext cx="3393940" cy="1599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316" tIns="169316" rIns="169316" bIns="169316" numCol="1" spcCol="1270" anchor="ctr" anchorCtr="0">
          <a:noAutofit/>
        </a:bodyPr>
        <a:lstStyle/>
        <a:p>
          <a:pPr marL="0" lvl="0" indent="0" algn="l" defTabSz="666750">
            <a:lnSpc>
              <a:spcPct val="100000"/>
            </a:lnSpc>
            <a:spcBef>
              <a:spcPct val="0"/>
            </a:spcBef>
            <a:spcAft>
              <a:spcPct val="35000"/>
            </a:spcAft>
            <a:buNone/>
          </a:pPr>
          <a:r>
            <a:rPr lang="en-US" sz="1500" b="0" i="0" kern="1200"/>
            <a:t>LEAs and ESCs should use TWEDS resources and ongoing trainings to stay updated and compliant.</a:t>
          </a:r>
          <a:endParaRPr lang="en-US" sz="1500" b="0" kern="1200" dirty="0"/>
        </a:p>
      </dsp:txBody>
      <dsp:txXfrm>
        <a:off x="1563284" y="4106174"/>
        <a:ext cx="3393940" cy="159983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744254-DFF1-4E0D-91BC-DB5D05025091}" type="datetimeFigureOut">
              <a:rPr lang="en-US" smtClean="0"/>
              <a:t>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F9A3-4142-44EE-A958-45F6FE65EB7C}" type="slidenum">
              <a:rPr lang="en-US" smtClean="0"/>
              <a:t>‹#›</a:t>
            </a:fld>
            <a:endParaRPr lang="en-US"/>
          </a:p>
        </p:txBody>
      </p:sp>
    </p:spTree>
    <p:extLst>
      <p:ext uri="{BB962C8B-B14F-4D97-AF65-F5344CB8AC3E}">
        <p14:creationId xmlns:p14="http://schemas.microsoft.com/office/powerpoint/2010/main" val="3360375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47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97D7-BF1C-3883-D5D0-AA296357A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D3EEB-0049-3882-984E-D86E4696D92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9276966-4A18-060B-7095-7D0C9C6BB5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6DF308-6FB3-C1FB-5F34-6427F4F3CF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4499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75D74-7FCA-BBB1-F95C-76780FA57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CB6CD-1ED8-9309-81BE-1B501EC3904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0809EA4-9172-C4A6-80F3-736A761FEA9F}"/>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38946CCD-A385-0768-6062-C30E6CB46A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6702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97D7-BF1C-3883-D5D0-AA296357A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D3EEB-0049-3882-984E-D86E4696D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276966-4A18-060B-7095-7D0C9C6BB5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6DF308-6FB3-C1FB-5F34-6427F4F3CF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5284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346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0868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4726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kern="1200">
              <a:solidFill>
                <a:srgbClr val="7030A0"/>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1052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kern="1200">
              <a:solidFill>
                <a:srgbClr val="7030A0"/>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5229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kern="1200">
              <a:solidFill>
                <a:srgbClr val="7030A0"/>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5889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70B72-BBB7-9909-BA2A-EC5339241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8715D8-D199-E73E-84D0-024DEA46ED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68BF52-4050-AA37-5887-2AE55183B01E}"/>
              </a:ext>
            </a:extLst>
          </p:cNvPr>
          <p:cNvSpPr>
            <a:spLocks noGrp="1"/>
          </p:cNvSpPr>
          <p:nvPr>
            <p:ph type="body" idx="1"/>
          </p:nvPr>
        </p:nvSpPr>
        <p:spPr/>
        <p:txBody>
          <a:bodyPr/>
          <a:lstStyle/>
          <a:p>
            <a:endParaRPr lang="en-US" sz="1400" b="0" kern="1200">
              <a:solidFill>
                <a:srgbClr val="7030A0"/>
              </a:solidFill>
              <a:latin typeface="+mn-lt"/>
              <a:ea typeface="+mn-ea"/>
              <a:cs typeface="+mn-cs"/>
            </a:endParaRPr>
          </a:p>
        </p:txBody>
      </p:sp>
      <p:sp>
        <p:nvSpPr>
          <p:cNvPr id="4" name="Slide Number Placeholder 3">
            <a:extLst>
              <a:ext uri="{FF2B5EF4-FFF2-40B4-BE49-F238E27FC236}">
                <a16:creationId xmlns:a16="http://schemas.microsoft.com/office/drawing/2014/main" id="{2952B734-1B17-3314-F7E7-E71FF70500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66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575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kern="1200">
              <a:solidFill>
                <a:srgbClr val="7030A0"/>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646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kern="1200">
              <a:solidFill>
                <a:srgbClr val="7030A0"/>
              </a:solidFill>
              <a:latin typeface="+mn-lt"/>
              <a:ea typeface="+mn-ea"/>
              <a:cs typeface="+mn-cs"/>
            </a:endParaRPr>
          </a:p>
          <a:p>
            <a:endParaRPr lang="en-US" sz="1400" b="0" kern="1200">
              <a:solidFill>
                <a:srgbClr val="7030A0"/>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1034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kern="1200">
              <a:solidFill>
                <a:srgbClr val="7030A0"/>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8529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kern="1200">
              <a:solidFill>
                <a:srgbClr val="7030A0"/>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3413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kern="1200">
              <a:solidFill>
                <a:srgbClr val="7030A0"/>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2728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kern="1200">
              <a:solidFill>
                <a:srgbClr val="7030A0"/>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6079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283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937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071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60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725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16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3018">
              <a:buNone/>
              <a:defRPr/>
            </a:pPr>
            <a:endParaRPr lang="en-US" b="0"/>
          </a:p>
        </p:txBody>
      </p:sp>
      <p:sp>
        <p:nvSpPr>
          <p:cNvPr id="4" name="Slide Number Placeholder 3"/>
          <p:cNvSpPr>
            <a:spLocks noGrp="1"/>
          </p:cNvSpPr>
          <p:nvPr>
            <p:ph type="sldNum" sz="quarter" idx="5"/>
          </p:nvPr>
        </p:nvSpPr>
        <p:spPr/>
        <p:txBody>
          <a:bodyPr/>
          <a:lstStyle/>
          <a:p>
            <a:fld id="{9E4D9ABE-7AB9-4D3A-BEA5-45E799BD6C0E}" type="slidenum">
              <a:rPr lang="en-US" smtClean="0"/>
              <a:t>31</a:t>
            </a:fld>
            <a:endParaRPr lang="en-US"/>
          </a:p>
        </p:txBody>
      </p:sp>
    </p:spTree>
    <p:extLst>
      <p:ext uri="{BB962C8B-B14F-4D97-AF65-F5344CB8AC3E}">
        <p14:creationId xmlns:p14="http://schemas.microsoft.com/office/powerpoint/2010/main" val="1067914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2E534-9B96-469B-99C0-8551271B58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Image Placeholder 5">
            <a:extLst>
              <a:ext uri="{FF2B5EF4-FFF2-40B4-BE49-F238E27FC236}">
                <a16:creationId xmlns:a16="http://schemas.microsoft.com/office/drawing/2014/main" id="{2B8715F9-E565-46E8-99D2-F4EB30F8A036}"/>
              </a:ext>
            </a:extLst>
          </p:cNvPr>
          <p:cNvSpPr>
            <a:spLocks noGrp="1" noRot="1" noChangeAspect="1"/>
          </p:cNvSpPr>
          <p:nvPr>
            <p:ph type="sldImg"/>
          </p:nvPr>
        </p:nvSpPr>
        <p:spPr>
          <a:xfrm>
            <a:off x="2546350" y="876300"/>
            <a:ext cx="4203700" cy="2365375"/>
          </a:xfrm>
        </p:spPr>
      </p:sp>
      <p:sp>
        <p:nvSpPr>
          <p:cNvPr id="7" name="Notes Placeholder 6">
            <a:extLst>
              <a:ext uri="{FF2B5EF4-FFF2-40B4-BE49-F238E27FC236}">
                <a16:creationId xmlns:a16="http://schemas.microsoft.com/office/drawing/2014/main" id="{9163F676-97DE-45F8-8C6B-1A372F23960F}"/>
              </a:ext>
            </a:extLst>
          </p:cNvPr>
          <p:cNvSpPr>
            <a:spLocks noGrp="1"/>
          </p:cNvSpPr>
          <p:nvPr>
            <p:ph type="body" idx="1"/>
          </p:nvPr>
        </p:nvSpPr>
        <p:spPr/>
        <p:txBody>
          <a:bodyPr/>
          <a:lstStyle/>
          <a:p>
            <a:pPr marL="0" indent="0">
              <a:buSzPct val="60000"/>
              <a:buFont typeface="Arial" panose="020B0604020202020204" pitchFamily="34" charset="0"/>
              <a:buNone/>
            </a:pPr>
            <a:r>
              <a:rPr lang="en-US" b="1">
                <a:solidFill>
                  <a:srgbClr val="0A518B"/>
                </a:solidFill>
                <a:highlight>
                  <a:srgbClr val="FFFFFF"/>
                </a:highlight>
                <a:latin typeface="Arial"/>
                <a:cs typeface="Arial"/>
              </a:rPr>
              <a:t>TWEDS</a:t>
            </a:r>
          </a:p>
          <a:p>
            <a:pPr lvl="0" indent="-285750">
              <a:buSzPct val="60000"/>
              <a:buFont typeface="Arial" panose="020B0604020202020204" pitchFamily="34" charset="0"/>
              <a:buChar char="•"/>
            </a:pPr>
            <a:r>
              <a:rPr lang="en-US">
                <a:solidFill>
                  <a:srgbClr val="0A518B"/>
                </a:solidFill>
                <a:highlight>
                  <a:srgbClr val="FFFFFF"/>
                </a:highlight>
                <a:latin typeface="Arial"/>
                <a:cs typeface="Arial"/>
              </a:rPr>
              <a:t>Go to the TSDS website at https://www.texasstudentdatasystem.org </a:t>
            </a:r>
            <a:endParaRPr lang="en-US"/>
          </a:p>
          <a:p>
            <a:pPr lvl="0" indent="-285750">
              <a:buSzPct val="60000"/>
              <a:buFont typeface="Arial" panose="020B0604020202020204" pitchFamily="34" charset="0"/>
              <a:buChar char="•"/>
            </a:pPr>
            <a:r>
              <a:rPr lang="en-US">
                <a:solidFill>
                  <a:srgbClr val="0A518B"/>
                </a:solidFill>
                <a:highlight>
                  <a:srgbClr val="FFFFFF"/>
                </a:highlight>
                <a:latin typeface="Arial"/>
                <a:cs typeface="Arial"/>
              </a:rPr>
              <a:t>Hover over the TEDS Data Standards tab.</a:t>
            </a:r>
            <a:endParaRPr lang="en-US">
              <a:latin typeface="Arial"/>
              <a:cs typeface="Arial"/>
            </a:endParaRPr>
          </a:p>
          <a:p>
            <a:pPr lvl="0" indent="-285750">
              <a:buSzPct val="60000"/>
              <a:buFont typeface="Arial" panose="020B0604020202020204" pitchFamily="34" charset="0"/>
              <a:buChar char="•"/>
            </a:pPr>
            <a:r>
              <a:rPr lang="en-US">
                <a:solidFill>
                  <a:srgbClr val="0A518B"/>
                </a:solidFill>
                <a:highlight>
                  <a:srgbClr val="FFFFFF"/>
                </a:highlight>
                <a:latin typeface="Arial"/>
                <a:cs typeface="Arial"/>
              </a:rPr>
              <a:t>Next, click on ‘TWEDS Upgrade’</a:t>
            </a:r>
            <a:endParaRPr lang="en-US">
              <a:latin typeface="Arial"/>
              <a:cs typeface="Arial"/>
            </a:endParaRPr>
          </a:p>
          <a:p>
            <a:pPr lvl="0" indent="-285750">
              <a:buSzPct val="60000"/>
              <a:buFont typeface="Arial" panose="020B0604020202020204" pitchFamily="34" charset="0"/>
              <a:buChar char="•"/>
            </a:pPr>
            <a:r>
              <a:rPr lang="en-US">
                <a:solidFill>
                  <a:srgbClr val="0A518B"/>
                </a:solidFill>
                <a:highlight>
                  <a:srgbClr val="FFFFFF"/>
                </a:highlight>
                <a:latin typeface="Arial"/>
                <a:cs typeface="Arial"/>
              </a:rPr>
              <a:t>Finally, click on the “XXXX-XXXX Texas Education Data Standards via TWEDS” hyperlink.</a:t>
            </a:r>
            <a:endParaRPr lang="en-US">
              <a:latin typeface="Arial"/>
              <a:cs typeface="Arial"/>
            </a:endParaRPr>
          </a:p>
          <a:p>
            <a:endParaRPr lang="en-US"/>
          </a:p>
        </p:txBody>
      </p:sp>
    </p:spTree>
    <p:extLst>
      <p:ext uri="{BB962C8B-B14F-4D97-AF65-F5344CB8AC3E}">
        <p14:creationId xmlns:p14="http://schemas.microsoft.com/office/powerpoint/2010/main" val="972619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955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171450" defTabSz="685800">
              <a:spcBef>
                <a:spcPts val="750"/>
              </a:spcBef>
            </a:pPr>
            <a:r>
              <a:rPr lang="en-US" sz="1200">
                <a:solidFill>
                  <a:srgbClr val="0070C0"/>
                </a:solidFill>
              </a:rPr>
              <a:t>What the Ed-Fi Data Standard is and how the </a:t>
            </a:r>
            <a:r>
              <a:rPr kumimoji="0" lang="en-US" sz="1200" b="0" i="0" u="none" strike="noStrike" kern="1200" cap="none" spc="0" normalizeH="0" baseline="0" noProof="0">
                <a:ln>
                  <a:noFill/>
                </a:ln>
                <a:solidFill>
                  <a:srgbClr val="0D6CB8"/>
                </a:solidFill>
                <a:effectLst/>
                <a:uLnTx/>
                <a:uFillTx/>
                <a:latin typeface="Calibri"/>
                <a:ea typeface="+mn-ea"/>
                <a:cs typeface="Calibri"/>
              </a:rPr>
              <a:t>Texas Education Data Standards (</a:t>
            </a:r>
            <a:r>
              <a:rPr lang="en-US" sz="1200">
                <a:solidFill>
                  <a:srgbClr val="0070C0"/>
                </a:solidFill>
              </a:rPr>
              <a:t>TEDS) are a subset of them.</a:t>
            </a:r>
          </a:p>
          <a:p>
            <a:pPr marL="457200" indent="-171450" defTabSz="685800">
              <a:spcBef>
                <a:spcPts val="750"/>
              </a:spcBef>
            </a:pPr>
            <a:endParaRPr lang="en-US" sz="1200">
              <a:solidFill>
                <a:srgbClr val="0070C0"/>
              </a:solidFill>
            </a:endParaRPr>
          </a:p>
          <a:p>
            <a:pPr marL="457200" indent="-171450" defTabSz="685800">
              <a:spcBef>
                <a:spcPts val="750"/>
              </a:spcBef>
            </a:pPr>
            <a:r>
              <a:rPr lang="en-US" sz="1200">
                <a:solidFill>
                  <a:srgbClr val="0070C0"/>
                </a:solidFill>
              </a:rPr>
              <a:t>Why TEA is updating TEDS to be consistent with the Ed-Fi Data Standard version 4. </a:t>
            </a:r>
          </a:p>
          <a:p>
            <a:pPr marL="457200" indent="-171450" defTabSz="685800">
              <a:spcBef>
                <a:spcPts val="750"/>
              </a:spcBef>
            </a:pPr>
            <a:endParaRPr lang="en-US" sz="1200">
              <a:solidFill>
                <a:srgbClr val="0070C0"/>
              </a:solidFill>
            </a:endParaRPr>
          </a:p>
          <a:p>
            <a:pPr marL="457200" indent="-171450" defTabSz="685800">
              <a:spcBef>
                <a:spcPts val="750"/>
              </a:spcBef>
            </a:pPr>
            <a:r>
              <a:rPr lang="en-US" sz="1200">
                <a:solidFill>
                  <a:srgbClr val="0070C0"/>
                </a:solidFill>
              </a:rPr>
              <a:t>How information about a student’s participation in a program and service will be reported differently in the TSDS Upgrade Project.</a:t>
            </a:r>
          </a:p>
          <a:p>
            <a:pPr marL="457200" indent="-171450" defTabSz="685800">
              <a:spcBef>
                <a:spcPts val="750"/>
              </a:spcBef>
            </a:pPr>
            <a:endParaRPr lang="en-US" sz="1200">
              <a:solidFill>
                <a:srgbClr val="0070C0"/>
              </a:solidFill>
            </a:endParaRPr>
          </a:p>
          <a:p>
            <a:pPr marL="457200" indent="-171450" defTabSz="685800">
              <a:spcBef>
                <a:spcPts val="750"/>
              </a:spcBef>
            </a:pPr>
            <a:r>
              <a:rPr lang="en-US" sz="1200">
                <a:solidFill>
                  <a:srgbClr val="0070C0"/>
                </a:solidFill>
              </a:rPr>
              <a:t>How to navigate through the new TSDS Web-Enabled Data Standards (TWEDS) to see some of the high-level changes from TWEDS 1.x to 4.x.</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49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01157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0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767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572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60000"/>
              <a:buFont typeface="Arial" panose="020B0604020202020204" pitchFamily="34" charset="0"/>
              <a:buNone/>
            </a:pPr>
            <a:r>
              <a:rPr lang="en-US" b="1">
                <a:solidFill>
                  <a:srgbClr val="0A518B"/>
                </a:solidFill>
                <a:highlight>
                  <a:srgbClr val="FFFFFF"/>
                </a:highlight>
                <a:latin typeface="Arial"/>
                <a:cs typeface="Arial"/>
              </a:rPr>
              <a:t>TWEDS</a:t>
            </a:r>
          </a:p>
          <a:p>
            <a:pPr lvl="0" indent="-285750">
              <a:buSzPct val="60000"/>
              <a:buFont typeface="Arial" panose="020B0604020202020204" pitchFamily="34" charset="0"/>
              <a:buChar char="•"/>
            </a:pPr>
            <a:r>
              <a:rPr lang="en-US">
                <a:solidFill>
                  <a:srgbClr val="0A518B"/>
                </a:solidFill>
                <a:highlight>
                  <a:srgbClr val="FFFFFF"/>
                </a:highlight>
                <a:latin typeface="Arial"/>
                <a:cs typeface="Arial"/>
              </a:rPr>
              <a:t>Go to the TSDS website at https://www.texasstudentdatasystem.org </a:t>
            </a:r>
            <a:endParaRPr lang="en-US"/>
          </a:p>
          <a:p>
            <a:pPr lvl="0" indent="-285750">
              <a:buSzPct val="60000"/>
              <a:buFont typeface="Arial" panose="020B0604020202020204" pitchFamily="34" charset="0"/>
              <a:buChar char="•"/>
            </a:pPr>
            <a:r>
              <a:rPr lang="en-US">
                <a:solidFill>
                  <a:srgbClr val="0A518B"/>
                </a:solidFill>
                <a:highlight>
                  <a:srgbClr val="FFFFFF"/>
                </a:highlight>
                <a:latin typeface="Arial"/>
                <a:cs typeface="Arial"/>
              </a:rPr>
              <a:t>Hover over the TEDS Data Standards tab.</a:t>
            </a:r>
            <a:endParaRPr lang="en-US">
              <a:latin typeface="Arial"/>
              <a:cs typeface="Arial"/>
            </a:endParaRPr>
          </a:p>
          <a:p>
            <a:pPr lvl="0" indent="-285750">
              <a:buSzPct val="60000"/>
              <a:buFont typeface="Arial" panose="020B0604020202020204" pitchFamily="34" charset="0"/>
              <a:buChar char="•"/>
            </a:pPr>
            <a:r>
              <a:rPr lang="en-US">
                <a:solidFill>
                  <a:srgbClr val="0A518B"/>
                </a:solidFill>
                <a:highlight>
                  <a:srgbClr val="FFFFFF"/>
                </a:highlight>
                <a:latin typeface="Arial"/>
                <a:cs typeface="Arial"/>
              </a:rPr>
              <a:t>Next, click on ‘TWEDS Upgrade’</a:t>
            </a:r>
            <a:endParaRPr lang="en-US">
              <a:latin typeface="Arial"/>
              <a:cs typeface="Arial"/>
            </a:endParaRPr>
          </a:p>
          <a:p>
            <a:pPr lvl="0" indent="-285750">
              <a:buSzPct val="60000"/>
              <a:buFont typeface="Arial" panose="020B0604020202020204" pitchFamily="34" charset="0"/>
              <a:buChar char="•"/>
            </a:pPr>
            <a:r>
              <a:rPr lang="en-US">
                <a:solidFill>
                  <a:srgbClr val="0A518B"/>
                </a:solidFill>
                <a:highlight>
                  <a:srgbClr val="FFFFFF"/>
                </a:highlight>
                <a:latin typeface="Arial"/>
                <a:cs typeface="Arial"/>
              </a:rPr>
              <a:t>Finally, click on the “XXXX-XXXX Texas Education Data Standards via TWEDS” hyperlink.</a:t>
            </a:r>
            <a:endParaRPr lang="en-US">
              <a:latin typeface="Arial"/>
              <a:cs typeface="Arial"/>
            </a:endParaRPr>
          </a:p>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7</a:t>
            </a:fld>
            <a:endParaRPr lang="en-US"/>
          </a:p>
        </p:txBody>
      </p:sp>
    </p:spTree>
    <p:extLst>
      <p:ext uri="{BB962C8B-B14F-4D97-AF65-F5344CB8AC3E}">
        <p14:creationId xmlns:p14="http://schemas.microsoft.com/office/powerpoint/2010/main" val="1273271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153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29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6.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7.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169407" y="195071"/>
            <a:ext cx="1853183" cy="877823"/>
          </a:xfrm>
          <a:prstGeom prst="rect">
            <a:avLst/>
          </a:prstGeom>
        </p:spPr>
      </p:pic>
      <p:sp>
        <p:nvSpPr>
          <p:cNvPr id="17" name="bg object 17"/>
          <p:cNvSpPr/>
          <p:nvPr/>
        </p:nvSpPr>
        <p:spPr>
          <a:xfrm>
            <a:off x="1524000" y="2859023"/>
            <a:ext cx="9144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a:p>
        </p:txBody>
      </p:sp>
      <p:sp>
        <p:nvSpPr>
          <p:cNvPr id="2" name="Holder 2"/>
          <p:cNvSpPr>
            <a:spLocks noGrp="1"/>
          </p:cNvSpPr>
          <p:nvPr>
            <p:ph type="ctrTitle"/>
          </p:nvPr>
        </p:nvSpPr>
        <p:spPr>
          <a:xfrm>
            <a:off x="3909917" y="4670098"/>
            <a:ext cx="4372165" cy="1617345"/>
          </a:xfrm>
          <a:prstGeom prst="rect">
            <a:avLst/>
          </a:prstGeom>
        </p:spPr>
        <p:txBody>
          <a:bodyPr wrap="square" lIns="0" tIns="0" rIns="0" bIns="0">
            <a:spAutoFit/>
          </a:bodyPr>
          <a:lstStyle>
            <a:lvl1pPr>
              <a:defRPr sz="4400" b="1" i="0">
                <a:solidFill>
                  <a:srgbClr val="0D6CB8"/>
                </a:solidFill>
                <a:latin typeface="Calibri"/>
                <a:cs typeface="Calibri"/>
              </a:defRPr>
            </a:lvl1pPr>
          </a:lstStyle>
          <a:p>
            <a:endParaRPr/>
          </a:p>
        </p:txBody>
      </p:sp>
      <p:sp>
        <p:nvSpPr>
          <p:cNvPr id="3" name="Holder 3"/>
          <p:cNvSpPr>
            <a:spLocks noGrp="1"/>
          </p:cNvSpPr>
          <p:nvPr>
            <p:ph type="subTitle" idx="4"/>
          </p:nvPr>
        </p:nvSpPr>
        <p:spPr>
          <a:xfrm>
            <a:off x="3909917" y="4670098"/>
            <a:ext cx="4372165" cy="161734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C5BE45E-3AC4-4963-BD58-F9BE7C83EF24}" type="datetime1">
              <a:rPr lang="en-US" smtClean="0"/>
              <a:t>9/4/2025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74742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0777353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6"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8"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3000"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2"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4"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1"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5"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84A6CC5B-D0BC-4892-94C4-8B9F5D56614F}" type="datetime1">
              <a:rPr lang="en-US" smtClean="0"/>
              <a:t>9/4/2025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40820117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2"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2"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2"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5"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40" y="1286469"/>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8" y="3788535"/>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60"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3"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7D062449-E24D-4844-B62C-AD180E4B9864}" type="datetime1">
              <a:rPr lang="en-US" smtClean="0"/>
              <a:t>9/4/2025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8181898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A938C3B4-BEAE-468A-9A3A-617F0E6BAE70}" type="datetime1">
              <a:rPr lang="en-US" smtClean="0"/>
              <a:t>9/4/2025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2502770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04BF9B98-F54A-4D60-B05F-FE66E325896E}" type="datetime1">
              <a:rPr lang="en-US" smtClean="0"/>
              <a:t>9/4/2025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9378051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5" y="6492877"/>
            <a:ext cx="1585316" cy="365125"/>
          </a:xfrm>
        </p:spPr>
        <p:txBody>
          <a:bodyPr/>
          <a:lstStyle>
            <a:lvl1pPr algn="ctr">
              <a:defRPr/>
            </a:lvl1pPr>
          </a:lstStyle>
          <a:p>
            <a:fld id="{E7ACD2CC-660C-43B0-8DF7-48DB64618990}"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13792893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5" y="6492877"/>
            <a:ext cx="1585316" cy="365125"/>
          </a:xfrm>
        </p:spPr>
        <p:txBody>
          <a:bodyPr/>
          <a:lstStyle>
            <a:lvl1pPr algn="ctr">
              <a:defRPr/>
            </a:lvl1pPr>
          </a:lstStyle>
          <a:p>
            <a:fld id="{7C72CFC1-C439-45BB-9659-4FD00C833E99}"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0835572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5" y="6492877"/>
            <a:ext cx="1585316" cy="365125"/>
          </a:xfrm>
        </p:spPr>
        <p:txBody>
          <a:bodyPr/>
          <a:lstStyle>
            <a:lvl1pPr algn="ctr">
              <a:defRPr/>
            </a:lvl1pPr>
          </a:lstStyle>
          <a:p>
            <a:fld id="{2CEDE82C-EA94-4F93-A6F4-40952A95A55E}" type="datetime1">
              <a:rPr lang="en-US" smtClean="0"/>
              <a:t>9/4/2025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9752993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5" y="6492877"/>
            <a:ext cx="1585316" cy="365125"/>
          </a:xfrm>
        </p:spPr>
        <p:txBody>
          <a:bodyPr/>
          <a:lstStyle>
            <a:lvl1pPr algn="ctr">
              <a:defRPr/>
            </a:lvl1pPr>
          </a:lstStyle>
          <a:p>
            <a:fld id="{574B005D-842E-4778-BAA9-4AAE5DA2A415}"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9665302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20"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2"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6"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3"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7"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5" y="6492877"/>
            <a:ext cx="1585316" cy="365125"/>
          </a:xfrm>
        </p:spPr>
        <p:txBody>
          <a:bodyPr/>
          <a:lstStyle>
            <a:lvl1pPr algn="ctr">
              <a:defRPr/>
            </a:lvl1pPr>
          </a:lstStyle>
          <a:p>
            <a:fld id="{3E5C060D-3AB4-4976-A26E-A67C6F7D3070}" type="datetime1">
              <a:rPr lang="en-US" smtClean="0"/>
              <a:t>9/4/2025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18062895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5" y="6492877"/>
            <a:ext cx="1585316" cy="365125"/>
          </a:xfrm>
        </p:spPr>
        <p:txBody>
          <a:bodyPr/>
          <a:lstStyle>
            <a:lvl1pPr algn="ctr">
              <a:defRPr/>
            </a:lvl1pPr>
          </a:lstStyle>
          <a:p>
            <a:fld id="{026FB6EF-D600-4452-A05B-9EDA398055A5}" type="datetime1">
              <a:rPr lang="en-US" smtClean="0"/>
              <a:t>9/4/2025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5" y="6492877"/>
            <a:ext cx="1585316"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9/4/2025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587005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952733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7"/>
            <a:ext cx="2743200" cy="365125"/>
          </a:xfrm>
        </p:spPr>
        <p:txBody>
          <a:bodyPr/>
          <a:lstStyle/>
          <a:p>
            <a:fld id="{7A8F946D-BC83-4E17-A67E-74F963FD08E3}"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9676513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5" y="6492877"/>
            <a:ext cx="1585316" cy="365125"/>
          </a:xfrm>
        </p:spPr>
        <p:txBody>
          <a:bodyPr/>
          <a:lstStyle>
            <a:lvl1pPr algn="ctr">
              <a:defRPr/>
            </a:lvl1pPr>
          </a:lstStyle>
          <a:p>
            <a:fld id="{0E7B01E8-1F06-45FC-BC6A-786809BF503C}" type="datetime1">
              <a:rPr lang="en-US" smtClean="0"/>
              <a:t>9/4/2025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6116592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7"/>
            <a:ext cx="2743200" cy="365125"/>
          </a:xfrm>
        </p:spPr>
        <p:txBody>
          <a:bodyPr/>
          <a:lstStyle/>
          <a:p>
            <a:fld id="{642AE7B6-D3CD-4E22-946B-FA2688C736FF}" type="datetime1">
              <a:rPr lang="en-US" smtClean="0"/>
              <a:t>9/4/2025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5" y="6492877"/>
            <a:ext cx="1585316"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9/4/2025</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42364690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5" y="6492877"/>
            <a:ext cx="1585316" cy="365125"/>
          </a:xfrm>
        </p:spPr>
        <p:txBody>
          <a:bodyPr/>
          <a:lstStyle>
            <a:lvl1pPr algn="ctr">
              <a:defRPr/>
            </a:lvl1pPr>
          </a:lstStyle>
          <a:p>
            <a:fld id="{5C80FB64-266A-408B-A6EE-A60E64978AE0}" type="datetime1">
              <a:rPr lang="en-US" smtClean="0"/>
              <a:t>9/4/2025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5461010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50" y="168668"/>
            <a:ext cx="9884676"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6"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8"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600"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7"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1"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5" y="6492877"/>
            <a:ext cx="1585316" cy="365125"/>
          </a:xfrm>
        </p:spPr>
        <p:txBody>
          <a:bodyPr/>
          <a:lstStyle>
            <a:lvl1pPr algn="ctr">
              <a:defRPr/>
            </a:lvl1pPr>
          </a:lstStyle>
          <a:p>
            <a:fld id="{E5C59A38-276A-4972-B479-2F5486832816}" type="datetime1">
              <a:rPr lang="en-US" smtClean="0"/>
              <a:t>9/4/2025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0206750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8" y="164595"/>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5" y="6492877"/>
            <a:ext cx="1585316" cy="365125"/>
          </a:xfrm>
        </p:spPr>
        <p:txBody>
          <a:bodyPr/>
          <a:lstStyle>
            <a:lvl1pPr algn="ctr">
              <a:defRPr/>
            </a:lvl1pPr>
          </a:lstStyle>
          <a:p>
            <a:fld id="{0DD7FB23-068C-4CE1-A0AC-270E59DFECFC}" type="datetime1">
              <a:rPr lang="en-US" smtClean="0"/>
              <a:t>9/4/2025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5814557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5" y="6492877"/>
            <a:ext cx="1585316" cy="365125"/>
          </a:xfrm>
        </p:spPr>
        <p:txBody>
          <a:bodyPr/>
          <a:lstStyle>
            <a:lvl1pPr algn="ctr">
              <a:defRPr/>
            </a:lvl1pPr>
          </a:lstStyle>
          <a:p>
            <a:fld id="{FCE2AD74-0D2D-4572-B4E5-78AAC82A56C1}" type="datetime1">
              <a:rPr lang="en-US" smtClean="0"/>
              <a:t>9/4/2025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42810017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22BF65F-0B7C-4436-B524-2EEA417817AB}"/>
              </a:ext>
            </a:extLst>
          </p:cNvPr>
          <p:cNvSpPr>
            <a:spLocks noGrp="1"/>
          </p:cNvSpPr>
          <p:nvPr>
            <p:ph type="dt" sz="half" idx="10"/>
          </p:nvPr>
        </p:nvSpPr>
        <p:spPr/>
        <p:txBody>
          <a:bodyPr/>
          <a:lstStyle/>
          <a:p>
            <a:fld id="{C5F7B751-1869-4CA9-8CCC-F779D19145DA}" type="datetime1">
              <a:rPr lang="en-US" smtClean="0"/>
              <a:t>9/4/2025</a:t>
            </a:fld>
            <a:endParaRPr lang="en-US"/>
          </a:p>
        </p:txBody>
      </p:sp>
      <p:sp>
        <p:nvSpPr>
          <p:cNvPr id="5" name="Slide Number Placeholder 4">
            <a:extLst>
              <a:ext uri="{FF2B5EF4-FFF2-40B4-BE49-F238E27FC236}">
                <a16:creationId xmlns:a16="http://schemas.microsoft.com/office/drawing/2014/main" id="{2EA9A4C6-F5FA-4611-AFF8-6957DDA1C582}"/>
              </a:ext>
            </a:extLst>
          </p:cNvPr>
          <p:cNvSpPr>
            <a:spLocks noGrp="1"/>
          </p:cNvSpPr>
          <p:nvPr>
            <p:ph type="sldNum" sz="quarter" idx="12"/>
          </p:nvPr>
        </p:nvSpPr>
        <p:spPr/>
        <p:txBody>
          <a:bodyPr/>
          <a:lstStyle>
            <a:lvl1pPr>
              <a:defRPr/>
            </a:lvl1pPr>
          </a:lstStyle>
          <a:p>
            <a:fld id="{25037DA4-2335-4A87-8586-64B2BAB08211}" type="slidenum">
              <a:rPr lang="en-US" smtClean="0"/>
              <a:pPr/>
              <a:t>‹#›</a:t>
            </a:fld>
            <a:endParaRPr lang="en-US"/>
          </a:p>
        </p:txBody>
      </p:sp>
      <p:sp>
        <p:nvSpPr>
          <p:cNvPr id="6" name="Title Placeholder 1">
            <a:extLst>
              <a:ext uri="{FF2B5EF4-FFF2-40B4-BE49-F238E27FC236}">
                <a16:creationId xmlns:a16="http://schemas.microsoft.com/office/drawing/2014/main" id="{6F1B5F7C-F40B-456D-AE88-3BD50DB610B1}"/>
              </a:ext>
            </a:extLst>
          </p:cNvPr>
          <p:cNvSpPr>
            <a:spLocks noGrp="1"/>
          </p:cNvSpPr>
          <p:nvPr>
            <p:ph type="title"/>
          </p:nvPr>
        </p:nvSpPr>
        <p:spPr>
          <a:xfrm>
            <a:off x="838211" y="44380"/>
            <a:ext cx="9758343" cy="793820"/>
          </a:xfrm>
          <a:prstGeom prst="rect">
            <a:avLst/>
          </a:prstGeom>
        </p:spPr>
        <p:txBody>
          <a:bodyPr vert="horz" lIns="91440" tIns="45720" rIns="91440" bIns="45720" rtlCol="0" anchor="ctr">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8311382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F92E5A5B-84BB-2C5A-0CEA-90EA244C86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11" name="Rectangle 10">
            <a:extLst>
              <a:ext uri="{FF2B5EF4-FFF2-40B4-BE49-F238E27FC236}">
                <a16:creationId xmlns:a16="http://schemas.microsoft.com/office/drawing/2014/main" id="{0AC5137E-D656-611A-A65C-0238E595F579}"/>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762A79-8F74-3388-AEF0-1FBD378C0F13}"/>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CE6621AF-42DB-1681-C1D6-157C848ED2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Tree>
    <p:extLst>
      <p:ext uri="{BB962C8B-B14F-4D97-AF65-F5344CB8AC3E}">
        <p14:creationId xmlns:p14="http://schemas.microsoft.com/office/powerpoint/2010/main" val="7688734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251667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24142928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grpSp>
        <p:nvGrpSpPr>
          <p:cNvPr id="10" name="Group 7">
            <a:extLst>
              <a:ext uri="{FF2B5EF4-FFF2-40B4-BE49-F238E27FC236}">
                <a16:creationId xmlns:a16="http://schemas.microsoft.com/office/drawing/2014/main" id="{A0812E2D-3A19-409A-9B3D-043858F9E7B9}"/>
              </a:ext>
            </a:extLst>
          </p:cNvPr>
          <p:cNvGrpSpPr>
            <a:grpSpLocks/>
          </p:cNvGrpSpPr>
          <p:nvPr/>
        </p:nvGrpSpPr>
        <p:grpSpPr bwMode="auto">
          <a:xfrm>
            <a:off x="609601" y="652463"/>
            <a:ext cx="11010900" cy="2749550"/>
            <a:chOff x="457200" y="652570"/>
            <a:chExt cx="8258158" cy="2749743"/>
          </a:xfrm>
        </p:grpSpPr>
        <p:pic>
          <p:nvPicPr>
            <p:cNvPr id="11" name="Picture 2">
              <a:extLst>
                <a:ext uri="{FF2B5EF4-FFF2-40B4-BE49-F238E27FC236}">
                  <a16:creationId xmlns:a16="http://schemas.microsoft.com/office/drawing/2014/main" id="{E51A67C2-91F7-4B62-8746-DE47A9FFBF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CFEE1AA6-2F97-4970-A20A-BC0B884CB9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448532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864069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pic>
        <p:nvPicPr>
          <p:cNvPr id="9" name="Picture 8" descr="A group of people in a room&#10;&#10;Description automatically generated">
            <a:extLst>
              <a:ext uri="{FF2B5EF4-FFF2-40B4-BE49-F238E27FC236}">
                <a16:creationId xmlns:a16="http://schemas.microsoft.com/office/drawing/2014/main" id="{2A0BA152-CE97-F6F0-C457-CC8E85ADF15D}"/>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10" name="Rectangle 9">
            <a:extLst>
              <a:ext uri="{FF2B5EF4-FFF2-40B4-BE49-F238E27FC236}">
                <a16:creationId xmlns:a16="http://schemas.microsoft.com/office/drawing/2014/main" id="{EB820792-54BC-32A5-0009-0415FEB963E7}"/>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2151655C-0187-C6FD-70A0-ECADCC8802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Tree>
    <p:extLst>
      <p:ext uri="{BB962C8B-B14F-4D97-AF65-F5344CB8AC3E}">
        <p14:creationId xmlns:p14="http://schemas.microsoft.com/office/powerpoint/2010/main" val="14218898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26626724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pic>
        <p:nvPicPr>
          <p:cNvPr id="9" name="Picture 8" descr="A group of people sitting at a table&#10;&#10;Description automatically generated">
            <a:extLst>
              <a:ext uri="{FF2B5EF4-FFF2-40B4-BE49-F238E27FC236}">
                <a16:creationId xmlns:a16="http://schemas.microsoft.com/office/drawing/2014/main" id="{BA097DCF-C858-F9C7-9898-8A29F00C4A48}"/>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10" name="Rectangle 9">
            <a:extLst>
              <a:ext uri="{FF2B5EF4-FFF2-40B4-BE49-F238E27FC236}">
                <a16:creationId xmlns:a16="http://schemas.microsoft.com/office/drawing/2014/main" id="{979CF8A0-ACC4-DA4A-DB12-8075AE8AAE16}"/>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ign&#10;&#10;Description automatically generated">
            <a:extLst>
              <a:ext uri="{FF2B5EF4-FFF2-40B4-BE49-F238E27FC236}">
                <a16:creationId xmlns:a16="http://schemas.microsoft.com/office/drawing/2014/main" id="{89DAAD89-592B-FE0B-48E4-4C733CEBD3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Tree>
    <p:extLst>
      <p:ext uri="{BB962C8B-B14F-4D97-AF65-F5344CB8AC3E}">
        <p14:creationId xmlns:p14="http://schemas.microsoft.com/office/powerpoint/2010/main" val="40902289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40726131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48CF234-A392-4DC7-9B50-79D9242B1EF5}" type="datetime1">
              <a:rPr lang="en-US" smtClean="0"/>
              <a:t>9/4/2025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
        <p:nvSpPr>
          <p:cNvPr id="14" name="Rectangle 13">
            <a:extLst>
              <a:ext uri="{FF2B5EF4-FFF2-40B4-BE49-F238E27FC236}">
                <a16:creationId xmlns:a16="http://schemas.microsoft.com/office/drawing/2014/main" id="{EE402DF6-C1DE-7D4D-070D-B8E7991978AC}"/>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 up of a sign&#10;&#10;Description automatically generated">
            <a:extLst>
              <a:ext uri="{FF2B5EF4-FFF2-40B4-BE49-F238E27FC236}">
                <a16:creationId xmlns:a16="http://schemas.microsoft.com/office/drawing/2014/main" id="{CC8325BE-C8E9-7224-6DD6-9A1B8C87F8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6" name="Rectangle 15">
            <a:extLst>
              <a:ext uri="{FF2B5EF4-FFF2-40B4-BE49-F238E27FC236}">
                <a16:creationId xmlns:a16="http://schemas.microsoft.com/office/drawing/2014/main" id="{ECBA7641-0DCF-7AAB-B2FD-3827B764FEDA}"/>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Tree>
    <p:extLst>
      <p:ext uri="{BB962C8B-B14F-4D97-AF65-F5344CB8AC3E}">
        <p14:creationId xmlns:p14="http://schemas.microsoft.com/office/powerpoint/2010/main" val="2045555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168D35D6-D2B8-4FFD-A2CA-E814ECDFBB7A}" type="datetime1">
              <a:rPr lang="en-US" smtClean="0"/>
              <a:t>9/4/2025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5009267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24CA199-0C77-4FD6-864F-801967854234}" type="datetime1">
              <a:rPr lang="en-US" smtClean="0"/>
              <a:t>9/4/2025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034305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3164A4A-E9D4-4FA5-9B4E-6DDF07535874}" type="datetime1">
              <a:rPr lang="en-US" smtClean="0"/>
              <a:t>9/4/2025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732435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2409842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4EB81D3-8967-4151-93A5-AE1231A2D33F}" type="datetime1">
              <a:rPr lang="en-US" smtClean="0"/>
              <a:t>9/4/2025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9432687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AFBB5B8-73F7-4D83-B7BF-B8E7076CEAC6}" type="datetime1">
              <a:rPr lang="en-US" smtClean="0"/>
              <a:t>9/4/2025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8655255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0A27BE9-05A9-44B5-BC3E-7845FCA97D2F}" type="datetime1">
              <a:rPr lang="en-US" smtClean="0"/>
              <a:t>9/4/2025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6561526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F205F2-6DAD-4FCE-BC7B-AC95B78E116A}" type="datetime1">
              <a:rPr lang="en-US" smtClean="0"/>
              <a:t>9/4/2025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2034700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3E4C2E91-D574-4035-8787-49B5296E988A}"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3297717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5D49CC2B-C148-4098-A96A-0D563D8A959C}"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
        <p:nvSpPr>
          <p:cNvPr id="11" name="Rectangle 10">
            <a:extLst>
              <a:ext uri="{FF2B5EF4-FFF2-40B4-BE49-F238E27FC236}">
                <a16:creationId xmlns:a16="http://schemas.microsoft.com/office/drawing/2014/main" id="{918B05B2-0D45-F77F-50A5-66A980C00E19}"/>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3998E9-0233-F35E-22F4-8E019F832815}"/>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FC2EC6C5-A905-6E3D-4498-D5DEC9518D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1769173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06E3A06D-F2A2-4C62-93CE-C6667D5128AC}" type="datetime1">
              <a:rPr lang="en-US" smtClean="0"/>
              <a:t>9/4/2025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224942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40D155C4-ABE6-4968-BE2D-01AF8747AD8D}"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2403587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3A27C856-F221-496A-9128-C13C9F11B2AA}" type="datetime1">
              <a:rPr lang="en-US" smtClean="0"/>
              <a:t>9/4/2025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670425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E6A8788C-D0BA-47F3-8254-1B85E8848678}" type="datetime1">
              <a:rPr lang="en-US" smtClean="0"/>
              <a:t>9/4/2025</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9/4/2025</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911459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2140037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A83201E7-567A-4721-B0EF-52965AB375FE}"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7891080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9DFDD258-D709-43BC-B7C8-FEB152885121}" type="datetime1">
              <a:rPr lang="en-US" smtClean="0"/>
              <a:t>9/4/2025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090831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199BE8C1-DC97-4469-9E53-277A2EF49C13}" type="datetime1">
              <a:rPr lang="en-US" smtClean="0"/>
              <a:t>9/4/2025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9/4/2025</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1998186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601EFE0D-E2B2-4B59-A222-BECBA82FBDF7}" type="datetime1">
              <a:rPr lang="en-US" smtClean="0"/>
              <a:t>9/4/2025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713671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91A2EDB0-1976-4F9A-B947-FB6F94744966}" type="datetime1">
              <a:rPr lang="en-US" smtClean="0"/>
              <a:t>9/4/2025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608631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ED065125-D89E-4A10-9EF6-505D3130F72E}" type="datetime1">
              <a:rPr lang="en-US" smtClean="0"/>
              <a:t>9/4/2025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8486597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1C884085-ED69-47DF-8F40-758C20977A7C}" type="datetime1">
              <a:rPr lang="en-US" smtClean="0"/>
              <a:t>9/4/2025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1608610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3EDECD3E-1B10-41DA-9CFB-45415550EF78}" type="datetime1">
              <a:rPr lang="en-US" smtClean="0"/>
              <a:t>9/4/2025</a:t>
            </a:fld>
            <a:endParaRPr lang="en-US"/>
          </a:p>
        </p:txBody>
      </p:sp>
      <p:sp>
        <p:nvSpPr>
          <p:cNvPr id="17" name="Footer Placeholder 16"/>
          <p:cNvSpPr>
            <a:spLocks noGrp="1"/>
          </p:cNvSpPr>
          <p:nvPr>
            <p:ph type="ftr" sz="quarter" idx="11"/>
          </p:nvPr>
        </p:nvSpPr>
        <p:spPr>
          <a:xfrm>
            <a:off x="2780524" y="236543"/>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689611360"/>
      </p:ext>
    </p:extLst>
  </p:cSld>
  <p:clrMapOvr>
    <a:overrideClrMapping bg1="dk1" tx1="lt1" bg2="dk2" tx2="lt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Default w logo">
    <p:spTree>
      <p:nvGrpSpPr>
        <p:cNvPr id="1" name=""/>
        <p:cNvGrpSpPr/>
        <p:nvPr/>
      </p:nvGrpSpPr>
      <p:grpSpPr>
        <a:xfrm>
          <a:off x="0" y="0"/>
          <a:ext cx="0" cy="0"/>
          <a:chOff x="0" y="0"/>
          <a:chExt cx="0" cy="0"/>
        </a:xfrm>
      </p:grpSpPr>
      <p:sp>
        <p:nvSpPr>
          <p:cNvPr id="9" name="Rectangle 8"/>
          <p:cNvSpPr/>
          <p:nvPr/>
        </p:nvSpPr>
        <p:spPr>
          <a:xfrm>
            <a:off x="2540000" y="0"/>
            <a:ext cx="9652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E87C5564-5950-484D-BEC5-15AAD8B8C61E}" type="datetime1">
              <a:rPr lang="en-US" smtClean="0"/>
              <a:t>9/4/2025</a:t>
            </a:fld>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203201" y="152401"/>
            <a:ext cx="2156956" cy="1007787"/>
          </a:xfrm>
          <a:prstGeom prst="rect">
            <a:avLst/>
          </a:prstGeom>
        </p:spPr>
      </p:pic>
      <p:sp>
        <p:nvSpPr>
          <p:cNvPr id="11" name="Title 1"/>
          <p:cNvSpPr>
            <a:spLocks noGrp="1"/>
          </p:cNvSpPr>
          <p:nvPr>
            <p:ph type="title"/>
          </p:nvPr>
        </p:nvSpPr>
        <p:spPr>
          <a:xfrm>
            <a:off x="2540000" y="457200"/>
            <a:ext cx="9144000" cy="841248"/>
          </a:xfrm>
          <a:prstGeom prst="rect">
            <a:avLst/>
          </a:prstGeom>
        </p:spPr>
        <p:txBody>
          <a:bodyPr anchor="ctr">
            <a:noAutofit/>
          </a:bodyPr>
          <a:lstStyle>
            <a:lvl1pPr algn="l">
              <a:buNone/>
              <a:defRPr sz="28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711200" y="1752600"/>
            <a:ext cx="10871200" cy="4495800"/>
          </a:xfrm>
          <a:prstGeom prst="rect">
            <a:avLst/>
          </a:prstGeom>
        </p:spPr>
        <p:txBody>
          <a:bodyPr>
            <a:noAutofit/>
          </a:bodyPr>
          <a:lstStyle>
            <a:lvl1pPr>
              <a:lnSpc>
                <a:spcPct val="106000"/>
              </a:lnSpc>
              <a:spcBef>
                <a:spcPts val="600"/>
              </a:spcBef>
              <a:spcAft>
                <a:spcPts val="600"/>
              </a:spcAft>
              <a:buFont typeface="Wingdings" pitchFamily="2" charset="2"/>
              <a:buChar char="q"/>
              <a:defRPr sz="1800" baseline="0">
                <a:latin typeface="+mn-lt"/>
              </a:defRPr>
            </a:lvl1pPr>
          </a:lstStyle>
          <a:p>
            <a:pPr>
              <a:spcBef>
                <a:spcPts val="600"/>
              </a:spcBef>
              <a:spcAft>
                <a:spcPts val="600"/>
              </a:spcAft>
              <a:buFont typeface="Wingdings" pitchFamily="2" charset="2"/>
              <a:buChar char="q"/>
            </a:pPr>
            <a:r>
              <a:rPr lang="en-US" sz="2600"/>
              <a:t>Insert text</a:t>
            </a:r>
            <a:endParaRPr lang="en-US"/>
          </a:p>
        </p:txBody>
      </p:sp>
      <p:sp>
        <p:nvSpPr>
          <p:cNvPr id="12" name="Slide Number Placeholder 2"/>
          <p:cNvSpPr>
            <a:spLocks noGrp="1"/>
          </p:cNvSpPr>
          <p:nvPr>
            <p:ph type="sldNum" sz="quarter" idx="12"/>
          </p:nvPr>
        </p:nvSpPr>
        <p:spPr>
          <a:xfrm>
            <a:off x="0" y="1280848"/>
            <a:ext cx="711200" cy="244476"/>
          </a:xfrm>
        </p:spPr>
        <p:txBody>
          <a:bodyPr>
            <a:normAutofit fontScale="92500" lnSpcReduction="20000"/>
          </a:bodyPr>
          <a:lstStyle/>
          <a:p>
            <a:fld id="{69C126A4-BD19-47E2-8A0E-0DE1B9D8C925}" type="slidenum">
              <a:rPr lang="en-US" smtClean="0"/>
              <a:pPr/>
              <a:t>‹#›</a:t>
            </a:fld>
            <a:endParaRPr lang="en-US"/>
          </a:p>
        </p:txBody>
      </p:sp>
      <p:sp>
        <p:nvSpPr>
          <p:cNvPr id="2" name="TextBox 1"/>
          <p:cNvSpPr txBox="1"/>
          <p:nvPr/>
        </p:nvSpPr>
        <p:spPr>
          <a:xfrm>
            <a:off x="5486400" y="6400800"/>
            <a:ext cx="6096000" cy="215444"/>
          </a:xfrm>
          <a:prstGeom prst="rect">
            <a:avLst/>
          </a:prstGeom>
          <a:noFill/>
        </p:spPr>
        <p:txBody>
          <a:bodyPr wrap="square" rtlCol="0">
            <a:spAutoFit/>
          </a:bodyPr>
          <a:lstStyle/>
          <a:p>
            <a:pPr algn="r"/>
            <a:endParaRPr lang="en-US" sz="800" kern="1200">
              <a:solidFill>
                <a:schemeClr val="tx2"/>
              </a:solidFill>
              <a:effectLst/>
              <a:latin typeface="+mn-lt"/>
              <a:ea typeface="+mn-ea"/>
              <a:cs typeface="+mn-cs"/>
            </a:endParaRPr>
          </a:p>
        </p:txBody>
      </p:sp>
    </p:spTree>
    <p:extLst>
      <p:ext uri="{BB962C8B-B14F-4D97-AF65-F5344CB8AC3E}">
        <p14:creationId xmlns:p14="http://schemas.microsoft.com/office/powerpoint/2010/main" val="13155608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1" name="Picture 10" descr="TSDS Logo_Reversed_notext.png"/>
          <p:cNvPicPr>
            <a:picLocks noChangeAspect="1"/>
          </p:cNvPicPr>
          <p:nvPr/>
        </p:nvPicPr>
        <p:blipFill>
          <a:blip r:embed="rId2" cstate="print"/>
          <a:stretch>
            <a:fillRect/>
          </a:stretch>
        </p:blipFill>
        <p:spPr>
          <a:xfrm>
            <a:off x="203200" y="152401"/>
            <a:ext cx="1467813" cy="685801"/>
          </a:xfrm>
          <a:prstGeom prst="rect">
            <a:avLst/>
          </a:prstGeom>
        </p:spPr>
      </p:pic>
      <p:sp>
        <p:nvSpPr>
          <p:cNvPr id="13" name="Slide Number Placeholder 12"/>
          <p:cNvSpPr>
            <a:spLocks noGrp="1"/>
          </p:cNvSpPr>
          <p:nvPr>
            <p:ph type="sldNum" sz="quarter" idx="11"/>
          </p:nvPr>
        </p:nvSpPr>
        <p:spPr>
          <a:xfrm>
            <a:off x="11277600" y="533400"/>
            <a:ext cx="711200" cy="244476"/>
          </a:xfrm>
        </p:spPr>
        <p:txBody>
          <a:bodyPr/>
          <a:lstStyle/>
          <a:p>
            <a:fld id="{69C126A4-BD19-47E2-8A0E-0DE1B9D8C925}" type="slidenum">
              <a:rPr lang="en-US" smtClean="0"/>
              <a:pPr/>
              <a:t>‹#›</a:t>
            </a:fld>
            <a:endParaRPr lang="en-US"/>
          </a:p>
        </p:txBody>
      </p:sp>
    </p:spTree>
    <p:extLst>
      <p:ext uri="{BB962C8B-B14F-4D97-AF65-F5344CB8AC3E}">
        <p14:creationId xmlns:p14="http://schemas.microsoft.com/office/powerpoint/2010/main" val="81201545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132DF109-2925-460D-B4DA-CAF5994C5D38}" type="datetime1">
              <a:rPr lang="en-US" smtClean="0"/>
              <a:t>9/4/2025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5408345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812800" y="1589567"/>
            <a:ext cx="51816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794D9EE4-5574-4E9F-AEAF-7735081CE0DB}" type="datetime1">
              <a:rPr lang="en-US" smtClean="0"/>
              <a:t>9/4/2025</a:t>
            </a:fld>
            <a:endParaRPr lang="en-US"/>
          </a:p>
        </p:txBody>
      </p:sp>
      <p:sp>
        <p:nvSpPr>
          <p:cNvPr id="10" name="Slide Number Placeholder 9"/>
          <p:cNvSpPr>
            <a:spLocks noGrp="1"/>
          </p:cNvSpPr>
          <p:nvPr>
            <p:ph type="sldNum" sz="quarter" idx="16"/>
          </p:nvPr>
        </p:nvSpPr>
        <p:spPr/>
        <p:txBody>
          <a:bodyPr rtlCol="0"/>
          <a:lstStyle/>
          <a:p>
            <a:fld id="{69C126A4-BD19-47E2-8A0E-0DE1B9D8C925}" type="slidenum">
              <a:rPr lang="en-US" smtClean="0"/>
              <a:pPr/>
              <a:t>‹#›</a:t>
            </a:fld>
            <a:endParaRPr lang="en-US"/>
          </a:p>
        </p:txBody>
      </p:sp>
      <p:sp>
        <p:nvSpPr>
          <p:cNvPr id="12" name="Footer Placeholder 11"/>
          <p:cNvSpPr>
            <a:spLocks noGrp="1"/>
          </p:cNvSpPr>
          <p:nvPr>
            <p:ph type="ftr" sz="quarter" idx="17"/>
          </p:nvPr>
        </p:nvSpPr>
        <p:spPr>
          <a:xfrm>
            <a:off x="812801" y="6248207"/>
            <a:ext cx="7228111" cy="365125"/>
          </a:xfrm>
          <a:prstGeom prst="rect">
            <a:avLst/>
          </a:prstGeom>
        </p:spPr>
        <p:txBody>
          <a:bodyPr rtlCol="0"/>
          <a:lstStyle/>
          <a:p>
            <a:endParaRPr lang="en-US"/>
          </a:p>
        </p:txBody>
      </p:sp>
    </p:spTree>
    <p:extLst>
      <p:ext uri="{BB962C8B-B14F-4D97-AF65-F5344CB8AC3E}">
        <p14:creationId xmlns:p14="http://schemas.microsoft.com/office/powerpoint/2010/main" val="31791365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812800" y="2438400"/>
            <a:ext cx="51816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F6B138FB-1538-4B40-A684-437E6E9DE0B4}" type="datetime1">
              <a:rPr lang="en-US" smtClean="0"/>
              <a:t>9/4/2025</a:t>
            </a:fld>
            <a:endParaRPr lang="en-US"/>
          </a:p>
        </p:txBody>
      </p:sp>
      <p:sp>
        <p:nvSpPr>
          <p:cNvPr id="12" name="Slide Number Placeholder 11"/>
          <p:cNvSpPr>
            <a:spLocks noGrp="1"/>
          </p:cNvSpPr>
          <p:nvPr>
            <p:ph type="sldNum" sz="quarter" idx="16"/>
          </p:nvPr>
        </p:nvSpPr>
        <p:spPr/>
        <p:txBody>
          <a:bodyPr rtlCol="0"/>
          <a:lstStyle/>
          <a:p>
            <a:fld id="{69C126A4-BD19-47E2-8A0E-0DE1B9D8C925}" type="slidenum">
              <a:rPr lang="en-US" smtClean="0"/>
              <a:pPr/>
              <a:t>‹#›</a:t>
            </a:fld>
            <a:endParaRPr lang="en-US"/>
          </a:p>
        </p:txBody>
      </p:sp>
      <p:sp>
        <p:nvSpPr>
          <p:cNvPr id="14" name="Footer Placeholder 13"/>
          <p:cNvSpPr>
            <a:spLocks noGrp="1"/>
          </p:cNvSpPr>
          <p:nvPr>
            <p:ph type="ftr" sz="quarter" idx="17"/>
          </p:nvPr>
        </p:nvSpPr>
        <p:spPr>
          <a:xfrm>
            <a:off x="812801" y="6248207"/>
            <a:ext cx="7228111" cy="365125"/>
          </a:xfrm>
          <a:prstGeom prst="rect">
            <a:avLst/>
          </a:prstGeom>
        </p:spPr>
        <p:txBody>
          <a:bodyPr rtlCol="0"/>
          <a:lstStyle/>
          <a:p>
            <a:endParaRPr lang="en-US"/>
          </a:p>
        </p:txBody>
      </p:sp>
      <p:sp>
        <p:nvSpPr>
          <p:cNvPr id="16" name="Text Placeholder 15"/>
          <p:cNvSpPr>
            <a:spLocks noGrp="1"/>
          </p:cNvSpPr>
          <p:nvPr>
            <p:ph type="body" sz="quarter" idx="1"/>
          </p:nvPr>
        </p:nvSpPr>
        <p:spPr>
          <a:xfrm>
            <a:off x="812800" y="1752600"/>
            <a:ext cx="5181600" cy="640080"/>
          </a:xfrm>
          <a:prstGeom prst="rect">
            <a:avLst/>
          </a:prstGeom>
          <a:solidFill>
            <a:schemeClr val="accent2"/>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prstGeom prst="rect">
            <a:avLst/>
          </a:prstGeom>
          <a:solidFill>
            <a:schemeClr val="accent4"/>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6965776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F8CEC2C-D3AF-438F-A7AA-FFB2EC9361E5}" type="datetime1">
              <a:rPr lang="en-US" smtClean="0"/>
              <a:t>9/4/2025</a:t>
            </a:fld>
            <a:endParaRPr lang="en-US"/>
          </a:p>
        </p:txBody>
      </p:sp>
      <p:sp>
        <p:nvSpPr>
          <p:cNvPr id="4" name="Footer Placeholder 3"/>
          <p:cNvSpPr>
            <a:spLocks noGrp="1"/>
          </p:cNvSpPr>
          <p:nvPr>
            <p:ph type="ftr" sz="quarter" idx="11"/>
          </p:nvPr>
        </p:nvSpPr>
        <p:spPr>
          <a:xfrm>
            <a:off x="812801" y="6248207"/>
            <a:ext cx="7228111"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1347676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28000" y="6248401"/>
            <a:ext cx="2235200" cy="365125"/>
          </a:xfrm>
        </p:spPr>
        <p:txBody>
          <a:bodyPr/>
          <a:lstStyle/>
          <a:p>
            <a:fld id="{0E8D1DBE-8342-4AE7-BC60-ECECB76D1582}" type="datetime1">
              <a:rPr lang="en-US" smtClean="0"/>
              <a:t>9/4/2025</a:t>
            </a:fld>
            <a:endParaRPr lang="en-US"/>
          </a:p>
        </p:txBody>
      </p:sp>
      <p:sp>
        <p:nvSpPr>
          <p:cNvPr id="3" name="Footer Placeholder 2"/>
          <p:cNvSpPr>
            <a:spLocks noGrp="1"/>
          </p:cNvSpPr>
          <p:nvPr>
            <p:ph type="ftr" sz="quarter" idx="11"/>
          </p:nvPr>
        </p:nvSpPr>
        <p:spPr>
          <a:xfrm>
            <a:off x="812801" y="6248207"/>
            <a:ext cx="7228111"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69C126A4-BD19-47E2-8A0E-0DE1B9D8C925}" type="slidenum">
              <a:rPr lang="en-US" smtClean="0"/>
              <a:pPr/>
              <a:t>‹#›</a:t>
            </a:fld>
            <a:endParaRPr lang="en-US"/>
          </a:p>
        </p:txBody>
      </p:sp>
      <p:pic>
        <p:nvPicPr>
          <p:cNvPr id="5" name="Picture 4" descr="Logo no tag.png"/>
          <p:cNvPicPr>
            <a:picLocks noChangeAspect="1"/>
          </p:cNvPicPr>
          <p:nvPr/>
        </p:nvPicPr>
        <p:blipFill>
          <a:blip r:embed="rId2" cstate="print"/>
          <a:stretch>
            <a:fillRect/>
          </a:stretch>
        </p:blipFill>
        <p:spPr>
          <a:xfrm>
            <a:off x="10391766" y="5892800"/>
            <a:ext cx="1630901" cy="762000"/>
          </a:xfrm>
          <a:prstGeom prst="rect">
            <a:avLst/>
          </a:prstGeom>
        </p:spPr>
      </p:pic>
      <p:sp>
        <p:nvSpPr>
          <p:cNvPr id="7" name="Title 1"/>
          <p:cNvSpPr>
            <a:spLocks noGrp="1"/>
          </p:cNvSpPr>
          <p:nvPr>
            <p:ph type="title"/>
          </p:nvPr>
        </p:nvSpPr>
        <p:spPr>
          <a:xfrm>
            <a:off x="2641600" y="457200"/>
            <a:ext cx="89408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11124165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1221971"/>
            <a:ext cx="105156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8CAE5F1-CFF7-46C3-811B-469D7FA7226C}" type="datetime1">
              <a:rPr lang="en-US" smtClean="0"/>
              <a:t>9/4/2025</a:t>
            </a:fld>
            <a:endParaRPr lang="en-US"/>
          </a:p>
        </p:txBody>
      </p:sp>
      <p:sp>
        <p:nvSpPr>
          <p:cNvPr id="5" name="Footer Placeholder 4"/>
          <p:cNvSpPr>
            <a:spLocks noGrp="1"/>
          </p:cNvSpPr>
          <p:nvPr>
            <p:ph type="ftr" sz="quarter" idx="11"/>
          </p:nvPr>
        </p:nvSpPr>
        <p:spPr>
          <a:xfrm>
            <a:off x="812801" y="6248207"/>
            <a:ext cx="7228111"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C126A4-BD19-47E2-8A0E-0DE1B9D8C925}" type="slidenum">
              <a:rPr lang="en-US" smtClean="0"/>
              <a:pPr/>
              <a:t>‹#›</a:t>
            </a:fld>
            <a:endParaRPr lang="en-US"/>
          </a:p>
        </p:txBody>
      </p:sp>
      <p:sp>
        <p:nvSpPr>
          <p:cNvPr id="7" name="Title 1"/>
          <p:cNvSpPr>
            <a:spLocks noGrp="1"/>
          </p:cNvSpPr>
          <p:nvPr>
            <p:ph type="title"/>
          </p:nvPr>
        </p:nvSpPr>
        <p:spPr>
          <a:xfrm>
            <a:off x="2641600" y="533400"/>
            <a:ext cx="89408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39288044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cSld name="7_Title Slide">
    <p:spTree>
      <p:nvGrpSpPr>
        <p:cNvPr id="1" name=""/>
        <p:cNvGrpSpPr/>
        <p:nvPr/>
      </p:nvGrpSpPr>
      <p:grpSpPr>
        <a:xfrm>
          <a:off x="0" y="0"/>
          <a:ext cx="0" cy="0"/>
          <a:chOff x="0" y="0"/>
          <a:chExt cx="0" cy="0"/>
        </a:xfrm>
      </p:grpSpPr>
      <p:grpSp>
        <p:nvGrpSpPr>
          <p:cNvPr id="3" name="Group 7"/>
          <p:cNvGrpSpPr>
            <a:grpSpLocks/>
          </p:cNvGrpSpPr>
          <p:nvPr/>
        </p:nvGrpSpPr>
        <p:grpSpPr bwMode="auto">
          <a:xfrm>
            <a:off x="609601" y="652463"/>
            <a:ext cx="11010900" cy="2749550"/>
            <a:chOff x="457200" y="652570"/>
            <a:chExt cx="8258158" cy="2749743"/>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609600" y="4191001"/>
            <a:ext cx="10430933" cy="798513"/>
          </a:xfrm>
          <a:prstGeom prst="rect">
            <a:avLst/>
          </a:prstGeom>
        </p:spPr>
        <p:txBody>
          <a:bodyPr/>
          <a:lstStyle>
            <a:lvl1pPr>
              <a:defRPr>
                <a:latin typeface="Arial" pitchFamily="34" charset="0"/>
                <a:cs typeface="Arial" pitchFamily="34" charset="0"/>
              </a:defRPr>
            </a:lvl1pPr>
          </a:lstStyle>
          <a:p>
            <a:r>
              <a:rPr lang="en-US"/>
              <a:t>Click to edit Master title style</a:t>
            </a:r>
          </a:p>
        </p:txBody>
      </p:sp>
    </p:spTree>
    <p:extLst>
      <p:ext uri="{BB962C8B-B14F-4D97-AF65-F5344CB8AC3E}">
        <p14:creationId xmlns:p14="http://schemas.microsoft.com/office/powerpoint/2010/main" val="174444871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3387958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18138123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17666421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024658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4F89A05-41BF-40A7-9E4B-C127AD166AE3}" type="datetime1">
              <a:rPr lang="en-US" smtClean="0"/>
              <a:t>9/4/2025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38304157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21792002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2022056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7324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460226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F13A355-0092-48A8-80F4-C375F26D8901}" type="datetime1">
              <a:rPr lang="en-US" smtClean="0"/>
              <a:t>9/4/2025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5529965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EA6F8B7-5EFB-4699-89AD-43ABF65EC0AD}" type="datetime1">
              <a:rPr lang="en-US" smtClean="0"/>
              <a:t>9/4/2025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86462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B42F1F9-0178-42E9-8242-C55D1E152E9E}" type="datetime1">
              <a:rPr lang="en-US" smtClean="0"/>
              <a:t>9/4/2025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6329991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2647185-3609-4A59-8BF6-214477D10E08}" type="datetime1">
              <a:rPr lang="en-US" smtClean="0"/>
              <a:t>9/4/2025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1941977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14F01E6D-1256-4281-B392-6089399E4D3C}" type="datetime1">
              <a:rPr lang="en-US" smtClean="0"/>
              <a:t>9/4/2025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0346597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9537C808-16D8-437C-BFF3-CB4B2F8767E5}" type="datetime1">
              <a:rPr lang="en-US" smtClean="0"/>
              <a:t>9/4/2025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038536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7233BCA4-B460-4517-B4BB-00BB82B99173}" type="datetime1">
              <a:rPr lang="en-US" smtClean="0"/>
              <a:t>9/4/2025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0843251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3B61331-83FE-40F3-88DE-74E575DA5F6B}" type="datetime1">
              <a:rPr lang="en-US" smtClean="0"/>
              <a:t>9/4/2025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21914080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0508E8C-DE7E-4B68-AF0E-C8B8AEBA969D}" type="datetime1">
              <a:rPr lang="en-US" smtClean="0"/>
              <a:t>9/4/2025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2477395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D4A94D49-F0C0-4473-90F5-961739308B80}"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1583822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5132F368-EF38-4A1D-B385-8C1E4AA79C94}"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6946441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16464855-DE8E-455C-9632-5B8CE8657F64}" type="datetime1">
              <a:rPr lang="en-US" smtClean="0"/>
              <a:t>9/4/2025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1207757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9E1F8AB0-D9A3-4924-9312-00199CB2EA33}"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785860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D54F5139-3BE5-4A2D-B65B-B69D3953049F}" type="datetime1">
              <a:rPr lang="en-US" smtClean="0"/>
              <a:t>9/4/2025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589042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91674819-43F2-425F-9B61-3A48577C6B76}" type="datetime1">
              <a:rPr lang="en-US" smtClean="0"/>
              <a:t>9/4/2025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9/4/2025</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439873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AF0F9157-7977-49DE-80C5-FFFA53A4FB29}"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8378362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B4A96B40-99C9-4A65-9E19-5F78FD6CE43B}" type="datetime1">
              <a:rPr lang="en-US" smtClean="0"/>
              <a:t>9/4/2025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778923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3B262A5-E55C-49BC-8FB6-FD0BAF4AB012}" type="datetime1">
              <a:rPr lang="en-US" smtClean="0"/>
              <a:t>9/4/2025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627571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2BE65907-F9AF-45BF-84A0-8BD75E876D63}" type="datetime1">
              <a:rPr lang="en-US" smtClean="0"/>
              <a:t>9/4/2025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9/4/2025</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3048896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8D14B769-EE0F-4B8E-AB96-81C92FD74707}" type="datetime1">
              <a:rPr lang="en-US" smtClean="0"/>
              <a:t>9/4/2025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39593357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BB0FC406-A3D2-445E-B070-41F6E717AF56}" type="datetime1">
              <a:rPr lang="en-US" smtClean="0"/>
              <a:t>9/4/2025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208139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9D56AF1A-7B84-4F6C-9392-EC76DD6518AD}" type="datetime1">
              <a:rPr lang="en-US" smtClean="0"/>
              <a:t>9/4/2025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213045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B7598B43-6C3A-4985-A657-3760CB5ED702}" type="datetime1">
              <a:rPr lang="en-US" smtClean="0"/>
              <a:t>9/4/2025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2435826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7CA078B4-5FB3-44DF-A5E5-BA9A87708D0E}" type="datetime1">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1514591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75966"/>
            <a:ext cx="5507665"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81719062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48669"/>
            <a:ext cx="5507665"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26189527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5"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11338140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1"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450031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2DB6B75-9D33-4975-A98A-B22C539A09B1}" type="datetime1">
              <a:rPr lang="en-US" smtClean="0"/>
              <a:t>9/4/2025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8801363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3"/>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27467222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27051457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5"/>
            <a:ext cx="2870789"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9100362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6"/>
            <a:ext cx="2870789"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556934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9/4/2025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79679816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9/4/2025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224873134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8"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9/4/2025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8412251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8"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9/4/2025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33193150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6"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8"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3000"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2"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4"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1"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5"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9/4/2025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42948273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2"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2"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2"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5"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40" y="1286469"/>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8" y="3788535"/>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60"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3"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9/4/2025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019843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D6CB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45857BD-6320-4DE3-A493-D4E78CB94A4D}" type="datetime1">
              <a:rPr lang="en-US" smtClean="0"/>
              <a:t>9/4/2025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86537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1A6716FF-A578-472E-AC2E-69BB4CFCEB93}" type="datetime1">
              <a:rPr lang="en-US" smtClean="0"/>
              <a:t>9/4/2025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29247035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9/4/2025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4973313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FA6A0AD2-53AF-4D84-8AC9-3DBC493F2F75}" type="datetimeFigureOut">
              <a:rPr lang="en-US" smtClean="0"/>
              <a:pPr/>
              <a:t>9/4/2025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214584748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5" y="6492877"/>
            <a:ext cx="1585316" cy="365125"/>
          </a:xfrm>
        </p:spPr>
        <p:txBody>
          <a:bodyPr/>
          <a:lstStyle>
            <a:lvl1pPr algn="ctr">
              <a:defRPr/>
            </a:lvl1pPr>
          </a:lstStyle>
          <a:p>
            <a:fld id="{FA6A0AD2-53AF-4D84-8AC9-3DBC493F2F75}" type="datetimeFigureOut">
              <a:rPr lang="en-US" smtClean="0"/>
              <a:pPr/>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8467053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5" y="6492877"/>
            <a:ext cx="1585316" cy="365125"/>
          </a:xfrm>
        </p:spPr>
        <p:txBody>
          <a:bodyPr/>
          <a:lstStyle>
            <a:lvl1pPr algn="ctr">
              <a:defRPr/>
            </a:lvl1pPr>
          </a:lstStyle>
          <a:p>
            <a:fld id="{FA6A0AD2-53AF-4D84-8AC9-3DBC493F2F75}" type="datetimeFigureOut">
              <a:rPr lang="en-US" smtClean="0"/>
              <a:pPr/>
              <a:t>9/4/2025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10226243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5" y="6492877"/>
            <a:ext cx="1585316" cy="365125"/>
          </a:xfrm>
        </p:spPr>
        <p:txBody>
          <a:bodyPr/>
          <a:lstStyle>
            <a:lvl1pPr algn="ctr">
              <a:defRPr/>
            </a:lvl1pPr>
          </a:lstStyle>
          <a:p>
            <a:fld id="{FA6A0AD2-53AF-4D84-8AC9-3DBC493F2F75}" type="datetimeFigureOut">
              <a:rPr lang="en-US" smtClean="0"/>
              <a:pPr/>
              <a:t>9/4/2025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01406959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5" y="6492877"/>
            <a:ext cx="1585316" cy="365125"/>
          </a:xfrm>
        </p:spPr>
        <p:txBody>
          <a:bodyPr/>
          <a:lstStyle>
            <a:lvl1pPr algn="ctr">
              <a:defRPr/>
            </a:lvl1pPr>
          </a:lstStyle>
          <a:p>
            <a:fld id="{FA6A0AD2-53AF-4D84-8AC9-3DBC493F2F75}" type="datetimeFigureOut">
              <a:rPr lang="en-US" smtClean="0"/>
              <a:pPr/>
              <a:t>9/4/2025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90334097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20"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2"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6"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3"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7"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5" y="6492877"/>
            <a:ext cx="1585316" cy="365125"/>
          </a:xfrm>
        </p:spPr>
        <p:txBody>
          <a:bodyPr/>
          <a:lstStyle>
            <a:lvl1pPr algn="ctr">
              <a:defRPr/>
            </a:lvl1pPr>
          </a:lstStyle>
          <a:p>
            <a:fld id="{FA6A0AD2-53AF-4D84-8AC9-3DBC493F2F75}" type="datetimeFigureOut">
              <a:rPr lang="en-US" smtClean="0"/>
              <a:pPr/>
              <a:t>9/4/2025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9378497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5" y="6492877"/>
            <a:ext cx="1585316" cy="365125"/>
          </a:xfrm>
        </p:spPr>
        <p:txBody>
          <a:bodyPr/>
          <a:lstStyle>
            <a:lvl1pPr algn="ctr">
              <a:defRPr/>
            </a:lvl1pPr>
          </a:lstStyle>
          <a:p>
            <a:fld id="{FA6A0AD2-53AF-4D84-8AC9-3DBC493F2F75}" type="datetimeFigureOut">
              <a:rPr lang="en-US" smtClean="0"/>
              <a:pPr/>
              <a:t>9/4/2025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5" y="6492877"/>
            <a:ext cx="1585316"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9/4/2025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0130845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7"/>
            <a:ext cx="2743200" cy="365125"/>
          </a:xfrm>
        </p:spPr>
        <p:txBody>
          <a:bodyPr/>
          <a:lstStyle/>
          <a:p>
            <a:fld id="{FA6A0AD2-53AF-4D84-8AC9-3DBC493F2F75}" type="datetimeFigureOut">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3867449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5" y="6492877"/>
            <a:ext cx="1585316" cy="365125"/>
          </a:xfrm>
        </p:spPr>
        <p:txBody>
          <a:bodyPr/>
          <a:lstStyle>
            <a:lvl1pPr algn="ctr">
              <a:defRPr/>
            </a:lvl1pPr>
          </a:lstStyle>
          <a:p>
            <a:fld id="{FA6A0AD2-53AF-4D84-8AC9-3DBC493F2F75}" type="datetimeFigureOut">
              <a:rPr lang="en-US" smtClean="0"/>
              <a:pPr/>
              <a:t>9/4/2025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641861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B252E32-8FEB-4401-BBC6-A8D499384064}" type="datetime1">
              <a:rPr lang="en-US" smtClean="0"/>
              <a:t>9/4/2025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3105302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7"/>
            <a:ext cx="2743200" cy="365125"/>
          </a:xfrm>
        </p:spPr>
        <p:txBody>
          <a:bodyPr/>
          <a:lstStyle/>
          <a:p>
            <a:fld id="{FA6A0AD2-53AF-4D84-8AC9-3DBC493F2F75}" type="datetimeFigureOut">
              <a:rPr lang="en-US" smtClean="0"/>
              <a:t>9/4/2025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10953765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5" y="6492877"/>
            <a:ext cx="1585316" cy="365125"/>
          </a:xfrm>
        </p:spPr>
        <p:txBody>
          <a:bodyPr/>
          <a:lstStyle>
            <a:lvl1pPr algn="ctr">
              <a:defRPr/>
            </a:lvl1pPr>
          </a:lstStyle>
          <a:p>
            <a:fld id="{FA6A0AD2-53AF-4D84-8AC9-3DBC493F2F75}" type="datetimeFigureOut">
              <a:rPr lang="en-US" smtClean="0"/>
              <a:pPr/>
              <a:t>9/4/2025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3744335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50" y="168668"/>
            <a:ext cx="9884676"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6"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8"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600"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7"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1"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5" y="6492877"/>
            <a:ext cx="1585316" cy="365125"/>
          </a:xfrm>
        </p:spPr>
        <p:txBody>
          <a:bodyPr/>
          <a:lstStyle>
            <a:lvl1pPr algn="ctr">
              <a:defRPr/>
            </a:lvl1pPr>
          </a:lstStyle>
          <a:p>
            <a:fld id="{FA6A0AD2-53AF-4D84-8AC9-3DBC493F2F75}" type="datetimeFigureOut">
              <a:rPr lang="en-US" smtClean="0"/>
              <a:pPr/>
              <a:t>9/4/2025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7750306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8" y="164595"/>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5" y="6492877"/>
            <a:ext cx="1585316" cy="365125"/>
          </a:xfrm>
        </p:spPr>
        <p:txBody>
          <a:bodyPr/>
          <a:lstStyle>
            <a:lvl1pPr algn="ctr">
              <a:defRPr/>
            </a:lvl1pPr>
          </a:lstStyle>
          <a:p>
            <a:fld id="{FA6A0AD2-53AF-4D84-8AC9-3DBC493F2F75}" type="datetimeFigureOut">
              <a:rPr lang="en-US" smtClean="0"/>
              <a:pPr/>
              <a:t>9/4/2025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75342770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5" y="6492877"/>
            <a:ext cx="1585316" cy="365125"/>
          </a:xfrm>
        </p:spPr>
        <p:txBody>
          <a:bodyPr/>
          <a:lstStyle>
            <a:lvl1pPr algn="ctr">
              <a:defRPr/>
            </a:lvl1pPr>
          </a:lstStyle>
          <a:p>
            <a:fld id="{FA6A0AD2-53AF-4D84-8AC9-3DBC493F2F75}" type="datetimeFigureOut">
              <a:rPr lang="en-US" smtClean="0"/>
              <a:pPr/>
              <a:t>9/4/2025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1793283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80667AB-43E1-47B3-A5EF-6E7EA79FBA5D}" type="datetime1">
              <a:rPr lang="en-US" smtClean="0"/>
              <a:t>9/4/2025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795623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3AE667D2-CECC-4501-80E9-8CAF319B9044}"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050283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1FD203FC-9D58-4BC4-A963-80F09361AED9}"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2801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DCC80B74-8E26-40E6-9158-8223510B1110}" type="datetime1">
              <a:rPr lang="en-US" smtClean="0"/>
              <a:t>9/4/2025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948865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73E05095-8498-463E-8E21-3CB6FCE30F6E}"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30331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397BB16-2326-41A9-BBFC-3F6D34F2EDCF}" type="datetime1">
              <a:rPr lang="en-US" smtClean="0"/>
              <a:t>9/4/2025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377350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1A029F2-D1E3-434B-BCBC-128682776619}" type="datetime1">
              <a:rPr lang="en-US" smtClean="0"/>
              <a:t>9/4/2025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9/4/2025</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54083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13909DB2-DF10-47B9-B7EB-4578183CA102}"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3759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55904"/>
            <a:ext cx="241300" cy="160020"/>
          </a:xfrm>
          <a:custGeom>
            <a:avLst/>
            <a:gdLst/>
            <a:ahLst/>
            <a:cxnLst/>
            <a:rect l="l" t="t" r="r" b="b"/>
            <a:pathLst>
              <a:path w="241300" h="160019">
                <a:moveTo>
                  <a:pt x="0" y="160020"/>
                </a:moveTo>
                <a:lnTo>
                  <a:pt x="240792" y="160020"/>
                </a:lnTo>
                <a:lnTo>
                  <a:pt x="240792" y="0"/>
                </a:lnTo>
                <a:lnTo>
                  <a:pt x="0" y="0"/>
                </a:lnTo>
                <a:lnTo>
                  <a:pt x="0" y="160020"/>
                </a:lnTo>
                <a:close/>
              </a:path>
            </a:pathLst>
          </a:custGeom>
          <a:solidFill>
            <a:srgbClr val="F05F38">
              <a:alpha val="76078"/>
            </a:srgbClr>
          </a:solidFill>
        </p:spPr>
        <p:txBody>
          <a:bodyPr wrap="square" lIns="0" tIns="0" rIns="0" bIns="0" rtlCol="0"/>
          <a:lstStyle/>
          <a:p>
            <a:endParaRPr/>
          </a:p>
        </p:txBody>
      </p:sp>
      <p:sp>
        <p:nvSpPr>
          <p:cNvPr id="17" name="bg object 17"/>
          <p:cNvSpPr/>
          <p:nvPr/>
        </p:nvSpPr>
        <p:spPr>
          <a:xfrm>
            <a:off x="1824227" y="755904"/>
            <a:ext cx="10368280" cy="160020"/>
          </a:xfrm>
          <a:custGeom>
            <a:avLst/>
            <a:gdLst/>
            <a:ahLst/>
            <a:cxnLst/>
            <a:rect l="l" t="t" r="r" b="b"/>
            <a:pathLst>
              <a:path w="10368280" h="160019">
                <a:moveTo>
                  <a:pt x="0" y="160020"/>
                </a:moveTo>
                <a:lnTo>
                  <a:pt x="10367772" y="160020"/>
                </a:lnTo>
                <a:lnTo>
                  <a:pt x="10367772" y="0"/>
                </a:lnTo>
                <a:lnTo>
                  <a:pt x="0" y="0"/>
                </a:lnTo>
                <a:lnTo>
                  <a:pt x="0" y="160020"/>
                </a:lnTo>
                <a:close/>
              </a:path>
            </a:pathLst>
          </a:custGeom>
          <a:solidFill>
            <a:srgbClr val="F05F38">
              <a:alpha val="76078"/>
            </a:srgbClr>
          </a:solidFill>
        </p:spPr>
        <p:txBody>
          <a:bodyPr wrap="square" lIns="0" tIns="0" rIns="0" bIns="0" rtlCol="0"/>
          <a:lstStyle/>
          <a:p>
            <a:endParaRPr/>
          </a:p>
        </p:txBody>
      </p:sp>
      <p:sp>
        <p:nvSpPr>
          <p:cNvPr id="18" name="bg object 18"/>
          <p:cNvSpPr/>
          <p:nvPr/>
        </p:nvSpPr>
        <p:spPr>
          <a:xfrm>
            <a:off x="240791" y="0"/>
            <a:ext cx="1583690" cy="6858000"/>
          </a:xfrm>
          <a:custGeom>
            <a:avLst/>
            <a:gdLst/>
            <a:ahLst/>
            <a:cxnLst/>
            <a:rect l="l" t="t" r="r" b="b"/>
            <a:pathLst>
              <a:path w="1583689" h="6858000">
                <a:moveTo>
                  <a:pt x="1583436" y="0"/>
                </a:moveTo>
                <a:lnTo>
                  <a:pt x="0" y="0"/>
                </a:lnTo>
                <a:lnTo>
                  <a:pt x="0" y="6858000"/>
                </a:lnTo>
                <a:lnTo>
                  <a:pt x="1583436" y="6858000"/>
                </a:lnTo>
                <a:lnTo>
                  <a:pt x="1583436" y="0"/>
                </a:lnTo>
                <a:close/>
              </a:path>
            </a:pathLst>
          </a:custGeom>
          <a:solidFill>
            <a:srgbClr val="0D6CB8"/>
          </a:solidFill>
        </p:spPr>
        <p:txBody>
          <a:bodyPr wrap="square" lIns="0" tIns="0" rIns="0" bIns="0" rtlCol="0"/>
          <a:lstStyle/>
          <a:p>
            <a:endParaRPr/>
          </a:p>
        </p:txBody>
      </p:sp>
      <p:pic>
        <p:nvPicPr>
          <p:cNvPr id="19" name="bg object 19"/>
          <p:cNvPicPr/>
          <p:nvPr/>
        </p:nvPicPr>
        <p:blipFill>
          <a:blip r:embed="rId2" cstate="print"/>
          <a:stretch>
            <a:fillRect/>
          </a:stretch>
        </p:blipFill>
        <p:spPr>
          <a:xfrm>
            <a:off x="530351" y="208788"/>
            <a:ext cx="996695" cy="397763"/>
          </a:xfrm>
          <a:prstGeom prst="rect">
            <a:avLst/>
          </a:prstGeom>
        </p:spPr>
      </p:pic>
      <p:pic>
        <p:nvPicPr>
          <p:cNvPr id="20" name="bg object 20"/>
          <p:cNvPicPr/>
          <p:nvPr/>
        </p:nvPicPr>
        <p:blipFill>
          <a:blip r:embed="rId3" cstate="print"/>
          <a:stretch>
            <a:fillRect/>
          </a:stretch>
        </p:blipFill>
        <p:spPr>
          <a:xfrm>
            <a:off x="603503" y="5839967"/>
            <a:ext cx="865631" cy="525779"/>
          </a:xfrm>
          <a:prstGeom prst="rect">
            <a:avLst/>
          </a:prstGeom>
        </p:spPr>
      </p:pic>
      <p:sp>
        <p:nvSpPr>
          <p:cNvPr id="2" name="Holder 2"/>
          <p:cNvSpPr>
            <a:spLocks noGrp="1"/>
          </p:cNvSpPr>
          <p:nvPr>
            <p:ph type="title"/>
          </p:nvPr>
        </p:nvSpPr>
        <p:spPr/>
        <p:txBody>
          <a:bodyPr lIns="0" tIns="0" rIns="0" bIns="0"/>
          <a:lstStyle>
            <a:lvl1pPr>
              <a:defRPr sz="4400" b="1" i="0">
                <a:solidFill>
                  <a:srgbClr val="0D6CB8"/>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76A735C-69AB-48F1-AAFC-A5D17CD79CD0}" type="datetime1">
              <a:rPr lang="en-US" smtClean="0"/>
              <a:t>9/4/2025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82885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CD821674-6E55-4D41-A95E-9115CF9B8C8D}" type="datetime1">
              <a:rPr lang="en-US" smtClean="0"/>
              <a:t>9/4/2025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5128061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B11E6D55-D3C2-4726-AC6D-553BBD322D9A}" type="datetime1">
              <a:rPr lang="en-US" smtClean="0"/>
              <a:t>9/4/2025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196120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660B50A7-80D6-42A5-B467-EF3C2177D544}" type="datetime1">
              <a:rPr lang="en-US" smtClean="0"/>
              <a:t>9/4/2025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572622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6E899677-D2FA-4BFC-B2C2-14E21077C702}" type="datetime1">
              <a:rPr lang="en-US" smtClean="0"/>
              <a:t>9/4/2025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573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8050E6F-A6F3-4542-A191-4481F3070047}" type="datetime1">
              <a:rPr lang="en-US" smtClean="0"/>
              <a:t>9/4/2025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31460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
        <p:nvSpPr>
          <p:cNvPr id="7" name="Date Placeholder 6">
            <a:extLst>
              <a:ext uri="{FF2B5EF4-FFF2-40B4-BE49-F238E27FC236}">
                <a16:creationId xmlns:a16="http://schemas.microsoft.com/office/drawing/2014/main" id="{A094347F-16BA-4564-663B-AC7887601D2E}"/>
              </a:ext>
            </a:extLst>
          </p:cNvPr>
          <p:cNvSpPr>
            <a:spLocks noGrp="1"/>
          </p:cNvSpPr>
          <p:nvPr>
            <p:ph type="dt" sz="half" idx="10"/>
          </p:nvPr>
        </p:nvSpPr>
        <p:spPr/>
        <p:txBody>
          <a:bodyPr/>
          <a:lstStyle/>
          <a:p>
            <a:fld id="{E38523A8-C6AC-4C0D-AF97-36E3348A2D06}" type="datetime1">
              <a:rPr lang="en-US" smtClean="0"/>
              <a:t>9/4/2025</a:t>
            </a:fld>
            <a:endParaRPr lang="en-US"/>
          </a:p>
        </p:txBody>
      </p:sp>
      <p:sp>
        <p:nvSpPr>
          <p:cNvPr id="8" name="Footer Placeholder 7">
            <a:extLst>
              <a:ext uri="{FF2B5EF4-FFF2-40B4-BE49-F238E27FC236}">
                <a16:creationId xmlns:a16="http://schemas.microsoft.com/office/drawing/2014/main" id="{4FE0A8D2-E4E0-3509-7ED8-F07B41C02C7B}"/>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64B41DE5-33C1-C165-A53D-3ACF589405BE}"/>
              </a:ext>
            </a:extLst>
          </p:cNvPr>
          <p:cNvSpPr>
            <a:spLocks noGrp="1"/>
          </p:cNvSpPr>
          <p:nvPr>
            <p:ph type="sldNum" sz="quarter" idx="12"/>
          </p:nvPr>
        </p:nvSpPr>
        <p:spPr/>
        <p:txBody>
          <a:bodyPr/>
          <a:lstStyle/>
          <a:p>
            <a:fld id="{69C126A4-BD19-47E2-8A0E-0DE1B9D8C925}" type="slidenum">
              <a:rPr lang="en-US" smtClean="0"/>
              <a:pPr/>
              <a:t>‹#›</a:t>
            </a:fld>
            <a:endParaRPr lang="en-US"/>
          </a:p>
        </p:txBody>
      </p:sp>
    </p:spTree>
    <p:extLst>
      <p:ext uri="{BB962C8B-B14F-4D97-AF65-F5344CB8AC3E}">
        <p14:creationId xmlns:p14="http://schemas.microsoft.com/office/powerpoint/2010/main" val="545640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B57E-C2FC-9E4B-5220-A78B042781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016D18-4783-6376-F0A3-CB6111210C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0C21F7-C431-BD44-BDFD-F54FA9F6A86D}"/>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5" name="Footer Placeholder 4">
            <a:extLst>
              <a:ext uri="{FF2B5EF4-FFF2-40B4-BE49-F238E27FC236}">
                <a16:creationId xmlns:a16="http://schemas.microsoft.com/office/drawing/2014/main" id="{4EE99C64-9A46-852D-B0AC-9A93A0C09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A3AD25-651F-4E24-D801-2532007932EF}"/>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33065498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85FB-578A-DE4C-6813-BA9BA37E6D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3A6A34-3343-0712-7EA8-A5D4695EB1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C72BC0-D746-55AE-E950-E31D8628A543}"/>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5" name="Footer Placeholder 4">
            <a:extLst>
              <a:ext uri="{FF2B5EF4-FFF2-40B4-BE49-F238E27FC236}">
                <a16:creationId xmlns:a16="http://schemas.microsoft.com/office/drawing/2014/main" id="{CA70917A-146D-07F9-A6D4-C0044AD80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733DF-EBF6-D1E4-0B94-A8B8432625EF}"/>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39585164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B7A3D-456A-DAEA-ADA1-57AC80ED04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705314-DF3B-2204-89A9-BC9B6DDF13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4B5601-EBE5-55B1-B548-408D99218900}"/>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5" name="Footer Placeholder 4">
            <a:extLst>
              <a:ext uri="{FF2B5EF4-FFF2-40B4-BE49-F238E27FC236}">
                <a16:creationId xmlns:a16="http://schemas.microsoft.com/office/drawing/2014/main" id="{06E738C4-D493-6C13-25D3-88636CD85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0FCD3-C3E7-FAF4-D3B8-63FF4BC55D7D}"/>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37168961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886C-5340-60C6-0A11-F62487D8B4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B2B8C7-E3B7-43BB-1F30-76B8747BA7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6E0F57-49D2-B0CA-643B-80933F5F8B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27AAE1-A7BD-4FEA-8916-32FD0420087B}"/>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6" name="Footer Placeholder 5">
            <a:extLst>
              <a:ext uri="{FF2B5EF4-FFF2-40B4-BE49-F238E27FC236}">
                <a16:creationId xmlns:a16="http://schemas.microsoft.com/office/drawing/2014/main" id="{000FAE86-8D66-6F21-C263-87B976994D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E39D64-1A4B-340F-3CA2-080E5CF34812}"/>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4205847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469379"/>
            <a:ext cx="12192000" cy="33655"/>
          </a:xfrm>
          <a:custGeom>
            <a:avLst/>
            <a:gdLst/>
            <a:ahLst/>
            <a:cxnLst/>
            <a:rect l="l" t="t" r="r" b="b"/>
            <a:pathLst>
              <a:path w="12192000" h="33654">
                <a:moveTo>
                  <a:pt x="0" y="33528"/>
                </a:moveTo>
                <a:lnTo>
                  <a:pt x="12192000" y="33528"/>
                </a:lnTo>
                <a:lnTo>
                  <a:pt x="12192000" y="0"/>
                </a:lnTo>
                <a:lnTo>
                  <a:pt x="0" y="0"/>
                </a:lnTo>
                <a:lnTo>
                  <a:pt x="0" y="33528"/>
                </a:lnTo>
                <a:close/>
              </a:path>
            </a:pathLst>
          </a:custGeom>
          <a:solidFill>
            <a:srgbClr val="0D6CB8"/>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5597652" y="6062471"/>
            <a:ext cx="996695" cy="399287"/>
          </a:xfrm>
          <a:prstGeom prst="rect">
            <a:avLst/>
          </a:prstGeom>
        </p:spPr>
      </p:pic>
      <p:sp>
        <p:nvSpPr>
          <p:cNvPr id="18" name="bg object 18"/>
          <p:cNvSpPr/>
          <p:nvPr/>
        </p:nvSpPr>
        <p:spPr>
          <a:xfrm>
            <a:off x="0" y="6502907"/>
            <a:ext cx="12192000" cy="123825"/>
          </a:xfrm>
          <a:custGeom>
            <a:avLst/>
            <a:gdLst/>
            <a:ahLst/>
            <a:cxnLst/>
            <a:rect l="l" t="t" r="r" b="b"/>
            <a:pathLst>
              <a:path w="12192000" h="123825">
                <a:moveTo>
                  <a:pt x="12192000" y="0"/>
                </a:moveTo>
                <a:lnTo>
                  <a:pt x="0" y="0"/>
                </a:lnTo>
                <a:lnTo>
                  <a:pt x="0" y="123444"/>
                </a:lnTo>
                <a:lnTo>
                  <a:pt x="12192000" y="123444"/>
                </a:lnTo>
                <a:lnTo>
                  <a:pt x="12192000" y="0"/>
                </a:lnTo>
                <a:close/>
              </a:path>
            </a:pathLst>
          </a:custGeom>
          <a:solidFill>
            <a:srgbClr val="F05F38"/>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10887457" y="152400"/>
            <a:ext cx="896110" cy="528827"/>
          </a:xfrm>
          <a:prstGeom prst="rect">
            <a:avLst/>
          </a:prstGeom>
        </p:spPr>
      </p:pic>
      <p:sp>
        <p:nvSpPr>
          <p:cNvPr id="20" name="bg object 20"/>
          <p:cNvSpPr/>
          <p:nvPr/>
        </p:nvSpPr>
        <p:spPr>
          <a:xfrm>
            <a:off x="0" y="836675"/>
            <a:ext cx="12192000" cy="5633085"/>
          </a:xfrm>
          <a:custGeom>
            <a:avLst/>
            <a:gdLst/>
            <a:ahLst/>
            <a:cxnLst/>
            <a:rect l="l" t="t" r="r" b="b"/>
            <a:pathLst>
              <a:path w="12192000" h="5633085">
                <a:moveTo>
                  <a:pt x="12192000" y="0"/>
                </a:moveTo>
                <a:lnTo>
                  <a:pt x="0" y="0"/>
                </a:lnTo>
                <a:lnTo>
                  <a:pt x="0" y="5632704"/>
                </a:lnTo>
                <a:lnTo>
                  <a:pt x="12192000" y="5632704"/>
                </a:lnTo>
                <a:lnTo>
                  <a:pt x="12192000" y="0"/>
                </a:lnTo>
                <a:close/>
              </a:path>
            </a:pathLst>
          </a:custGeom>
          <a:solidFill>
            <a:srgbClr val="FFFFFF"/>
          </a:solidFill>
        </p:spPr>
        <p:txBody>
          <a:bodyPr wrap="square" lIns="0" tIns="0" rIns="0" bIns="0" rtlCol="0"/>
          <a:lstStyle/>
          <a:p>
            <a:endParaRPr/>
          </a:p>
        </p:txBody>
      </p:sp>
      <p:pic>
        <p:nvPicPr>
          <p:cNvPr id="21" name="bg object 21"/>
          <p:cNvPicPr/>
          <p:nvPr/>
        </p:nvPicPr>
        <p:blipFill>
          <a:blip r:embed="rId4" cstate="print"/>
          <a:stretch>
            <a:fillRect/>
          </a:stretch>
        </p:blipFill>
        <p:spPr>
          <a:xfrm>
            <a:off x="0" y="905255"/>
            <a:ext cx="12191999" cy="5952743"/>
          </a:xfrm>
          <a:prstGeom prst="rect">
            <a:avLst/>
          </a:prstGeom>
        </p:spPr>
      </p:pic>
      <p:sp>
        <p:nvSpPr>
          <p:cNvPr id="2" name="Holder 2"/>
          <p:cNvSpPr>
            <a:spLocks noGrp="1"/>
          </p:cNvSpPr>
          <p:nvPr>
            <p:ph type="title"/>
          </p:nvPr>
        </p:nvSpPr>
        <p:spPr/>
        <p:txBody>
          <a:bodyPr lIns="0" tIns="0" rIns="0" bIns="0"/>
          <a:lstStyle>
            <a:lvl1pPr>
              <a:defRPr sz="4400" b="1" i="0">
                <a:solidFill>
                  <a:srgbClr val="0D6CB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2B78518A-E74D-46FE-97A5-786C5CC26FA1}" type="datetime1">
              <a:rPr lang="en-US" smtClean="0"/>
              <a:t>9/4/2025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69819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FC09-4C68-6337-5EAC-81727EDA5D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F254A6-BCFC-7FBB-A054-CAAAE83BE2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F98FFF-674E-93BE-4889-0A159739FA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B100B0-E3D9-312E-228E-2EB498FD3A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3E4BF8-665D-6C42-02D1-D5A53C9141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403F97-7EE0-ADB2-CD82-45A380D21D8A}"/>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8" name="Footer Placeholder 7">
            <a:extLst>
              <a:ext uri="{FF2B5EF4-FFF2-40B4-BE49-F238E27FC236}">
                <a16:creationId xmlns:a16="http://schemas.microsoft.com/office/drawing/2014/main" id="{FDF80BD8-D7E5-51EB-64F9-14F9408325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EAADB0-0AD1-46D8-636F-1C075041B16F}"/>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41441910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5F5D8-4657-DD17-5DE2-C2F6524206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417341-3644-1B06-5B0A-1D7FDB28AC2F}"/>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4" name="Footer Placeholder 3">
            <a:extLst>
              <a:ext uri="{FF2B5EF4-FFF2-40B4-BE49-F238E27FC236}">
                <a16:creationId xmlns:a16="http://schemas.microsoft.com/office/drawing/2014/main" id="{BEF0EA96-0D4A-AE97-399D-63A557CA55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03FE63-7791-7803-D091-593F1F5C58CE}"/>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4076851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49F757-66B9-A0DD-ACC2-5EB81301574D}"/>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3" name="Footer Placeholder 2">
            <a:extLst>
              <a:ext uri="{FF2B5EF4-FFF2-40B4-BE49-F238E27FC236}">
                <a16:creationId xmlns:a16="http://schemas.microsoft.com/office/drawing/2014/main" id="{DBD49BF9-D092-A733-C01A-ABCF0C3958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7FE419-91CF-AC7E-52F1-ABD4177342BE}"/>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3214088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4CA8-01F8-404F-2411-7BA85E317B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2E791C-9D1F-8AD7-6AA8-CA66555A9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689962-0BF2-0158-BBF9-714E1C36D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92806C-080A-945C-0C9F-1F4C1600E9DD}"/>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6" name="Footer Placeholder 5">
            <a:extLst>
              <a:ext uri="{FF2B5EF4-FFF2-40B4-BE49-F238E27FC236}">
                <a16:creationId xmlns:a16="http://schemas.microsoft.com/office/drawing/2014/main" id="{D19E3CF7-3F4D-3991-E9FB-A5A341659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070E5D-F884-AC9F-09DD-01A33F68EDDE}"/>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1965951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7CA80-5398-F7B2-4047-13BE7EFCD8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0E21EA-D318-AC51-9E73-6176601CBE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BE3480-7BAB-F0AA-78E4-8CF02A5C5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51B527-803C-F163-ADD8-6C38A90F7FDA}"/>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6" name="Footer Placeholder 5">
            <a:extLst>
              <a:ext uri="{FF2B5EF4-FFF2-40B4-BE49-F238E27FC236}">
                <a16:creationId xmlns:a16="http://schemas.microsoft.com/office/drawing/2014/main" id="{25CDAF19-DC05-CE62-EEA6-14CFFD9E30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73C4FF-4196-93EE-EAE6-279B0D5322A5}"/>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2145951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31614-09A8-105D-6AEC-0D962F1B8A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6C13E6-3765-C89F-8C6C-7F4BF5419B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E80968-213C-03FB-573A-F2FFF6AD7A75}"/>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5" name="Footer Placeholder 4">
            <a:extLst>
              <a:ext uri="{FF2B5EF4-FFF2-40B4-BE49-F238E27FC236}">
                <a16:creationId xmlns:a16="http://schemas.microsoft.com/office/drawing/2014/main" id="{454F60A5-DEB1-DC6A-128A-BA342FC011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CB917-3D82-B527-53F6-D423E9A2E4CF}"/>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4206280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CD2CD4-CAFC-2CDF-B633-33C8C32C23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710C1-9066-B035-7ECD-14CA2341D7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2948-DA81-89DF-73E8-2B902D1E42F4}"/>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5" name="Footer Placeholder 4">
            <a:extLst>
              <a:ext uri="{FF2B5EF4-FFF2-40B4-BE49-F238E27FC236}">
                <a16:creationId xmlns:a16="http://schemas.microsoft.com/office/drawing/2014/main" id="{B441497E-BFC2-4456-8683-C19E1C5C6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90439-43A4-436E-F094-82DE9F9BA839}"/>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30936492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75966"/>
            <a:ext cx="5507665"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5461386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48669"/>
            <a:ext cx="5507665"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32525269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5"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grpSp>
        <p:nvGrpSpPr>
          <p:cNvPr id="10" name="Group 7">
            <a:extLst>
              <a:ext uri="{FF2B5EF4-FFF2-40B4-BE49-F238E27FC236}">
                <a16:creationId xmlns:a16="http://schemas.microsoft.com/office/drawing/2014/main" id="{8B995B03-DEBB-48D1-8181-6F22D0CE1466}"/>
              </a:ext>
            </a:extLst>
          </p:cNvPr>
          <p:cNvGrpSpPr>
            <a:grpSpLocks/>
          </p:cNvGrpSpPr>
          <p:nvPr userDrawn="1"/>
        </p:nvGrpSpPr>
        <p:grpSpPr bwMode="auto">
          <a:xfrm>
            <a:off x="609601" y="652463"/>
            <a:ext cx="11010900" cy="2749550"/>
            <a:chOff x="457200" y="652570"/>
            <a:chExt cx="8258158" cy="2749743"/>
          </a:xfrm>
        </p:grpSpPr>
        <p:pic>
          <p:nvPicPr>
            <p:cNvPr id="11" name="Picture 2">
              <a:extLst>
                <a:ext uri="{FF2B5EF4-FFF2-40B4-BE49-F238E27FC236}">
                  <a16:creationId xmlns:a16="http://schemas.microsoft.com/office/drawing/2014/main" id="{24A0163C-39D2-4A1A-8B72-3E8A13C4D64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D5A01A53-61EA-426E-8C53-D01C342B370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61217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169407" y="195071"/>
            <a:ext cx="1853183" cy="877823"/>
          </a:xfrm>
          <a:prstGeom prst="rect">
            <a:avLst/>
          </a:prstGeom>
        </p:spPr>
      </p:pic>
      <p:sp>
        <p:nvSpPr>
          <p:cNvPr id="17" name="bg object 17"/>
          <p:cNvSpPr/>
          <p:nvPr/>
        </p:nvSpPr>
        <p:spPr>
          <a:xfrm>
            <a:off x="1524000" y="2859023"/>
            <a:ext cx="9144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CA03D41-6390-46C1-B501-D4CB75CEA5CF}" type="datetime1">
              <a:rPr lang="en-US" smtClean="0"/>
              <a:t>9/4/2025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82081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1"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13476563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3"/>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4006142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3348320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5"/>
            <a:ext cx="2870789"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852502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6"/>
            <a:ext cx="2870789"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348461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3ECD1BA4-E7D0-475D-8E75-D5DBB5FAF0F7}" type="datetime1">
              <a:rPr lang="en-US" smtClean="0"/>
              <a:t>9/4/2025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
        <p:nvSpPr>
          <p:cNvPr id="14" name="TextBox 13">
            <a:extLst>
              <a:ext uri="{FF2B5EF4-FFF2-40B4-BE49-F238E27FC236}">
                <a16:creationId xmlns:a16="http://schemas.microsoft.com/office/drawing/2014/main" id="{4886090A-54C0-407F-B707-FA99B6650B38}"/>
              </a:ext>
            </a:extLst>
          </p:cNvPr>
          <p:cNvSpPr txBox="1"/>
          <p:nvPr userDrawn="1"/>
        </p:nvSpPr>
        <p:spPr>
          <a:xfrm>
            <a:off x="3860800" y="6357078"/>
            <a:ext cx="4507347" cy="369332"/>
          </a:xfrm>
          <a:prstGeom prst="rect">
            <a:avLst/>
          </a:prstGeom>
          <a:solidFill>
            <a:schemeClr val="bg1"/>
          </a:solidFill>
        </p:spPr>
        <p:txBody>
          <a:bodyPr wrap="square" rtlCol="0">
            <a:spAutoFit/>
          </a:bodyPr>
          <a:lstStyle/>
          <a:p>
            <a:pPr algn="ctr"/>
            <a:r>
              <a:rPr lang="en-US" sz="1800"/>
              <a:t>  </a:t>
            </a:r>
            <a:r>
              <a:rPr lang="en-US" sz="800">
                <a:solidFill>
                  <a:schemeClr val="bg1">
                    <a:lumMod val="65000"/>
                  </a:schemeClr>
                </a:solidFill>
              </a:rPr>
              <a:t>© </a:t>
            </a:r>
            <a:r>
              <a:rPr lang="en-US" sz="800">
                <a:solidFill>
                  <a:schemeClr val="bg1">
                    <a:lumMod val="65000"/>
                  </a:schemeClr>
                </a:solidFill>
                <a:latin typeface="+mj-lt"/>
              </a:rPr>
              <a:t>Copyright 2007-2020 Texas Education Agency (TEA). All Rights Reserved</a:t>
            </a:r>
          </a:p>
        </p:txBody>
      </p:sp>
    </p:spTree>
    <p:extLst>
      <p:ext uri="{BB962C8B-B14F-4D97-AF65-F5344CB8AC3E}">
        <p14:creationId xmlns:p14="http://schemas.microsoft.com/office/powerpoint/2010/main" val="24340471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1AFF0EBD-D961-4DD9-9A8D-8615F8CB48F3}" type="datetime1">
              <a:rPr lang="en-US" smtClean="0"/>
              <a:t>9/4/2025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2496257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8"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67840595-4F68-4B0A-BE69-C39CB681F61B}" type="datetime1">
              <a:rPr lang="en-US" smtClean="0"/>
              <a:t>9/4/2025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1318413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8"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006CFCFD-48A2-4089-AA06-8E4B8AAADD27}" type="datetime1">
              <a:rPr lang="en-US" smtClean="0"/>
              <a:t>9/4/2025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6255754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6"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p:nvSpPr>
        <p:spPr>
          <a:xfrm>
            <a:off x="2643188"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4953000"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7262812"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9572624"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1"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5"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A203C68C-8BA2-4B48-BEA8-F0568362E3D3}" type="datetime1">
              <a:rPr lang="en-US" smtClean="0"/>
              <a:t>9/4/2025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055311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5FEC06AD-3D8E-4DDE-AA17-951EB8FFBBE0}" type="datetime1">
              <a:rPr lang="en-US" smtClean="0"/>
              <a:t>9/4/2025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548186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2"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712382"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6909502"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6941735"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40" y="1286469"/>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8" y="3788535"/>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60"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3"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AA36DA2D-3FBF-4C5B-A8F3-04E2BC05AE94}" type="datetime1">
              <a:rPr lang="en-US" smtClean="0"/>
              <a:t>9/4/2025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8890261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C78FE60C-523C-4F88-8009-5647114E82C0}" type="datetime1">
              <a:rPr lang="en-US" smtClean="0"/>
              <a:t>9/4/2025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4020697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6A26B2CE-8342-430C-81E5-9D260C4FFE53}" type="datetime1">
              <a:rPr lang="en-US" smtClean="0"/>
              <a:t>9/4/2025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21746792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5" y="6492877"/>
            <a:ext cx="1585316" cy="365125"/>
          </a:xfrm>
        </p:spPr>
        <p:txBody>
          <a:bodyPr/>
          <a:lstStyle>
            <a:lvl1pPr algn="ctr">
              <a:defRPr/>
            </a:lvl1pPr>
          </a:lstStyle>
          <a:p>
            <a:fld id="{B96CE49A-4C20-4BE4-A6B3-BE2E1D5E85AB}"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8937111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5" y="6492877"/>
            <a:ext cx="1585316" cy="365125"/>
          </a:xfrm>
        </p:spPr>
        <p:txBody>
          <a:bodyPr/>
          <a:lstStyle>
            <a:lvl1pPr algn="ctr">
              <a:defRPr/>
            </a:lvl1pPr>
          </a:lstStyle>
          <a:p>
            <a:fld id="{A318A2B6-222C-4EA7-ABBC-5D7E775C5FB0}"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9437653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5" y="6492877"/>
            <a:ext cx="1585316" cy="365125"/>
          </a:xfrm>
        </p:spPr>
        <p:txBody>
          <a:bodyPr/>
          <a:lstStyle>
            <a:lvl1pPr algn="ctr">
              <a:defRPr/>
            </a:lvl1pPr>
          </a:lstStyle>
          <a:p>
            <a:fld id="{002C14B7-897C-4D66-8D81-B94C8180ED30}" type="datetime1">
              <a:rPr lang="en-US" smtClean="0"/>
              <a:t>9/4/2025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8378106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5" y="6492877"/>
            <a:ext cx="1585316" cy="365125"/>
          </a:xfrm>
        </p:spPr>
        <p:txBody>
          <a:bodyPr/>
          <a:lstStyle>
            <a:lvl1pPr algn="ctr">
              <a:defRPr/>
            </a:lvl1pPr>
          </a:lstStyle>
          <a:p>
            <a:fld id="{A593D189-B84E-4F0E-9A57-702A242CD38D}"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355866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20"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4833732"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714354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9453356"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3"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7"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5" y="6492877"/>
            <a:ext cx="1585316" cy="365125"/>
          </a:xfrm>
        </p:spPr>
        <p:txBody>
          <a:bodyPr/>
          <a:lstStyle>
            <a:lvl1pPr algn="ctr">
              <a:defRPr/>
            </a:lvl1pPr>
          </a:lstStyle>
          <a:p>
            <a:fld id="{F732CB35-02B9-4604-8656-92561E2BD5E9}" type="datetime1">
              <a:rPr lang="en-US" smtClean="0"/>
              <a:t>9/4/2025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4736838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5" y="6492877"/>
            <a:ext cx="1585316" cy="365125"/>
          </a:xfrm>
        </p:spPr>
        <p:txBody>
          <a:bodyPr/>
          <a:lstStyle>
            <a:lvl1pPr algn="ctr">
              <a:defRPr/>
            </a:lvl1pPr>
          </a:lstStyle>
          <a:p>
            <a:fld id="{A3CEDBF2-B028-412E-98D6-B9212D1FBDD1}" type="datetime1">
              <a:rPr lang="en-US" smtClean="0"/>
              <a:t>9/4/2025</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5" y="6492877"/>
            <a:ext cx="1585316"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9/4/2025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5425244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7"/>
            <a:ext cx="2743200" cy="365125"/>
          </a:xfrm>
        </p:spPr>
        <p:txBody>
          <a:bodyPr/>
          <a:lstStyle/>
          <a:p>
            <a:fld id="{728872C6-DC77-47E5-B9D9-3A40BB94A8EB}"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322841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18348484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5" y="6492877"/>
            <a:ext cx="1585316" cy="365125"/>
          </a:xfrm>
        </p:spPr>
        <p:txBody>
          <a:bodyPr/>
          <a:lstStyle>
            <a:lvl1pPr algn="ctr">
              <a:defRPr/>
            </a:lvl1pPr>
          </a:lstStyle>
          <a:p>
            <a:fld id="{8501C6FE-1412-4B0B-8C2B-202EBB3983DA}" type="datetime1">
              <a:rPr lang="en-US" smtClean="0"/>
              <a:t>9/4/2025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41964245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7"/>
            <a:ext cx="2743200" cy="365125"/>
          </a:xfrm>
        </p:spPr>
        <p:txBody>
          <a:bodyPr/>
          <a:lstStyle/>
          <a:p>
            <a:fld id="{712E0865-6F6D-4888-8445-F04CF85B3251}" type="datetime1">
              <a:rPr lang="en-US" smtClean="0"/>
              <a:t>9/4/2025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5" y="6492877"/>
            <a:ext cx="1585316"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9/4/2025</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291583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5" y="6492877"/>
            <a:ext cx="1585316" cy="365125"/>
          </a:xfrm>
        </p:spPr>
        <p:txBody>
          <a:bodyPr/>
          <a:lstStyle>
            <a:lvl1pPr algn="ctr">
              <a:defRPr/>
            </a:lvl1pPr>
          </a:lstStyle>
          <a:p>
            <a:fld id="{AE338319-8F4A-42B5-959C-C1FB65C549CE}" type="datetime1">
              <a:rPr lang="en-US" smtClean="0"/>
              <a:t>9/4/2025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6996304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50" y="168668"/>
            <a:ext cx="9884676"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4793976"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7103788"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9413600"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7"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1"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5" y="6492877"/>
            <a:ext cx="1585316" cy="365125"/>
          </a:xfrm>
        </p:spPr>
        <p:txBody>
          <a:bodyPr/>
          <a:lstStyle>
            <a:lvl1pPr algn="ctr">
              <a:defRPr/>
            </a:lvl1pPr>
          </a:lstStyle>
          <a:p>
            <a:fld id="{B3F52C9D-8DD5-47A3-BD24-7277DF7FA892}" type="datetime1">
              <a:rPr lang="en-US" smtClean="0"/>
              <a:t>9/4/2025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10779455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8" y="164595"/>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5" y="6492877"/>
            <a:ext cx="1585316" cy="365125"/>
          </a:xfrm>
        </p:spPr>
        <p:txBody>
          <a:bodyPr/>
          <a:lstStyle>
            <a:lvl1pPr algn="ctr">
              <a:defRPr/>
            </a:lvl1pPr>
          </a:lstStyle>
          <a:p>
            <a:fld id="{6ACFCEF4-2D5D-4CF2-93C8-3F6DF82C99A4}" type="datetime1">
              <a:rPr lang="en-US" smtClean="0"/>
              <a:t>9/4/2025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11352741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5" y="6492877"/>
            <a:ext cx="1585316" cy="365125"/>
          </a:xfrm>
        </p:spPr>
        <p:txBody>
          <a:bodyPr/>
          <a:lstStyle>
            <a:lvl1pPr algn="ctr">
              <a:defRPr/>
            </a:lvl1pPr>
          </a:lstStyle>
          <a:p>
            <a:fld id="{92C0EF1E-839A-4794-B40A-AFE08AF84F1F}" type="datetime1">
              <a:rPr lang="en-US" smtClean="0"/>
              <a:t>9/4/2025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42000001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709C0E55-44E7-404C-A696-D938B4FBFA13}" type="datetime1">
              <a:rPr lang="en-US" smtClean="0"/>
              <a:t>9/4/2025</a:t>
            </a:fld>
            <a:endParaRPr lang="en-US"/>
          </a:p>
        </p:txBody>
      </p:sp>
      <p:sp>
        <p:nvSpPr>
          <p:cNvPr id="17" name="Footer Placeholder 16"/>
          <p:cNvSpPr>
            <a:spLocks noGrp="1"/>
          </p:cNvSpPr>
          <p:nvPr>
            <p:ph type="ftr" sz="quarter" idx="11"/>
          </p:nvPr>
        </p:nvSpPr>
        <p:spPr>
          <a:xfrm>
            <a:off x="2780524" y="236543"/>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1669377"/>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119E71-DB2B-4692-AB7D-782ADFC77109}"/>
              </a:ext>
            </a:extLst>
          </p:cNvPr>
          <p:cNvSpPr>
            <a:spLocks noGrp="1"/>
          </p:cNvSpPr>
          <p:nvPr>
            <p:ph type="dt" sz="half" idx="10"/>
          </p:nvPr>
        </p:nvSpPr>
        <p:spPr/>
        <p:txBody>
          <a:bodyPr/>
          <a:lstStyle/>
          <a:p>
            <a:fld id="{E5D2594D-BA06-45C1-BAF6-4AE59EF4E8C9}" type="datetime1">
              <a:rPr lang="en-US" smtClean="0"/>
              <a:t>9/4/2025</a:t>
            </a:fld>
            <a:endParaRPr lang="en-US"/>
          </a:p>
        </p:txBody>
      </p:sp>
      <p:sp>
        <p:nvSpPr>
          <p:cNvPr id="4" name="Slide Number Placeholder 3">
            <a:extLst>
              <a:ext uri="{FF2B5EF4-FFF2-40B4-BE49-F238E27FC236}">
                <a16:creationId xmlns:a16="http://schemas.microsoft.com/office/drawing/2014/main" id="{7A729881-764F-4DCA-8ECC-137B0C06C368}"/>
              </a:ext>
            </a:extLst>
          </p:cNvPr>
          <p:cNvSpPr>
            <a:spLocks noGrp="1"/>
          </p:cNvSpPr>
          <p:nvPr>
            <p:ph type="sldNum" sz="quarter" idx="12"/>
          </p:nvPr>
        </p:nvSpPr>
        <p:spPr/>
        <p:txBody>
          <a:bodyPr/>
          <a:lstStyle>
            <a:lvl1pPr>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29362044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8A6670-E935-43B5-8CD5-6158FBB2C84E}"/>
              </a:ext>
            </a:extLst>
          </p:cNvPr>
          <p:cNvSpPr>
            <a:spLocks noGrp="1"/>
          </p:cNvSpPr>
          <p:nvPr>
            <p:ph type="body" idx="1"/>
          </p:nvPr>
        </p:nvSpPr>
        <p:spPr>
          <a:xfrm>
            <a:off x="831851" y="540335"/>
            <a:ext cx="10515600" cy="442716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AEBC8C-91C8-44D7-949D-054B097A9F66}"/>
              </a:ext>
            </a:extLst>
          </p:cNvPr>
          <p:cNvSpPr>
            <a:spLocks noGrp="1"/>
          </p:cNvSpPr>
          <p:nvPr>
            <p:ph type="dt" sz="half" idx="10"/>
          </p:nvPr>
        </p:nvSpPr>
        <p:spPr/>
        <p:txBody>
          <a:bodyPr/>
          <a:lstStyle/>
          <a:p>
            <a:fld id="{C2BDC0A9-CF34-4EA3-882D-25B1B217838E}" type="datetime1">
              <a:rPr lang="en-US" smtClean="0"/>
              <a:t>9/4/2025</a:t>
            </a:fld>
            <a:endParaRPr lang="en-US"/>
          </a:p>
        </p:txBody>
      </p:sp>
      <p:sp>
        <p:nvSpPr>
          <p:cNvPr id="5" name="Footer Placeholder 4">
            <a:extLst>
              <a:ext uri="{FF2B5EF4-FFF2-40B4-BE49-F238E27FC236}">
                <a16:creationId xmlns:a16="http://schemas.microsoft.com/office/drawing/2014/main" id="{400F7AA8-8228-4BFD-A656-875C0DAF9A41}"/>
              </a:ext>
            </a:extLst>
          </p:cNvPr>
          <p:cNvSpPr>
            <a:spLocks noGrp="1"/>
          </p:cNvSpPr>
          <p:nvPr>
            <p:ph type="ftr" sz="quarter" idx="11"/>
          </p:nvPr>
        </p:nvSpPr>
        <p:spPr>
          <a:xfrm>
            <a:off x="4038600" y="6356358"/>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CDD9D1-684A-42C7-9F96-001C5B5C4D94}"/>
              </a:ext>
            </a:extLst>
          </p:cNvPr>
          <p:cNvSpPr>
            <a:spLocks noGrp="1"/>
          </p:cNvSpPr>
          <p:nvPr>
            <p:ph type="sldNum" sz="quarter" idx="12"/>
          </p:nvPr>
        </p:nvSpPr>
        <p:spPr/>
        <p:txBody>
          <a:body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BBA826C2-EA8D-456F-B88F-CAF62343FF25}"/>
              </a:ext>
            </a:extLst>
          </p:cNvPr>
          <p:cNvSpPr>
            <a:spLocks noGrp="1"/>
          </p:cNvSpPr>
          <p:nvPr>
            <p:ph type="title" hasCustomPrompt="1"/>
          </p:nvPr>
        </p:nvSpPr>
        <p:spPr>
          <a:xfrm>
            <a:off x="831851" y="5195455"/>
            <a:ext cx="10515600" cy="1024370"/>
          </a:xfrm>
        </p:spPr>
        <p:txBody>
          <a:bodyPr anchor="b">
            <a:normAutofit/>
          </a:bodyPr>
          <a:lstStyle>
            <a:lvl1pPr>
              <a:defRPr sz="4400">
                <a:solidFill>
                  <a:srgbClr val="CCF0F5"/>
                </a:solidFill>
              </a:defRPr>
            </a:lvl1pPr>
          </a:lstStyle>
          <a:p>
            <a:r>
              <a:rPr lang="en-US"/>
              <a:t>Contents</a:t>
            </a:r>
          </a:p>
        </p:txBody>
      </p:sp>
    </p:spTree>
    <p:extLst>
      <p:ext uri="{BB962C8B-B14F-4D97-AF65-F5344CB8AC3E}">
        <p14:creationId xmlns:p14="http://schemas.microsoft.com/office/powerpoint/2010/main" val="314659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B3B209-14CA-4CF4-81E4-B217D9FD748C}"/>
              </a:ext>
            </a:extLst>
          </p:cNvPr>
          <p:cNvSpPr>
            <a:spLocks noGrp="1"/>
          </p:cNvSpPr>
          <p:nvPr>
            <p:ph sz="half" idx="1"/>
          </p:nvPr>
        </p:nvSpPr>
        <p:spPr>
          <a:xfrm>
            <a:off x="838200" y="1221971"/>
            <a:ext cx="5181600" cy="4954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3AC14D-7AE0-4CC5-89E0-589EF1E68B8F}"/>
              </a:ext>
            </a:extLst>
          </p:cNvPr>
          <p:cNvSpPr>
            <a:spLocks noGrp="1"/>
          </p:cNvSpPr>
          <p:nvPr>
            <p:ph sz="half" idx="2"/>
          </p:nvPr>
        </p:nvSpPr>
        <p:spPr>
          <a:xfrm>
            <a:off x="6172200" y="1221971"/>
            <a:ext cx="5181600" cy="4954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5E3C59-73DF-491B-9E57-533944C23A02}"/>
              </a:ext>
            </a:extLst>
          </p:cNvPr>
          <p:cNvSpPr>
            <a:spLocks noGrp="1"/>
          </p:cNvSpPr>
          <p:nvPr>
            <p:ph type="dt" sz="half" idx="10"/>
          </p:nvPr>
        </p:nvSpPr>
        <p:spPr/>
        <p:txBody>
          <a:bodyPr/>
          <a:lstStyle/>
          <a:p>
            <a:fld id="{106529E1-93EA-4649-8BAE-828015557FEC}" type="datetime1">
              <a:rPr lang="en-US" smtClean="0"/>
              <a:t>9/4/2025</a:t>
            </a:fld>
            <a:endParaRPr lang="en-US"/>
          </a:p>
        </p:txBody>
      </p:sp>
      <p:sp>
        <p:nvSpPr>
          <p:cNvPr id="7" name="Slide Number Placeholder 6">
            <a:extLst>
              <a:ext uri="{FF2B5EF4-FFF2-40B4-BE49-F238E27FC236}">
                <a16:creationId xmlns:a16="http://schemas.microsoft.com/office/drawing/2014/main" id="{9AE59CEC-AF39-4708-9C6F-752CDF923078}"/>
              </a:ext>
            </a:extLst>
          </p:cNvPr>
          <p:cNvSpPr>
            <a:spLocks noGrp="1"/>
          </p:cNvSpPr>
          <p:nvPr>
            <p:ph type="sldNum" sz="quarter" idx="12"/>
          </p:nvPr>
        </p:nvSpPr>
        <p:spPr/>
        <p:txBody>
          <a:bodyPr/>
          <a:lstStyle>
            <a:lvl1pPr>
              <a:defRPr/>
            </a:lvl1pPr>
          </a:lstStyle>
          <a:p>
            <a:fld id="{25037DA4-2335-4A87-8586-64B2BAB08211}" type="slidenum">
              <a:rPr lang="en-US" smtClean="0"/>
              <a:pPr/>
              <a:t>‹#›</a:t>
            </a:fld>
            <a:endParaRPr lang="en-US"/>
          </a:p>
        </p:txBody>
      </p:sp>
      <p:sp>
        <p:nvSpPr>
          <p:cNvPr id="8" name="Title Placeholder 1">
            <a:extLst>
              <a:ext uri="{FF2B5EF4-FFF2-40B4-BE49-F238E27FC236}">
                <a16:creationId xmlns:a16="http://schemas.microsoft.com/office/drawing/2014/main" id="{E816D5A5-8085-4C88-BA61-6393CDFE0D2F}"/>
              </a:ext>
            </a:extLst>
          </p:cNvPr>
          <p:cNvSpPr>
            <a:spLocks noGrp="1"/>
          </p:cNvSpPr>
          <p:nvPr>
            <p:ph type="title"/>
          </p:nvPr>
        </p:nvSpPr>
        <p:spPr>
          <a:xfrm>
            <a:off x="838205" y="44380"/>
            <a:ext cx="9758343" cy="79382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96942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25756086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Default w logo">
    <p:spTree>
      <p:nvGrpSpPr>
        <p:cNvPr id="1" name=""/>
        <p:cNvGrpSpPr/>
        <p:nvPr/>
      </p:nvGrpSpPr>
      <p:grpSpPr>
        <a:xfrm>
          <a:off x="0" y="0"/>
          <a:ext cx="0" cy="0"/>
          <a:chOff x="0" y="0"/>
          <a:chExt cx="0" cy="0"/>
        </a:xfrm>
      </p:grpSpPr>
      <p:sp>
        <p:nvSpPr>
          <p:cNvPr id="9" name="Rectangle 8"/>
          <p:cNvSpPr/>
          <p:nvPr/>
        </p:nvSpPr>
        <p:spPr>
          <a:xfrm>
            <a:off x="2540000" y="0"/>
            <a:ext cx="9652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3772100-17E9-4B33-B707-D66035AE6778}" type="datetime1">
              <a:rPr lang="en-US" smtClean="0"/>
              <a:t>9/4/2025</a:t>
            </a:fld>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203201" y="152401"/>
            <a:ext cx="2156956" cy="1007787"/>
          </a:xfrm>
          <a:prstGeom prst="rect">
            <a:avLst/>
          </a:prstGeom>
        </p:spPr>
      </p:pic>
      <p:sp>
        <p:nvSpPr>
          <p:cNvPr id="11" name="Title 1"/>
          <p:cNvSpPr>
            <a:spLocks noGrp="1"/>
          </p:cNvSpPr>
          <p:nvPr>
            <p:ph type="title"/>
          </p:nvPr>
        </p:nvSpPr>
        <p:spPr>
          <a:xfrm>
            <a:off x="2540000" y="457200"/>
            <a:ext cx="9144000" cy="841248"/>
          </a:xfrm>
          <a:prstGeom prst="rect">
            <a:avLst/>
          </a:prstGeom>
        </p:spPr>
        <p:txBody>
          <a:bodyPr anchor="ctr">
            <a:noAutofit/>
          </a:bodyPr>
          <a:lstStyle>
            <a:lvl1pPr algn="l">
              <a:buNone/>
              <a:defRPr sz="28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711200" y="1752600"/>
            <a:ext cx="10871200" cy="4495800"/>
          </a:xfrm>
          <a:prstGeom prst="rect">
            <a:avLst/>
          </a:prstGeom>
        </p:spPr>
        <p:txBody>
          <a:bodyPr>
            <a:noAutofit/>
          </a:bodyPr>
          <a:lstStyle>
            <a:lvl1pPr>
              <a:lnSpc>
                <a:spcPct val="106000"/>
              </a:lnSpc>
              <a:spcBef>
                <a:spcPts val="600"/>
              </a:spcBef>
              <a:spcAft>
                <a:spcPts val="600"/>
              </a:spcAft>
              <a:buFont typeface="Wingdings" pitchFamily="2" charset="2"/>
              <a:buChar char="q"/>
              <a:defRPr sz="1800" baseline="0">
                <a:latin typeface="+mn-lt"/>
              </a:defRPr>
            </a:lvl1pPr>
          </a:lstStyle>
          <a:p>
            <a:pPr>
              <a:spcBef>
                <a:spcPts val="600"/>
              </a:spcBef>
              <a:spcAft>
                <a:spcPts val="600"/>
              </a:spcAft>
              <a:buFont typeface="Wingdings" pitchFamily="2" charset="2"/>
              <a:buChar char="q"/>
            </a:pPr>
            <a:r>
              <a:rPr lang="en-US" sz="2600"/>
              <a:t>Insert text</a:t>
            </a:r>
            <a:endParaRPr lang="en-US"/>
          </a:p>
        </p:txBody>
      </p:sp>
      <p:sp>
        <p:nvSpPr>
          <p:cNvPr id="12" name="Slide Number Placeholder 2"/>
          <p:cNvSpPr>
            <a:spLocks noGrp="1"/>
          </p:cNvSpPr>
          <p:nvPr>
            <p:ph type="sldNum" sz="quarter" idx="12"/>
          </p:nvPr>
        </p:nvSpPr>
        <p:spPr>
          <a:xfrm>
            <a:off x="0" y="1280848"/>
            <a:ext cx="711200" cy="244476"/>
          </a:xfrm>
        </p:spPr>
        <p:txBody>
          <a:bodyPr>
            <a:normAutofit fontScale="92500" lnSpcReduction="20000"/>
          </a:bodyPr>
          <a:lstStyle/>
          <a:p>
            <a:fld id="{2F0C4421-5918-4AA3-AE4A-C36EDD2FD6EB}" type="slidenum">
              <a:rPr lang="en-US" smtClean="0"/>
              <a:pPr/>
              <a:t>‹#›</a:t>
            </a:fld>
            <a:endParaRPr lang="en-US"/>
          </a:p>
        </p:txBody>
      </p:sp>
      <p:sp>
        <p:nvSpPr>
          <p:cNvPr id="2" name="TextBox 1"/>
          <p:cNvSpPr txBox="1"/>
          <p:nvPr userDrawn="1"/>
        </p:nvSpPr>
        <p:spPr>
          <a:xfrm>
            <a:off x="5486400" y="6400800"/>
            <a:ext cx="6096000" cy="215444"/>
          </a:xfrm>
          <a:prstGeom prst="rect">
            <a:avLst/>
          </a:prstGeom>
          <a:noFill/>
        </p:spPr>
        <p:txBody>
          <a:bodyPr wrap="square" rtlCol="0">
            <a:spAutoFit/>
          </a:bodyPr>
          <a:lstStyle/>
          <a:p>
            <a:pPr algn="r"/>
            <a:endParaRPr lang="en-US" sz="800" kern="1200">
              <a:solidFill>
                <a:schemeClr val="tx2"/>
              </a:solidFill>
              <a:effectLst/>
              <a:latin typeface="+mn-lt"/>
              <a:ea typeface="+mn-ea"/>
              <a:cs typeface="+mn-cs"/>
            </a:endParaRPr>
          </a:p>
        </p:txBody>
      </p:sp>
    </p:spTree>
    <p:extLst>
      <p:ext uri="{BB962C8B-B14F-4D97-AF65-F5344CB8AC3E}">
        <p14:creationId xmlns:p14="http://schemas.microsoft.com/office/powerpoint/2010/main" val="5950902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1" name="Picture 10" descr="TSDS Logo_Reversed_notext.png"/>
          <p:cNvPicPr>
            <a:picLocks noChangeAspect="1"/>
          </p:cNvPicPr>
          <p:nvPr userDrawn="1"/>
        </p:nvPicPr>
        <p:blipFill>
          <a:blip r:embed="rId2" cstate="print"/>
          <a:stretch>
            <a:fillRect/>
          </a:stretch>
        </p:blipFill>
        <p:spPr>
          <a:xfrm>
            <a:off x="203200" y="152401"/>
            <a:ext cx="1467813" cy="685801"/>
          </a:xfrm>
          <a:prstGeom prst="rect">
            <a:avLst/>
          </a:prstGeom>
        </p:spPr>
      </p:pic>
      <p:sp>
        <p:nvSpPr>
          <p:cNvPr id="13" name="Slide Number Placeholder 12"/>
          <p:cNvSpPr>
            <a:spLocks noGrp="1"/>
          </p:cNvSpPr>
          <p:nvPr>
            <p:ph type="sldNum" sz="quarter" idx="11"/>
          </p:nvPr>
        </p:nvSpPr>
        <p:spPr>
          <a:xfrm>
            <a:off x="11277600" y="533400"/>
            <a:ext cx="711200" cy="244476"/>
          </a:xfrm>
        </p:spPr>
        <p:txBody>
          <a:bodyPr/>
          <a:lstStyle/>
          <a:p>
            <a:fld id="{25037DA4-2335-4A87-8586-64B2BAB08211}" type="slidenum">
              <a:rPr lang="en-US" smtClean="0"/>
              <a:pPr/>
              <a:t>‹#›</a:t>
            </a:fld>
            <a:endParaRPr lang="en-US"/>
          </a:p>
        </p:txBody>
      </p:sp>
    </p:spTree>
    <p:extLst>
      <p:ext uri="{BB962C8B-B14F-4D97-AF65-F5344CB8AC3E}">
        <p14:creationId xmlns:p14="http://schemas.microsoft.com/office/powerpoint/2010/main" val="2290979340"/>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812800" y="1589567"/>
            <a:ext cx="51816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5BDFA701-B2A3-496B-98CB-A0BA45D51926}" type="datetime1">
              <a:rPr lang="en-US" smtClean="0"/>
              <a:t>9/4/2025</a:t>
            </a:fld>
            <a:endParaRPr lang="en-US"/>
          </a:p>
        </p:txBody>
      </p:sp>
      <p:sp>
        <p:nvSpPr>
          <p:cNvPr id="10" name="Slide Number Placeholder 9"/>
          <p:cNvSpPr>
            <a:spLocks noGrp="1"/>
          </p:cNvSpPr>
          <p:nvPr>
            <p:ph type="sldNum" sz="quarter" idx="16"/>
          </p:nvPr>
        </p:nvSpPr>
        <p:spPr/>
        <p:txBody>
          <a:bodyPr rtlCol="0"/>
          <a:lstStyle/>
          <a:p>
            <a:fld id="{2F0C4421-5918-4AA3-AE4A-C36EDD2FD6EB}" type="slidenum">
              <a:rPr lang="en-US" smtClean="0"/>
              <a:pPr/>
              <a:t>‹#›</a:t>
            </a:fld>
            <a:endParaRPr lang="en-US"/>
          </a:p>
        </p:txBody>
      </p:sp>
      <p:sp>
        <p:nvSpPr>
          <p:cNvPr id="12" name="Footer Placeholder 11"/>
          <p:cNvSpPr>
            <a:spLocks noGrp="1"/>
          </p:cNvSpPr>
          <p:nvPr>
            <p:ph type="ftr" sz="quarter" idx="17"/>
          </p:nvPr>
        </p:nvSpPr>
        <p:spPr>
          <a:xfrm>
            <a:off x="812801" y="6248207"/>
            <a:ext cx="7228111" cy="365125"/>
          </a:xfrm>
          <a:prstGeom prst="rect">
            <a:avLst/>
          </a:prstGeom>
        </p:spPr>
        <p:txBody>
          <a:bodyPr rtlCol="0"/>
          <a:lstStyle/>
          <a:p>
            <a:endParaRPr lang="en-US"/>
          </a:p>
        </p:txBody>
      </p:sp>
    </p:spTree>
    <p:extLst>
      <p:ext uri="{BB962C8B-B14F-4D97-AF65-F5344CB8AC3E}">
        <p14:creationId xmlns:p14="http://schemas.microsoft.com/office/powerpoint/2010/main" val="8737262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812800" y="2438400"/>
            <a:ext cx="51816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7020D599-3280-4475-A5FA-314F46C3D525}" type="datetime1">
              <a:rPr lang="en-US" smtClean="0"/>
              <a:t>9/4/2025</a:t>
            </a:fld>
            <a:endParaRPr lang="en-US"/>
          </a:p>
        </p:txBody>
      </p:sp>
      <p:sp>
        <p:nvSpPr>
          <p:cNvPr id="12" name="Slide Number Placeholder 11"/>
          <p:cNvSpPr>
            <a:spLocks noGrp="1"/>
          </p:cNvSpPr>
          <p:nvPr>
            <p:ph type="sldNum" sz="quarter" idx="16"/>
          </p:nvPr>
        </p:nvSpPr>
        <p:spPr/>
        <p:txBody>
          <a:bodyPr rtlCol="0"/>
          <a:lstStyle/>
          <a:p>
            <a:fld id="{2F0C4421-5918-4AA3-AE4A-C36EDD2FD6EB}" type="slidenum">
              <a:rPr lang="en-US" smtClean="0"/>
              <a:pPr/>
              <a:t>‹#›</a:t>
            </a:fld>
            <a:endParaRPr lang="en-US"/>
          </a:p>
        </p:txBody>
      </p:sp>
      <p:sp>
        <p:nvSpPr>
          <p:cNvPr id="14" name="Footer Placeholder 13"/>
          <p:cNvSpPr>
            <a:spLocks noGrp="1"/>
          </p:cNvSpPr>
          <p:nvPr>
            <p:ph type="ftr" sz="quarter" idx="17"/>
          </p:nvPr>
        </p:nvSpPr>
        <p:spPr>
          <a:xfrm>
            <a:off x="812801" y="6248207"/>
            <a:ext cx="7228111" cy="365125"/>
          </a:xfrm>
          <a:prstGeom prst="rect">
            <a:avLst/>
          </a:prstGeom>
        </p:spPr>
        <p:txBody>
          <a:bodyPr rtlCol="0"/>
          <a:lstStyle/>
          <a:p>
            <a:endParaRPr lang="en-US"/>
          </a:p>
        </p:txBody>
      </p:sp>
      <p:sp>
        <p:nvSpPr>
          <p:cNvPr id="16" name="Text Placeholder 15"/>
          <p:cNvSpPr>
            <a:spLocks noGrp="1"/>
          </p:cNvSpPr>
          <p:nvPr>
            <p:ph type="body" sz="quarter" idx="1"/>
          </p:nvPr>
        </p:nvSpPr>
        <p:spPr>
          <a:xfrm>
            <a:off x="812800" y="1752600"/>
            <a:ext cx="5181600" cy="640080"/>
          </a:xfrm>
          <a:prstGeom prst="rect">
            <a:avLst/>
          </a:prstGeom>
          <a:solidFill>
            <a:schemeClr val="accent2"/>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prstGeom prst="rect">
            <a:avLst/>
          </a:prstGeom>
          <a:solidFill>
            <a:schemeClr val="accent4"/>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42330430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EB03F6C-3049-4282-AC57-2FAC7D4D8C2A}" type="datetime1">
              <a:rPr lang="en-US" smtClean="0"/>
              <a:t>9/4/2025</a:t>
            </a:fld>
            <a:endParaRPr lang="en-US"/>
          </a:p>
        </p:txBody>
      </p:sp>
      <p:sp>
        <p:nvSpPr>
          <p:cNvPr id="4" name="Footer Placeholder 3"/>
          <p:cNvSpPr>
            <a:spLocks noGrp="1"/>
          </p:cNvSpPr>
          <p:nvPr>
            <p:ph type="ftr" sz="quarter" idx="11"/>
          </p:nvPr>
        </p:nvSpPr>
        <p:spPr>
          <a:xfrm>
            <a:off x="812801" y="6248207"/>
            <a:ext cx="7228111"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15212454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28000" y="6248401"/>
            <a:ext cx="2235200" cy="365125"/>
          </a:xfrm>
        </p:spPr>
        <p:txBody>
          <a:bodyPr/>
          <a:lstStyle/>
          <a:p>
            <a:fld id="{584AEDEF-51B8-4874-A9BB-8716170F7042}" type="datetime1">
              <a:rPr lang="en-US" smtClean="0"/>
              <a:t>9/4/2025</a:t>
            </a:fld>
            <a:endParaRPr lang="en-US"/>
          </a:p>
        </p:txBody>
      </p:sp>
      <p:sp>
        <p:nvSpPr>
          <p:cNvPr id="3" name="Footer Placeholder 2"/>
          <p:cNvSpPr>
            <a:spLocks noGrp="1"/>
          </p:cNvSpPr>
          <p:nvPr>
            <p:ph type="ftr" sz="quarter" idx="11"/>
          </p:nvPr>
        </p:nvSpPr>
        <p:spPr>
          <a:xfrm>
            <a:off x="812801" y="6248207"/>
            <a:ext cx="7228111"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2F0C4421-5918-4AA3-AE4A-C36EDD2FD6EB}" type="slidenum">
              <a:rPr lang="en-US" smtClean="0"/>
              <a:pPr/>
              <a:t>‹#›</a:t>
            </a:fld>
            <a:endParaRPr lang="en-US"/>
          </a:p>
        </p:txBody>
      </p:sp>
      <p:pic>
        <p:nvPicPr>
          <p:cNvPr id="5" name="Picture 4" descr="Logo no tag.png"/>
          <p:cNvPicPr>
            <a:picLocks noChangeAspect="1"/>
          </p:cNvPicPr>
          <p:nvPr userDrawn="1"/>
        </p:nvPicPr>
        <p:blipFill>
          <a:blip r:embed="rId2" cstate="print"/>
          <a:stretch>
            <a:fillRect/>
          </a:stretch>
        </p:blipFill>
        <p:spPr>
          <a:xfrm>
            <a:off x="10391766" y="5892800"/>
            <a:ext cx="1630901" cy="762000"/>
          </a:xfrm>
          <a:prstGeom prst="rect">
            <a:avLst/>
          </a:prstGeom>
        </p:spPr>
      </p:pic>
      <p:sp>
        <p:nvSpPr>
          <p:cNvPr id="7" name="Title 1"/>
          <p:cNvSpPr>
            <a:spLocks noGrp="1"/>
          </p:cNvSpPr>
          <p:nvPr>
            <p:ph type="title"/>
          </p:nvPr>
        </p:nvSpPr>
        <p:spPr>
          <a:xfrm>
            <a:off x="2641600" y="457200"/>
            <a:ext cx="89408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26850622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1221971"/>
            <a:ext cx="105156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2198793-3C8C-4758-9150-EB7D7A490FF2}" type="datetime1">
              <a:rPr lang="en-US" smtClean="0"/>
              <a:t>9/4/2025</a:t>
            </a:fld>
            <a:endParaRPr lang="en-US"/>
          </a:p>
        </p:txBody>
      </p:sp>
      <p:sp>
        <p:nvSpPr>
          <p:cNvPr id="5" name="Footer Placeholder 4"/>
          <p:cNvSpPr>
            <a:spLocks noGrp="1"/>
          </p:cNvSpPr>
          <p:nvPr>
            <p:ph type="ftr" sz="quarter" idx="11"/>
          </p:nvPr>
        </p:nvSpPr>
        <p:spPr>
          <a:xfrm>
            <a:off x="812801" y="6248207"/>
            <a:ext cx="7228111"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F0C4421-5918-4AA3-AE4A-C36EDD2FD6EB}" type="slidenum">
              <a:rPr lang="en-US" smtClean="0"/>
              <a:pPr/>
              <a:t>‹#›</a:t>
            </a:fld>
            <a:endParaRPr lang="en-US"/>
          </a:p>
        </p:txBody>
      </p:sp>
      <p:sp>
        <p:nvSpPr>
          <p:cNvPr id="7" name="Title 1"/>
          <p:cNvSpPr>
            <a:spLocks noGrp="1"/>
          </p:cNvSpPr>
          <p:nvPr>
            <p:ph type="title"/>
          </p:nvPr>
        </p:nvSpPr>
        <p:spPr>
          <a:xfrm>
            <a:off x="2641600" y="533400"/>
            <a:ext cx="89408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3827773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609601" y="652463"/>
            <a:ext cx="11010900" cy="2749550"/>
            <a:chOff x="457200" y="652570"/>
            <a:chExt cx="8258158" cy="2749743"/>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609600" y="4191001"/>
            <a:ext cx="10430933" cy="798513"/>
          </a:xfrm>
          <a:prstGeom prst="rect">
            <a:avLst/>
          </a:prstGeom>
        </p:spPr>
        <p:txBody>
          <a:bodyPr/>
          <a:lstStyle>
            <a:lvl1pPr>
              <a:defRPr>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292734674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75966"/>
            <a:ext cx="5507665"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11044510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48669"/>
            <a:ext cx="5507665"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1793210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27373947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5"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29687143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1"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19307000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3"/>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5257606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3562315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5"/>
            <a:ext cx="2870789"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24035086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6"/>
            <a:ext cx="2870789"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0617055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756362D2-8AB6-44C0-971B-D4376FEC18E4}" type="datetime1">
              <a:rPr lang="en-US" smtClean="0"/>
              <a:t>9/4/2025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8346493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3382BFC5-4BC1-4B0A-9ECA-14865FC60207}" type="datetime1">
              <a:rPr lang="en-US" smtClean="0"/>
              <a:t>9/4/2025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28522836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8"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8D7365C8-84C8-4C1D-900A-62E28B67B085}" type="datetime1">
              <a:rPr lang="en-US" smtClean="0"/>
              <a:t>9/4/2025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7597162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8"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D03857A4-6A09-4174-BBD6-3411B29AE9D3}" type="datetime1">
              <a:rPr lang="en-US" smtClean="0"/>
              <a:t>9/4/2025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834551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theme" Target="../theme/theme4.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41" Type="http://schemas.openxmlformats.org/officeDocument/2006/relationships/slideLayout" Target="../slideLayouts/slideLayout87.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theme" Target="../theme/theme5.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theme" Target="../theme/theme6.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theme" Target="../theme/theme7.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slideLayout" Target="../slideLayouts/slideLayout211.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29" Type="http://schemas.openxmlformats.org/officeDocument/2006/relationships/slideLayout" Target="../slideLayouts/slideLayout214.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slideLayout" Target="../slideLayouts/slideLayout213.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slideLayout" Target="../slideLayouts/slideLayout212.xml"/><Relationship Id="rId30"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67178" y="52824"/>
            <a:ext cx="10276239" cy="765955"/>
          </a:xfrm>
          <a:prstGeom prst="rect">
            <a:avLst/>
          </a:prstGeom>
        </p:spPr>
        <p:txBody>
          <a:bodyPr wrap="square" lIns="0" tIns="0" rIns="0" bIns="0">
            <a:spAutoFit/>
          </a:bodyPr>
          <a:lstStyle>
            <a:lvl1pPr>
              <a:defRPr sz="4400" b="1" i="0">
                <a:solidFill>
                  <a:srgbClr val="0D6CB8"/>
                </a:solidFill>
                <a:latin typeface="Calibri"/>
                <a:cs typeface="Calibri"/>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5DE07F0F-BC50-4DF0-B199-FC175ADC9B23}" type="datetime1">
              <a:rPr lang="en-US" smtClean="0"/>
              <a:t>9/4/2025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5567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E38523A8-C6AC-4C0D-AF97-36E3348A2D06}" type="datetime1">
              <a:rPr lang="en-US" smtClean="0"/>
              <a:t>9/4/2025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36654679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534A71-4533-0BF5-56D2-96DCD34C3B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A49D15-95AD-207E-C1CE-1E53A1CFA9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084CA4-ABD3-C659-53A7-E00CC9D612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FAD9DE-2850-4928-A6F3-52121E428032}" type="datetimeFigureOut">
              <a:rPr lang="en-US" smtClean="0"/>
              <a:t>9/4/2025</a:t>
            </a:fld>
            <a:endParaRPr lang="en-US"/>
          </a:p>
        </p:txBody>
      </p:sp>
      <p:sp>
        <p:nvSpPr>
          <p:cNvPr id="5" name="Footer Placeholder 4">
            <a:extLst>
              <a:ext uri="{FF2B5EF4-FFF2-40B4-BE49-F238E27FC236}">
                <a16:creationId xmlns:a16="http://schemas.microsoft.com/office/drawing/2014/main" id="{1147C8BA-74E3-AE7A-E41F-699173DE6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260A5DB-719C-344D-376F-FED4AC2B90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438352-09E5-44DE-B931-116F3FE892E7}" type="slidenum">
              <a:rPr lang="en-US" smtClean="0"/>
              <a:t>‹#›</a:t>
            </a:fld>
            <a:endParaRPr lang="en-US"/>
          </a:p>
        </p:txBody>
      </p:sp>
    </p:spTree>
    <p:extLst>
      <p:ext uri="{BB962C8B-B14F-4D97-AF65-F5344CB8AC3E}">
        <p14:creationId xmlns:p14="http://schemas.microsoft.com/office/powerpoint/2010/main" val="3192317116"/>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bg1"/>
                </a:solidFill>
              </a:defRPr>
            </a:lvl1pPr>
          </a:lstStyle>
          <a:p>
            <a:fld id="{D863A3E0-B7B6-44AB-9CB2-337EB6F6C07E}" type="datetime1">
              <a:rPr lang="en-US" smtClean="0"/>
              <a:t>9/4/2025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bg1"/>
                </a:solidFill>
              </a:defRPr>
            </a:lvl1pPr>
          </a:lstStyle>
          <a:p>
            <a:fld id="{25037DA4-2335-4A87-8586-64B2BAB08211}"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4"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4466105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946" r:id="rId21"/>
    <p:sldLayoutId id="2147483947" r:id="rId22"/>
    <p:sldLayoutId id="2147483948" r:id="rId23"/>
    <p:sldLayoutId id="2147483949" r:id="rId24"/>
    <p:sldLayoutId id="2147483950" r:id="rId25"/>
    <p:sldLayoutId id="2147483951" r:id="rId26"/>
    <p:sldLayoutId id="2147483952" r:id="rId27"/>
    <p:sldLayoutId id="2147483953" r:id="rId28"/>
    <p:sldLayoutId id="2147483954" r:id="rId29"/>
    <p:sldLayoutId id="2147483955" r:id="rId30"/>
    <p:sldLayoutId id="2147483956" r:id="rId31"/>
    <p:sldLayoutId id="2147483957" r:id="rId32"/>
    <p:sldLayoutId id="2147483958" r:id="rId33"/>
    <p:sldLayoutId id="2147483959" r:id="rId34"/>
    <p:sldLayoutId id="2147483960" r:id="rId35"/>
    <p:sldLayoutId id="2147483961" r:id="rId36"/>
    <p:sldLayoutId id="2147483962" r:id="rId37"/>
    <p:sldLayoutId id="2147483963" r:id="rId38"/>
    <p:sldLayoutId id="2147483964" r:id="rId39"/>
    <p:sldLayoutId id="2147483965" r:id="rId40"/>
    <p:sldLayoutId id="2147483966" r:id="rId41"/>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bg1"/>
                </a:solidFill>
              </a:defRPr>
            </a:lvl1pPr>
          </a:lstStyle>
          <a:p>
            <a:fld id="{07F97D27-43DE-4617-850E-9C6E4094F23C}" type="datetime1">
              <a:rPr lang="en-US" smtClean="0"/>
              <a:t>9/4/2025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4"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979325369"/>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1494DB99-9D3D-4CD2-A18C-2E93ECCBDD22}" type="datetime1">
              <a:rPr lang="en-US" smtClean="0"/>
              <a:t>9/4/2025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69939597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 id="2147483885" r:id="rId21"/>
    <p:sldLayoutId id="2147483886" r:id="rId22"/>
    <p:sldLayoutId id="2147483887" r:id="rId23"/>
    <p:sldLayoutId id="2147483888" r:id="rId24"/>
    <p:sldLayoutId id="2147483889" r:id="rId25"/>
    <p:sldLayoutId id="2147483890" r:id="rId26"/>
    <p:sldLayoutId id="2147483891" r:id="rId27"/>
    <p:sldLayoutId id="2147483892" r:id="rId28"/>
    <p:sldLayoutId id="2147483893" r:id="rId29"/>
    <p:sldLayoutId id="2147483894" r:id="rId30"/>
    <p:sldLayoutId id="2147483895" r:id="rId31"/>
    <p:sldLayoutId id="2147483896" r:id="rId32"/>
    <p:sldLayoutId id="2147483897" r:id="rId33"/>
    <p:sldLayoutId id="2147483898" r:id="rId34"/>
    <p:sldLayoutId id="2147483899" r:id="rId35"/>
    <p:sldLayoutId id="2147483900" r:id="rId36"/>
    <p:sldLayoutId id="2147483901" r:id="rId37"/>
    <p:sldLayoutId id="2147483902" r:id="rId38"/>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D653E3D8-6E41-456D-8CA7-174B27309042}" type="datetime1">
              <a:rPr lang="en-US" smtClean="0"/>
              <a:t>9/4/2025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70448003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 id="2147483924" r:id="rId21"/>
    <p:sldLayoutId id="2147483925" r:id="rId22"/>
    <p:sldLayoutId id="2147483926" r:id="rId23"/>
    <p:sldLayoutId id="2147483927" r:id="rId24"/>
    <p:sldLayoutId id="2147483928" r:id="rId25"/>
    <p:sldLayoutId id="2147483929" r:id="rId26"/>
    <p:sldLayoutId id="2147483930" r:id="rId27"/>
    <p:sldLayoutId id="2147483931" r:id="rId28"/>
    <p:sldLayoutId id="2147483932" r:id="rId29"/>
    <p:sldLayoutId id="2147483933" r:id="rId3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bg1"/>
                </a:solidFill>
              </a:defRPr>
            </a:lvl1pPr>
          </a:lstStyle>
          <a:p>
            <a:fld id="{FA6A0AD2-53AF-4D84-8AC9-3DBC493F2F75}" type="datetimeFigureOut">
              <a:rPr lang="en-US" smtClean="0"/>
              <a:pPr/>
              <a:t>9/4/2025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4"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21597033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Lst>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29.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09.xml"/><Relationship Id="rId1" Type="http://schemas.openxmlformats.org/officeDocument/2006/relationships/tags" Target="../tags/tag1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9.xml"/><Relationship Id="rId1" Type="http://schemas.openxmlformats.org/officeDocument/2006/relationships/tags" Target="../tags/tag1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9.xml"/><Relationship Id="rId1" Type="http://schemas.openxmlformats.org/officeDocument/2006/relationships/tags" Target="../tags/tag13.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9.xml"/><Relationship Id="rId1" Type="http://schemas.openxmlformats.org/officeDocument/2006/relationships/tags" Target="../tags/tag14.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09.xml"/><Relationship Id="rId1" Type="http://schemas.openxmlformats.org/officeDocument/2006/relationships/tags" Target="../tags/tag15.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09.xml"/><Relationship Id="rId1" Type="http://schemas.openxmlformats.org/officeDocument/2006/relationships/tags" Target="../tags/tag16.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09.xml"/><Relationship Id="rId1" Type="http://schemas.openxmlformats.org/officeDocument/2006/relationships/tags" Target="../tags/tag17.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09.xml"/><Relationship Id="rId1" Type="http://schemas.openxmlformats.org/officeDocument/2006/relationships/tags" Target="../tags/tag18.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09.xml"/><Relationship Id="rId1" Type="http://schemas.openxmlformats.org/officeDocument/2006/relationships/tags" Target="../tags/tag19.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9.xml"/><Relationship Id="rId1" Type="http://schemas.openxmlformats.org/officeDocument/2006/relationships/tags" Target="../tags/tag20.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ags" Target="../tags/tag3.xml"/><Relationship Id="rId5" Type="http://schemas.openxmlformats.org/officeDocument/2006/relationships/hyperlink" Target="http://tea4avcastro.tea.state.tx.us/tsds_training/TSDSUpgradeProject2024/KeyTermsandDefinitions/Key_Terms_and_Definitions.pdf" TargetMode="External"/><Relationship Id="rId4" Type="http://schemas.openxmlformats.org/officeDocument/2006/relationships/hyperlink" Target="http://tea4avcastro.tea.state.tx.us/tsds_training/TSDSUpgradeProjectTraining2024/KeyTerms/Key_Terms_and_Definitions.pdf"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09.xml"/><Relationship Id="rId1" Type="http://schemas.openxmlformats.org/officeDocument/2006/relationships/tags" Target="../tags/tag21.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09.xml"/><Relationship Id="rId1" Type="http://schemas.openxmlformats.org/officeDocument/2006/relationships/tags" Target="../tags/tag2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09.xml"/><Relationship Id="rId1" Type="http://schemas.openxmlformats.org/officeDocument/2006/relationships/tags" Target="../tags/tag23.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09.xml"/><Relationship Id="rId1" Type="http://schemas.openxmlformats.org/officeDocument/2006/relationships/tags" Target="../tags/tag24.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09.xml"/><Relationship Id="rId1" Type="http://schemas.openxmlformats.org/officeDocument/2006/relationships/tags" Target="../tags/tag2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9.xml"/><Relationship Id="rId1" Type="http://schemas.openxmlformats.org/officeDocument/2006/relationships/tags" Target="../tags/tag26.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9.xml"/><Relationship Id="rId1" Type="http://schemas.openxmlformats.org/officeDocument/2006/relationships/tags" Target="../tags/tag27.xml"/><Relationship Id="rId5" Type="http://schemas.openxmlformats.org/officeDocument/2006/relationships/image" Target="../media/image32.pn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0.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31.xml"/><Relationship Id="rId7" Type="http://schemas.openxmlformats.org/officeDocument/2006/relationships/diagramQuickStyle" Target="../diagrams/quickStyle2.xml"/><Relationship Id="rId2" Type="http://schemas.openxmlformats.org/officeDocument/2006/relationships/slideLayout" Target="../slideLayouts/slideLayout35.xml"/><Relationship Id="rId1" Type="http://schemas.openxmlformats.org/officeDocument/2006/relationships/tags" Target="../tags/tag28.xml"/><Relationship Id="rId6" Type="http://schemas.openxmlformats.org/officeDocument/2006/relationships/diagramLayout" Target="../diagrams/layout2.xml"/><Relationship Id="rId11" Type="http://schemas.openxmlformats.org/officeDocument/2006/relationships/image" Target="../media/image63.svg"/><Relationship Id="rId5" Type="http://schemas.openxmlformats.org/officeDocument/2006/relationships/diagramData" Target="../diagrams/data2.xml"/><Relationship Id="rId10" Type="http://schemas.openxmlformats.org/officeDocument/2006/relationships/image" Target="../media/image62.png"/><Relationship Id="rId4" Type="http://schemas.openxmlformats.org/officeDocument/2006/relationships/hyperlink" Target="http://tea4avcastro.tea.state.tx.us/tsds_training/TSDSUpgradeProject2024/KeyTermsandDefinitions/Key_Terms_and_Definitions.pdf" TargetMode="External"/><Relationship Id="rId9" Type="http://schemas.microsoft.com/office/2007/relationships/diagramDrawing" Target="../diagrams/drawing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0.xml"/><Relationship Id="rId1" Type="http://schemas.openxmlformats.org/officeDocument/2006/relationships/tags" Target="../tags/tag29.xml"/><Relationship Id="rId4" Type="http://schemas.openxmlformats.org/officeDocument/2006/relationships/hyperlink" Target="https://www.texasstudentdatasystem.org/tsds/teds/ods-upgrade-data-standards"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0.xml"/><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0.xml"/><Relationship Id="rId1" Type="http://schemas.openxmlformats.org/officeDocument/2006/relationships/tags" Target="../tags/tag3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5.xml"/><Relationship Id="rId1" Type="http://schemas.openxmlformats.org/officeDocument/2006/relationships/tags" Target="../tags/tag32.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1.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0.xml"/><Relationship Id="rId1" Type="http://schemas.openxmlformats.org/officeDocument/2006/relationships/tags" Target="../tags/tag6.xml"/><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tags" Target="../tags/tag7.xml"/><Relationship Id="rId5" Type="http://schemas.openxmlformats.org/officeDocument/2006/relationships/image" Target="../media/image32.pn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hyperlink" Target="https://www.texasstudentdatasystem.org/" TargetMode="External"/><Relationship Id="rId3" Type="http://schemas.openxmlformats.org/officeDocument/2006/relationships/notesSlide" Target="../notesSlides/notesSlide7.xml"/><Relationship Id="rId7" Type="http://schemas.openxmlformats.org/officeDocument/2006/relationships/image" Target="../media/image35.svg"/><Relationship Id="rId2" Type="http://schemas.openxmlformats.org/officeDocument/2006/relationships/slideLayout" Target="../slideLayouts/slideLayout30.xml"/><Relationship Id="rId1" Type="http://schemas.openxmlformats.org/officeDocument/2006/relationships/tags" Target="../tags/tag8.xml"/><Relationship Id="rId6" Type="http://schemas.openxmlformats.org/officeDocument/2006/relationships/image" Target="../media/image34.png"/><Relationship Id="rId5" Type="http://schemas.openxmlformats.org/officeDocument/2006/relationships/hyperlink" Target="https://www.texasstudentdatasystem.org/tsds/teds/ods-upgrade-data-standards" TargetMode="Externa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9.xml"/><Relationship Id="rId5" Type="http://schemas.openxmlformats.org/officeDocument/2006/relationships/image" Target="../media/image37.pn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0.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92306" y="2941993"/>
            <a:ext cx="8804910" cy="1321435"/>
          </a:xfrm>
          <a:prstGeom prst="rect">
            <a:avLst/>
          </a:prstGeom>
        </p:spPr>
        <p:txBody>
          <a:bodyPr vert="horz" wrap="square" lIns="0" tIns="0" rIns="0" bIns="0" rtlCol="0">
            <a:spAutoFit/>
          </a:bodyPr>
          <a:lstStyle/>
          <a:p>
            <a:pPr marL="0" marR="0" lvl="0" indent="0" algn="ctr" defTabSz="914400" rtl="0" eaLnBrk="1" fontAlgn="auto" latinLnBrk="0" hangingPunct="1">
              <a:lnSpc>
                <a:spcPts val="4455"/>
              </a:lnSpc>
              <a:spcBef>
                <a:spcPts val="0"/>
              </a:spcBef>
              <a:spcAft>
                <a:spcPts val="0"/>
              </a:spcAft>
              <a:buClrTx/>
              <a:buSzTx/>
              <a:buFontTx/>
              <a:buNone/>
              <a:tabLst/>
              <a:defRPr/>
            </a:pPr>
            <a:r>
              <a:rPr kumimoji="0" sz="5000" b="1" i="0" u="none" strike="noStrike" kern="1200" cap="none" spc="0" normalizeH="0" baseline="0" noProof="0">
                <a:ln>
                  <a:noFill/>
                </a:ln>
                <a:solidFill>
                  <a:srgbClr val="3B6DBD"/>
                </a:solidFill>
                <a:effectLst/>
                <a:uLnTx/>
                <a:uFillTx/>
                <a:latin typeface="Calibri"/>
                <a:ea typeface="+mn-ea"/>
                <a:cs typeface="Calibri"/>
              </a:rPr>
              <a:t>TITLE</a:t>
            </a:r>
            <a:r>
              <a:rPr kumimoji="0" sz="5000" b="1" i="0" u="none" strike="noStrike" kern="1200" cap="none" spc="-30" normalizeH="0" baseline="0" noProof="0">
                <a:ln>
                  <a:noFill/>
                </a:ln>
                <a:solidFill>
                  <a:srgbClr val="3B6DBD"/>
                </a:solidFill>
                <a:effectLst/>
                <a:uLnTx/>
                <a:uFillTx/>
                <a:latin typeface="Calibri"/>
                <a:ea typeface="+mn-ea"/>
                <a:cs typeface="Calibri"/>
              </a:rPr>
              <a:t> </a:t>
            </a:r>
            <a:r>
              <a:rPr kumimoji="0" sz="5000" b="1" i="0" u="none" strike="noStrike" kern="1200" cap="none" spc="0" normalizeH="0" baseline="0" noProof="0">
                <a:ln>
                  <a:noFill/>
                </a:ln>
                <a:solidFill>
                  <a:srgbClr val="3B6DBD"/>
                </a:solidFill>
                <a:effectLst/>
                <a:uLnTx/>
                <a:uFillTx/>
                <a:latin typeface="Calibri"/>
                <a:ea typeface="+mn-ea"/>
                <a:cs typeface="Calibri"/>
              </a:rPr>
              <a:t>SLIDE:</a:t>
            </a:r>
            <a:r>
              <a:rPr kumimoji="0" sz="5000" b="1" i="0" u="none" strike="noStrike" kern="1200" cap="none" spc="-35" normalizeH="0" baseline="0" noProof="0">
                <a:ln>
                  <a:noFill/>
                </a:ln>
                <a:solidFill>
                  <a:srgbClr val="3B6DBD"/>
                </a:solidFill>
                <a:effectLst/>
                <a:uLnTx/>
                <a:uFillTx/>
                <a:latin typeface="Calibri"/>
                <a:ea typeface="+mn-ea"/>
                <a:cs typeface="Calibri"/>
              </a:rPr>
              <a:t> </a:t>
            </a:r>
            <a:r>
              <a:rPr kumimoji="0" sz="5000" b="1" i="0" u="none" strike="noStrike" kern="1200" cap="none" spc="0" normalizeH="0" baseline="0" noProof="0">
                <a:ln>
                  <a:noFill/>
                </a:ln>
                <a:solidFill>
                  <a:srgbClr val="3B6DBD"/>
                </a:solidFill>
                <a:effectLst/>
                <a:uLnTx/>
                <a:uFillTx/>
                <a:latin typeface="Calibri"/>
                <a:ea typeface="+mn-ea"/>
                <a:cs typeface="Calibri"/>
              </a:rPr>
              <a:t>TSDS</a:t>
            </a:r>
            <a:r>
              <a:rPr kumimoji="0" sz="5000" b="1" i="0" u="none" strike="noStrike" kern="1200" cap="none" spc="-40" normalizeH="0" baseline="0" noProof="0">
                <a:ln>
                  <a:noFill/>
                </a:ln>
                <a:solidFill>
                  <a:srgbClr val="3B6DBD"/>
                </a:solidFill>
                <a:effectLst/>
                <a:uLnTx/>
                <a:uFillTx/>
                <a:latin typeface="Calibri"/>
                <a:ea typeface="+mn-ea"/>
                <a:cs typeface="Calibri"/>
              </a:rPr>
              <a:t> </a:t>
            </a:r>
            <a:r>
              <a:rPr kumimoji="0" sz="5000" b="1" i="0" u="none" strike="noStrike" kern="1200" cap="none" spc="0" normalizeH="0" baseline="0" noProof="0">
                <a:ln>
                  <a:noFill/>
                </a:ln>
                <a:solidFill>
                  <a:srgbClr val="3B6DBD"/>
                </a:solidFill>
                <a:effectLst/>
                <a:uLnTx/>
                <a:uFillTx/>
                <a:latin typeface="Calibri"/>
                <a:ea typeface="+mn-ea"/>
                <a:cs typeface="Calibri"/>
              </a:rPr>
              <a:t>ODS</a:t>
            </a:r>
            <a:r>
              <a:rPr kumimoji="0" sz="5000" b="1" i="0" u="none" strike="noStrike" kern="1200" cap="none" spc="-25" normalizeH="0" baseline="0" noProof="0">
                <a:ln>
                  <a:noFill/>
                </a:ln>
                <a:solidFill>
                  <a:srgbClr val="3B6DBD"/>
                </a:solidFill>
                <a:effectLst/>
                <a:uLnTx/>
                <a:uFillTx/>
                <a:latin typeface="Calibri"/>
                <a:ea typeface="+mn-ea"/>
                <a:cs typeface="Calibri"/>
              </a:rPr>
              <a:t> </a:t>
            </a:r>
            <a:r>
              <a:rPr kumimoji="0" sz="5000" b="1" i="0" u="none" strike="noStrike" kern="1200" cap="none" spc="0" normalizeH="0" baseline="0" noProof="0">
                <a:ln>
                  <a:noFill/>
                </a:ln>
                <a:solidFill>
                  <a:srgbClr val="3B6DBD"/>
                </a:solidFill>
                <a:effectLst/>
                <a:uLnTx/>
                <a:uFillTx/>
                <a:latin typeface="Calibri"/>
                <a:ea typeface="+mn-ea"/>
                <a:cs typeface="Calibri"/>
              </a:rPr>
              <a:t>3.x</a:t>
            </a:r>
            <a:r>
              <a:rPr kumimoji="0" sz="5000" b="1" i="0" u="none" strike="noStrike" kern="1200" cap="none" spc="-20" normalizeH="0" baseline="0" noProof="0">
                <a:ln>
                  <a:noFill/>
                </a:ln>
                <a:solidFill>
                  <a:srgbClr val="3B6DBD"/>
                </a:solidFill>
                <a:effectLst/>
                <a:uLnTx/>
                <a:uFillTx/>
                <a:latin typeface="Calibri"/>
                <a:ea typeface="+mn-ea"/>
                <a:cs typeface="Calibri"/>
              </a:rPr>
              <a:t> </a:t>
            </a:r>
            <a:r>
              <a:rPr kumimoji="0" sz="5000" b="1" i="0" u="none" strike="noStrike" kern="1200" cap="none" spc="-10" normalizeH="0" baseline="0" noProof="0">
                <a:ln>
                  <a:noFill/>
                </a:ln>
                <a:solidFill>
                  <a:srgbClr val="3B6DBD"/>
                </a:solidFill>
                <a:effectLst/>
                <a:uLnTx/>
                <a:uFillTx/>
                <a:latin typeface="Calibri"/>
                <a:ea typeface="+mn-ea"/>
                <a:cs typeface="Calibri"/>
              </a:rPr>
              <a:t>Project</a:t>
            </a:r>
            <a:endParaRPr kumimoji="0" sz="5000" b="0" i="0" u="none" strike="noStrike" kern="1200" cap="none" spc="0" normalizeH="0" baseline="0" noProof="0">
              <a:ln>
                <a:noFill/>
              </a:ln>
              <a:solidFill>
                <a:prstClr val="black"/>
              </a:solidFill>
              <a:effectLst/>
              <a:uLnTx/>
              <a:uFillTx/>
              <a:latin typeface="Calibri"/>
              <a:ea typeface="+mn-ea"/>
              <a:cs typeface="Calibri"/>
            </a:endParaRPr>
          </a:p>
          <a:p>
            <a:pPr marL="1270" marR="0" lvl="0" indent="0" algn="ctr" defTabSz="914400" rtl="0" eaLnBrk="1" fontAlgn="auto" latinLnBrk="0" hangingPunct="1">
              <a:lnSpc>
                <a:spcPts val="5700"/>
              </a:lnSpc>
              <a:spcBef>
                <a:spcPts val="0"/>
              </a:spcBef>
              <a:spcAft>
                <a:spcPts val="0"/>
              </a:spcAft>
              <a:buClrTx/>
              <a:buSzTx/>
              <a:buFontTx/>
              <a:buNone/>
              <a:tabLst/>
              <a:defRPr/>
            </a:pPr>
            <a:r>
              <a:rPr kumimoji="0" sz="5000" b="1" i="0" u="none" strike="noStrike" kern="1200" cap="none" spc="-10" normalizeH="0" baseline="0" noProof="0">
                <a:ln>
                  <a:noFill/>
                </a:ln>
                <a:solidFill>
                  <a:srgbClr val="3B6DBD"/>
                </a:solidFill>
                <a:effectLst/>
                <a:uLnTx/>
                <a:uFillTx/>
                <a:latin typeface="Calibri"/>
                <a:ea typeface="+mn-ea"/>
                <a:cs typeface="Calibri"/>
              </a:rPr>
              <a:t>Updates</a:t>
            </a:r>
            <a:endParaRPr kumimoji="0" sz="50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3" name="object 3"/>
          <p:cNvGrpSpPr/>
          <p:nvPr/>
        </p:nvGrpSpPr>
        <p:grpSpPr>
          <a:xfrm>
            <a:off x="0" y="1267968"/>
            <a:ext cx="12192000" cy="5590540"/>
            <a:chOff x="0" y="1267968"/>
            <a:chExt cx="12192000" cy="5590540"/>
          </a:xfrm>
        </p:grpSpPr>
        <p:pic>
          <p:nvPicPr>
            <p:cNvPr id="4" name="object 4"/>
            <p:cNvPicPr/>
            <p:nvPr/>
          </p:nvPicPr>
          <p:blipFill>
            <a:blip r:embed="rId4" cstate="print"/>
            <a:stretch>
              <a:fillRect/>
            </a:stretch>
          </p:blipFill>
          <p:spPr>
            <a:xfrm>
              <a:off x="0" y="1267968"/>
              <a:ext cx="12191999" cy="5590031"/>
            </a:xfrm>
            <a:prstGeom prst="rect">
              <a:avLst/>
            </a:prstGeom>
          </p:spPr>
        </p:pic>
        <p:sp>
          <p:nvSpPr>
            <p:cNvPr id="5" name="object 5"/>
            <p:cNvSpPr/>
            <p:nvPr/>
          </p:nvSpPr>
          <p:spPr>
            <a:xfrm>
              <a:off x="0" y="4504931"/>
              <a:ext cx="12192000" cy="2169160"/>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0" y="4822681"/>
            <a:ext cx="12191999" cy="1293944"/>
          </a:xfrm>
          <a:prstGeom prst="rect">
            <a:avLst/>
          </a:prstGeom>
        </p:spPr>
        <p:txBody>
          <a:bodyPr vert="horz" wrap="square" lIns="0" tIns="67310" rIns="0" bIns="0" rtlCol="0" anchor="t">
            <a:spAutoFit/>
          </a:bodyPr>
          <a:lstStyle/>
          <a:p>
            <a:pPr algn="ctr">
              <a:spcBef>
                <a:spcPts val="530"/>
              </a:spcBef>
              <a:defRPr/>
            </a:pPr>
            <a:r>
              <a:rPr lang="en-US" sz="4800" spc="-105">
                <a:solidFill>
                  <a:srgbClr val="0D6CB8"/>
                </a:solidFill>
                <a:latin typeface="Calibri"/>
                <a:cs typeface="Calibri"/>
              </a:rPr>
              <a:t>TEDS/TWEDS </a:t>
            </a:r>
            <a:endParaRPr lang="en-US"/>
          </a:p>
          <a:p>
            <a:pPr marL="2331720" marR="2321560" lvl="0" indent="0" algn="ctr" defTabSz="914400" rtl="0">
              <a:lnSpc>
                <a:spcPct val="100000"/>
              </a:lnSpc>
              <a:spcBef>
                <a:spcPts val="185"/>
              </a:spcBef>
              <a:spcAft>
                <a:spcPts val="0"/>
              </a:spcAft>
              <a:buClrTx/>
              <a:buSzTx/>
              <a:buFontTx/>
              <a:buNone/>
              <a:tabLst/>
              <a:defRPr/>
            </a:pPr>
            <a:r>
              <a:rPr kumimoji="0" lang="en-US" sz="3000" b="0" i="0" u="none" strike="noStrike" kern="1200" cap="none" spc="0" normalizeH="0" baseline="0" noProof="0">
                <a:ln>
                  <a:noFill/>
                </a:ln>
                <a:solidFill>
                  <a:srgbClr val="0D6CB8"/>
                </a:solidFill>
                <a:effectLst/>
                <a:uLnTx/>
                <a:uFillTx/>
                <a:latin typeface="Calibri"/>
                <a:ea typeface="+mn-ea"/>
                <a:cs typeface="Calibri"/>
              </a:rPr>
              <a:t>Part II - TWEDS Overview</a:t>
            </a:r>
            <a:endParaRPr lang="en-US" sz="3000" b="0" i="0" u="none" strike="noStrike" kern="1200" cap="none" spc="0" normalizeH="0" baseline="0" noProof="0">
              <a:ln>
                <a:noFill/>
              </a:ln>
              <a:solidFill>
                <a:prstClr val="black"/>
              </a:solidFill>
              <a:effectLst/>
              <a:uLnTx/>
              <a:uFillTx/>
              <a:latin typeface="Calibri"/>
              <a:ea typeface="Calibri"/>
              <a:cs typeface="Calibri"/>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7054D-B558-45F3-5F0E-81E9B6E2E6B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B69D0FA-0145-EF4F-7A95-393A4C61A4A7}"/>
              </a:ext>
            </a:extLst>
          </p:cNvPr>
          <p:cNvPicPr>
            <a:picLocks noChangeAspect="1"/>
          </p:cNvPicPr>
          <p:nvPr/>
        </p:nvPicPr>
        <p:blipFill>
          <a:blip r:embed="rId4"/>
          <a:stretch>
            <a:fillRect/>
          </a:stretch>
        </p:blipFill>
        <p:spPr>
          <a:xfrm>
            <a:off x="2191288" y="995031"/>
            <a:ext cx="9545656" cy="1438338"/>
          </a:xfrm>
          <a:prstGeom prst="rect">
            <a:avLst/>
          </a:prstGeom>
          <a:ln w="22225">
            <a:solidFill>
              <a:schemeClr val="accent1"/>
            </a:solidFill>
          </a:ln>
        </p:spPr>
      </p:pic>
      <p:sp>
        <p:nvSpPr>
          <p:cNvPr id="2" name="Title 1">
            <a:extLst>
              <a:ext uri="{FF2B5EF4-FFF2-40B4-BE49-F238E27FC236}">
                <a16:creationId xmlns:a16="http://schemas.microsoft.com/office/drawing/2014/main" id="{2462FB21-D5CC-0F9A-94DF-08B7ECE7D788}"/>
              </a:ext>
            </a:extLst>
          </p:cNvPr>
          <p:cNvSpPr>
            <a:spLocks noGrp="1"/>
          </p:cNvSpPr>
          <p:nvPr>
            <p:ph type="title"/>
          </p:nvPr>
        </p:nvSpPr>
        <p:spPr>
          <a:xfrm>
            <a:off x="2847976" y="231937"/>
            <a:ext cx="7820025" cy="563513"/>
          </a:xfrm>
        </p:spPr>
        <p:txBody>
          <a:bodyPr>
            <a:noAutofit/>
          </a:bodyPr>
          <a:lstStyle/>
          <a:p>
            <a:pPr algn="ctr"/>
            <a:r>
              <a:rPr lang="en-US" sz="4000"/>
              <a:t>TWEDS – SETTING SEARCH CRITERIA</a:t>
            </a:r>
          </a:p>
        </p:txBody>
      </p:sp>
      <p:sp>
        <p:nvSpPr>
          <p:cNvPr id="13" name="Rectangle 12">
            <a:extLst>
              <a:ext uri="{FF2B5EF4-FFF2-40B4-BE49-F238E27FC236}">
                <a16:creationId xmlns:a16="http://schemas.microsoft.com/office/drawing/2014/main" id="{7F45D449-7AF0-B2F3-4809-9C5FA8AA4A36}"/>
              </a:ext>
            </a:extLst>
          </p:cNvPr>
          <p:cNvSpPr/>
          <p:nvPr/>
        </p:nvSpPr>
        <p:spPr>
          <a:xfrm>
            <a:off x="8435337" y="999241"/>
            <a:ext cx="1930513" cy="991688"/>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id="{849122C8-47B6-885A-581F-B406C9CB5AFC}"/>
              </a:ext>
            </a:extLst>
          </p:cNvPr>
          <p:cNvSpPr>
            <a:spLocks noGrp="1"/>
          </p:cNvSpPr>
          <p:nvPr/>
        </p:nvSpPr>
        <p:spPr>
          <a:xfrm>
            <a:off x="2190471" y="2432600"/>
            <a:ext cx="9545030" cy="4036050"/>
          </a:xfrm>
          <a:prstGeom prst="rect">
            <a:avLst/>
          </a:prstGeom>
        </p:spPr>
        <p:txBody>
          <a:bodyPr>
            <a:normAutofit fontScale="32500" lnSpcReduction="20000"/>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85763" marR="0" lvl="0" indent="-34290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endParaRPr kumimoji="0" lang="en-US" sz="300" b="0" i="0" u="none" strike="noStrike" kern="1200" cap="none" spc="0" normalizeH="0" baseline="0" noProof="0">
              <a:ln>
                <a:noFill/>
              </a:ln>
              <a:solidFill>
                <a:srgbClr val="0070C0"/>
              </a:solidFill>
              <a:effectLst/>
              <a:uLnTx/>
              <a:uFillTx/>
              <a:latin typeface="Calibri" panose="020F0502020204030204"/>
              <a:ea typeface="+mn-ea"/>
              <a:cs typeface="+mn-cs"/>
            </a:endParaRP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7200" b="0" i="0" u="none" strike="noStrike" kern="1200" cap="none" spc="0" normalizeH="0" baseline="0" noProof="0">
                <a:ln>
                  <a:noFill/>
                </a:ln>
                <a:solidFill>
                  <a:srgbClr val="0070C0"/>
                </a:solidFill>
                <a:effectLst/>
                <a:uLnTx/>
                <a:uFillTx/>
                <a:latin typeface="Calibri" panose="020F0502020204030204"/>
                <a:ea typeface="+mn-ea"/>
                <a:cs typeface="+mn-cs"/>
              </a:rPr>
              <a:t>Year – You will specify the information you wish to view first by school year.</a:t>
            </a:r>
          </a:p>
          <a:p>
            <a:pPr marL="385763" marR="0" lvl="0" indent="-34290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endParaRPr kumimoji="0" lang="en-US" sz="1200" b="0" i="0" u="none" strike="noStrike" kern="1200" cap="none" spc="0" normalizeH="0" baseline="0" noProof="0">
              <a:ln>
                <a:noFill/>
              </a:ln>
              <a:solidFill>
                <a:srgbClr val="0070C0"/>
              </a:solidFill>
              <a:effectLst/>
              <a:uLnTx/>
              <a:uFillTx/>
              <a:latin typeface="Calibri" panose="020F0502020204030204"/>
              <a:ea typeface="+mn-ea"/>
              <a:cs typeface="+mn-cs"/>
            </a:endParaRP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7200" b="0" i="0" u="none" strike="noStrike" kern="1200" cap="none" spc="0" normalizeH="0" baseline="0" noProof="0">
                <a:ln>
                  <a:noFill/>
                </a:ln>
                <a:solidFill>
                  <a:srgbClr val="0070C0"/>
                </a:solidFill>
                <a:effectLst/>
                <a:uLnTx/>
                <a:uFillTx/>
                <a:latin typeface="Calibri" panose="020F0502020204030204"/>
                <a:ea typeface="+mn-ea"/>
                <a:cs typeface="+mn-cs"/>
              </a:rPr>
              <a:t>Collection – Next, you can select to view information for all collections or for a specific data collection.</a:t>
            </a:r>
          </a:p>
          <a:p>
            <a:pPr marL="385763" marR="0" lvl="0" indent="-34290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endParaRPr kumimoji="0" lang="en-US" sz="1200" b="0" i="0" u="none" strike="noStrike" kern="1200" cap="none" spc="0" normalizeH="0" baseline="0" noProof="0">
              <a:ln>
                <a:noFill/>
              </a:ln>
              <a:solidFill>
                <a:srgbClr val="0070C0"/>
              </a:solidFill>
              <a:effectLst/>
              <a:uLnTx/>
              <a:uFillTx/>
              <a:latin typeface="Calibri" panose="020F0502020204030204"/>
              <a:ea typeface="+mn-ea"/>
              <a:cs typeface="+mn-cs"/>
            </a:endParaRP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7200" b="0" i="0" u="none" strike="noStrike" kern="1200" cap="none" spc="0" normalizeH="0" baseline="0" noProof="0">
                <a:ln>
                  <a:noFill/>
                </a:ln>
                <a:solidFill>
                  <a:srgbClr val="0070C0"/>
                </a:solidFill>
                <a:effectLst/>
                <a:uLnTx/>
                <a:uFillTx/>
                <a:latin typeface="Calibri" panose="020F0502020204030204"/>
                <a:ea typeface="+mn-ea"/>
                <a:cs typeface="+mn-cs"/>
              </a:rPr>
              <a:t>Submission – If the collection selected has multiple submissions, you will select the submission, i.e., PEIMS Fall, ECDS-KG.</a:t>
            </a:r>
          </a:p>
          <a:p>
            <a:pPr marL="0" marR="0" lvl="1" indent="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None/>
              <a:tabLst/>
              <a:defRPr/>
            </a:pPr>
            <a:endParaRPr kumimoji="0" lang="en-US" sz="1200" b="0" i="0" u="none" strike="noStrike" kern="1200" cap="none" spc="0" normalizeH="0" baseline="0" noProof="0">
              <a:ln>
                <a:noFill/>
              </a:ln>
              <a:solidFill>
                <a:srgbClr val="0070C0"/>
              </a:solidFill>
              <a:effectLst/>
              <a:uLnTx/>
              <a:uFillTx/>
              <a:latin typeface="Calibri" panose="020F0502020204030204"/>
              <a:ea typeface="+mn-ea"/>
              <a:cs typeface="+mn-cs"/>
            </a:endParaRP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7200" b="0" i="0" u="none" strike="noStrike" kern="1200" cap="none" spc="0" normalizeH="0" baseline="0" noProof="0">
                <a:ln>
                  <a:noFill/>
                </a:ln>
                <a:solidFill>
                  <a:srgbClr val="0070C0"/>
                </a:solidFill>
                <a:effectLst/>
                <a:uLnTx/>
                <a:uFillTx/>
                <a:latin typeface="Calibri" panose="020F0502020204030204"/>
                <a:ea typeface="+mn-ea"/>
                <a:cs typeface="+mn-cs"/>
              </a:rPr>
              <a:t>Published Version – You can see the current version of TEDS.</a:t>
            </a: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endParaRPr kumimoji="0" lang="en-US" sz="1200" b="0" i="0" u="none" strike="noStrike" kern="1200" cap="none" spc="0" normalizeH="0" baseline="0" noProof="0">
              <a:ln>
                <a:noFill/>
              </a:ln>
              <a:solidFill>
                <a:srgbClr val="0070C0"/>
              </a:solidFill>
              <a:effectLst/>
              <a:uLnTx/>
              <a:uFillTx/>
              <a:latin typeface="Calibri" panose="020F0502020204030204"/>
              <a:ea typeface="+mn-ea"/>
              <a:cs typeface="+mn-cs"/>
            </a:endParaRP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7200" b="0" i="0" u="none" strike="noStrike" kern="1200" cap="none" spc="0" normalizeH="0" baseline="0" noProof="0">
                <a:ln>
                  <a:noFill/>
                </a:ln>
                <a:solidFill>
                  <a:srgbClr val="0070C0"/>
                </a:solidFill>
                <a:effectLst/>
                <a:uLnTx/>
                <a:uFillTx/>
                <a:latin typeface="Calibri" panose="020F0502020204030204"/>
                <a:ea typeface="+mn-ea"/>
                <a:cs typeface="+mn-cs"/>
              </a:rPr>
              <a:t>Open – You will be prompted to click “Open” to set the selected criteria.</a:t>
            </a:r>
          </a:p>
          <a:p>
            <a:pPr marL="385763" marR="0" lvl="0" indent="-342900" algn="l" defTabSz="685800" rtl="0" eaLnBrk="1" fontAlgn="auto" latinLnBrk="0" hangingPunct="1">
              <a:lnSpc>
                <a:spcPct val="100000"/>
              </a:lnSpc>
              <a:spcBef>
                <a:spcPts val="750"/>
              </a:spcBef>
              <a:spcAft>
                <a:spcPts val="0"/>
              </a:spcAft>
              <a:buClr>
                <a:srgbClr val="F16038"/>
              </a:buClr>
              <a:buSzTx/>
              <a:buFont typeface="Wingdings" panose="05000000000000000000" pitchFamily="2" charset="2"/>
              <a:buChar char="§"/>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82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2">
            <a:extLst>
              <a:ext uri="{FF2B5EF4-FFF2-40B4-BE49-F238E27FC236}">
                <a16:creationId xmlns:a16="http://schemas.microsoft.com/office/drawing/2014/main" id="{B13E4E0F-6677-5448-66A5-3537DDB0B8A6}"/>
              </a:ext>
            </a:extLst>
          </p:cNvPr>
          <p:cNvSpPr>
            <a:spLocks noGrp="1"/>
          </p:cNvSpPr>
          <p:nvPr>
            <p:ph type="sldNum" sz="quarter" idx="12"/>
          </p:nvPr>
        </p:nvSpPr>
        <p:spPr>
          <a:xfrm>
            <a:off x="8432006" y="6492875"/>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37317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8C8F6-822A-22BA-CC5B-942DA67A095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8B8EE50-A741-6E8C-FAC6-D2DF9B822D5B}"/>
              </a:ext>
            </a:extLst>
          </p:cNvPr>
          <p:cNvPicPr>
            <a:picLocks noChangeAspect="1"/>
          </p:cNvPicPr>
          <p:nvPr/>
        </p:nvPicPr>
        <p:blipFill>
          <a:blip r:embed="rId4"/>
          <a:stretch>
            <a:fillRect/>
          </a:stretch>
        </p:blipFill>
        <p:spPr>
          <a:xfrm>
            <a:off x="2514017" y="968137"/>
            <a:ext cx="9205017" cy="1501090"/>
          </a:xfrm>
          <a:prstGeom prst="rect">
            <a:avLst/>
          </a:prstGeom>
          <a:ln w="22225">
            <a:solidFill>
              <a:schemeClr val="accent1"/>
            </a:solidFill>
          </a:ln>
        </p:spPr>
      </p:pic>
      <p:sp>
        <p:nvSpPr>
          <p:cNvPr id="2" name="Title 1">
            <a:extLst>
              <a:ext uri="{FF2B5EF4-FFF2-40B4-BE49-F238E27FC236}">
                <a16:creationId xmlns:a16="http://schemas.microsoft.com/office/drawing/2014/main" id="{8FCD2262-4B66-52CE-7C14-15F740964E64}"/>
              </a:ext>
            </a:extLst>
          </p:cNvPr>
          <p:cNvSpPr>
            <a:spLocks noGrp="1"/>
          </p:cNvSpPr>
          <p:nvPr>
            <p:ph type="title"/>
          </p:nvPr>
        </p:nvSpPr>
        <p:spPr>
          <a:xfrm>
            <a:off x="2847976" y="231937"/>
            <a:ext cx="7820025" cy="563513"/>
          </a:xfrm>
        </p:spPr>
        <p:txBody>
          <a:bodyPr>
            <a:noAutofit/>
          </a:bodyPr>
          <a:lstStyle/>
          <a:p>
            <a:pPr algn="ctr"/>
            <a:r>
              <a:rPr lang="en-US" sz="4000"/>
              <a:t>TWEDS – SEARCH FEATURE</a:t>
            </a:r>
          </a:p>
        </p:txBody>
      </p:sp>
      <p:sp>
        <p:nvSpPr>
          <p:cNvPr id="13" name="Rectangle 12">
            <a:extLst>
              <a:ext uri="{FF2B5EF4-FFF2-40B4-BE49-F238E27FC236}">
                <a16:creationId xmlns:a16="http://schemas.microsoft.com/office/drawing/2014/main" id="{BC95967E-6C2C-7A7C-180F-1F4A8553CFAB}"/>
              </a:ext>
            </a:extLst>
          </p:cNvPr>
          <p:cNvSpPr/>
          <p:nvPr/>
        </p:nvSpPr>
        <p:spPr>
          <a:xfrm>
            <a:off x="2514017" y="1718682"/>
            <a:ext cx="3994360" cy="339692"/>
          </a:xfrm>
          <a:prstGeom prst="rect">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id="{1A0147D8-6F3F-F862-CDDE-6F419B7085AA}"/>
              </a:ext>
            </a:extLst>
          </p:cNvPr>
          <p:cNvSpPr>
            <a:spLocks noGrp="1"/>
          </p:cNvSpPr>
          <p:nvPr/>
        </p:nvSpPr>
        <p:spPr>
          <a:xfrm>
            <a:off x="2514017" y="2626546"/>
            <a:ext cx="9205017" cy="3982262"/>
          </a:xfrm>
          <a:prstGeom prst="rect">
            <a:avLst/>
          </a:prstGeom>
        </p:spPr>
        <p:txBody>
          <a:bodyPr>
            <a:normAutofit fontScale="25000" lnSpcReduction="20000"/>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7200" b="0" i="0" u="none" strike="noStrike" kern="1200" cap="none" spc="0" normalizeH="0" baseline="0" noProof="0">
                <a:ln>
                  <a:noFill/>
                </a:ln>
                <a:solidFill>
                  <a:srgbClr val="0070C0"/>
                </a:solidFill>
                <a:effectLst/>
                <a:uLnTx/>
                <a:uFillTx/>
                <a:latin typeface="Calibri" panose="020F0502020204030204"/>
                <a:ea typeface="+mn-ea"/>
                <a:cs typeface="+mn-cs"/>
              </a:rPr>
              <a:t>Use key words to find information across data elements, descriptor tables, entities, rules, categories, and more.</a:t>
            </a:r>
            <a:endParaRPr kumimoji="0" lang="en-US" sz="2000" b="0" i="0" u="none" strike="noStrike" kern="1200" cap="none" spc="0" normalizeH="0" baseline="0" noProof="0">
              <a:ln>
                <a:noFill/>
              </a:ln>
              <a:solidFill>
                <a:srgbClr val="0070C0"/>
              </a:solidFill>
              <a:effectLst/>
              <a:uLnTx/>
              <a:uFillTx/>
              <a:latin typeface="Calibri" panose="020F0502020204030204"/>
              <a:ea typeface="+mn-ea"/>
              <a:cs typeface="+mn-cs"/>
            </a:endParaRP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7100" b="0" i="0" u="none" strike="noStrike" kern="1200" cap="none" spc="0" normalizeH="0" baseline="0" noProof="0">
                <a:ln>
                  <a:noFill/>
                </a:ln>
                <a:solidFill>
                  <a:srgbClr val="0070C0"/>
                </a:solidFill>
                <a:effectLst/>
                <a:uLnTx/>
                <a:uFillTx/>
                <a:latin typeface="Calibri" panose="020F0502020204030204"/>
                <a:ea typeface="+mn-ea"/>
                <a:cs typeface="+mn-cs"/>
              </a:rPr>
              <a:t>Use quotation marks to search for a whole phrase: “staff serving” only returns components containing the exact phrase “staff serving”. </a:t>
            </a:r>
            <a:endParaRPr kumimoji="0" lang="en-US" sz="1200" b="0" i="0" u="none" strike="noStrike" kern="1200" cap="none" spc="0" normalizeH="0" baseline="0" noProof="0">
              <a:ln>
                <a:noFill/>
              </a:ln>
              <a:solidFill>
                <a:srgbClr val="0070C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Char char="§"/>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7200" b="0" i="0" u="none" strike="noStrike" kern="1200" cap="none" spc="0" normalizeH="0" baseline="0" noProof="0">
                <a:ln>
                  <a:noFill/>
                </a:ln>
                <a:solidFill>
                  <a:srgbClr val="0070C0"/>
                </a:solidFill>
                <a:effectLst/>
                <a:uLnTx/>
                <a:uFillTx/>
                <a:latin typeface="Calibri" panose="020F0502020204030204"/>
                <a:ea typeface="+mn-ea"/>
                <a:cs typeface="+mn-cs"/>
              </a:rPr>
              <a:t> Use an asterisk (*) to search for parts of words: </a:t>
            </a:r>
            <a:r>
              <a:rPr kumimoji="0" lang="en-US" sz="7200" b="0" i="0" u="none" strike="noStrike" kern="1200" cap="none" spc="0" normalizeH="0" baseline="0" noProof="0" err="1">
                <a:ln>
                  <a:noFill/>
                </a:ln>
                <a:solidFill>
                  <a:srgbClr val="0070C0"/>
                </a:solidFill>
                <a:effectLst/>
                <a:uLnTx/>
                <a:uFillTx/>
                <a:latin typeface="Calibri" panose="020F0502020204030204"/>
                <a:ea typeface="+mn-ea"/>
                <a:cs typeface="+mn-cs"/>
              </a:rPr>
              <a:t>educat</a:t>
            </a:r>
            <a:r>
              <a:rPr kumimoji="0" lang="en-US" sz="7200" b="0" i="0" u="none" strike="noStrike" kern="1200" cap="none" spc="0" normalizeH="0" baseline="0" noProof="0">
                <a:ln>
                  <a:noFill/>
                </a:ln>
                <a:solidFill>
                  <a:srgbClr val="0070C0"/>
                </a:solidFill>
                <a:effectLst/>
                <a:uLnTx/>
                <a:uFillTx/>
                <a:latin typeface="Calibri" panose="020F0502020204030204"/>
                <a:ea typeface="+mn-ea"/>
                <a:cs typeface="+mn-cs"/>
              </a:rPr>
              <a:t>* returns both </a:t>
            </a:r>
            <a:r>
              <a:rPr kumimoji="0" lang="en-US" sz="7200" b="0" i="0" u="none" strike="noStrike" kern="1200" cap="none" spc="0" normalizeH="0" baseline="0" noProof="0" err="1">
                <a:ln>
                  <a:noFill/>
                </a:ln>
                <a:solidFill>
                  <a:srgbClr val="0070C0"/>
                </a:solidFill>
                <a:effectLst/>
                <a:uLnTx/>
                <a:uFillTx/>
                <a:latin typeface="Calibri" panose="020F0502020204030204"/>
                <a:ea typeface="+mn-ea"/>
                <a:cs typeface="+mn-cs"/>
              </a:rPr>
              <a:t>EducatedAtResidentialFacility</a:t>
            </a:r>
            <a:r>
              <a:rPr kumimoji="0" lang="en-US" sz="7200" b="0" i="0" u="none" strike="noStrike" kern="1200" cap="none" spc="0" normalizeH="0" baseline="0" noProof="0">
                <a:ln>
                  <a:noFill/>
                </a:ln>
                <a:solidFill>
                  <a:srgbClr val="0070C0"/>
                </a:solidFill>
                <a:effectLst/>
                <a:uLnTx/>
                <a:uFillTx/>
                <a:latin typeface="Calibri" panose="020F0502020204030204"/>
                <a:ea typeface="+mn-ea"/>
                <a:cs typeface="+mn-cs"/>
              </a:rPr>
              <a:t> and </a:t>
            </a:r>
            <a:r>
              <a:rPr kumimoji="0" lang="en-US" sz="7200" b="0" i="0" u="none" strike="noStrike" kern="1200" cap="none" spc="0" normalizeH="0" baseline="0" noProof="0" err="1">
                <a:ln>
                  <a:noFill/>
                </a:ln>
                <a:solidFill>
                  <a:srgbClr val="0070C0"/>
                </a:solidFill>
                <a:effectLst/>
                <a:uLnTx/>
                <a:uFillTx/>
                <a:latin typeface="Calibri" panose="020F0502020204030204"/>
                <a:ea typeface="+mn-ea"/>
                <a:cs typeface="+mn-cs"/>
              </a:rPr>
              <a:t>EducationServiceCenterId</a:t>
            </a:r>
            <a:r>
              <a:rPr kumimoji="0" lang="en-US" sz="7200" b="0" i="0" u="none" strike="noStrike" kern="1200" cap="none" spc="0" normalizeH="0" baseline="0" noProof="0">
                <a:ln>
                  <a:noFill/>
                </a:ln>
                <a:solidFill>
                  <a:srgbClr val="0070C0"/>
                </a:solidFill>
                <a:effectLst/>
                <a:uLnTx/>
                <a:uFillTx/>
                <a:latin typeface="Calibri" panose="020F0502020204030204"/>
                <a:ea typeface="+mn-ea"/>
                <a:cs typeface="+mn-cs"/>
              </a:rPr>
              <a:t>. Currently, the system does not require an asterisk to search for a part of words. </a:t>
            </a:r>
            <a:endParaRPr kumimoji="0" lang="en-US" sz="1200" b="0" i="0" u="none" strike="noStrike" kern="1200" cap="none" spc="0" normalizeH="0" baseline="0" noProof="0">
              <a:ln>
                <a:noFill/>
              </a:ln>
              <a:solidFill>
                <a:srgbClr val="0070C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Char char="§"/>
              <a:tabLst/>
              <a:defRPr/>
            </a:pP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a:p>
            <a:pPr marL="171450" marR="0" lvl="1" indent="-171450" algn="l" defTabSz="685800" rtl="0" eaLnBrk="1" fontAlgn="auto" latinLnBrk="0" hangingPunct="1">
              <a:lnSpc>
                <a:spcPct val="110000"/>
              </a:lnSpc>
              <a:spcBef>
                <a:spcPts val="750"/>
              </a:spcBef>
              <a:spcAft>
                <a:spcPts val="0"/>
              </a:spcAft>
              <a:buClr>
                <a:srgbClr val="F16038"/>
              </a:buClr>
              <a:buSzTx/>
              <a:buFont typeface="Wingdings" panose="05000000000000000000" pitchFamily="2" charset="2"/>
              <a:buChar char="§"/>
              <a:tabLst/>
              <a:defRPr/>
            </a:pPr>
            <a:r>
              <a:rPr kumimoji="0" lang="en-US" sz="7100" b="0" i="0" u="none" strike="noStrike" kern="1200" cap="none" spc="0" normalizeH="0" baseline="0" noProof="0">
                <a:ln>
                  <a:noFill/>
                </a:ln>
                <a:solidFill>
                  <a:srgbClr val="0070C0"/>
                </a:solidFill>
                <a:effectLst/>
                <a:uLnTx/>
                <a:uFillTx/>
                <a:latin typeface="Calibri" panose="020F0502020204030204"/>
                <a:ea typeface="+mn-ea"/>
                <a:cs typeface="+mn-cs"/>
              </a:rPr>
              <a:t> Use multiple search terms with no quotation marks to return results for any of the search terms: emergent bilingual returns </a:t>
            </a:r>
            <a:r>
              <a:rPr kumimoji="0" lang="en-US" sz="7100" b="0" i="0" u="none" strike="noStrike" kern="1200" cap="none" spc="0" normalizeH="0" baseline="0" noProof="0" err="1">
                <a:ln>
                  <a:noFill/>
                </a:ln>
                <a:solidFill>
                  <a:srgbClr val="0070C0"/>
                </a:solidFill>
                <a:effectLst/>
                <a:uLnTx/>
                <a:uFillTx/>
                <a:latin typeface="Calibri" panose="020F0502020204030204"/>
                <a:ea typeface="+mn-ea"/>
                <a:cs typeface="+mn-cs"/>
              </a:rPr>
              <a:t>BilingualESLFunding</a:t>
            </a:r>
            <a:r>
              <a:rPr kumimoji="0" lang="en-US" sz="7100" b="0"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n-US" sz="7100" b="0" i="0" u="none" strike="noStrike" kern="1200" cap="none" spc="0" normalizeH="0" baseline="0" noProof="0" err="1">
                <a:ln>
                  <a:noFill/>
                </a:ln>
                <a:solidFill>
                  <a:srgbClr val="0070C0"/>
                </a:solidFill>
                <a:effectLst/>
                <a:uLnTx/>
                <a:uFillTx/>
                <a:latin typeface="Calibri" panose="020F0502020204030204"/>
                <a:ea typeface="+mn-ea"/>
                <a:cs typeface="+mn-cs"/>
              </a:rPr>
              <a:t>ParentalPermission</a:t>
            </a:r>
            <a:r>
              <a:rPr kumimoji="0" lang="en-US" sz="7100" b="0" i="0" u="none" strike="noStrike" kern="1200" cap="none" spc="0" normalizeH="0" baseline="0" noProof="0">
                <a:ln>
                  <a:noFill/>
                </a:ln>
                <a:solidFill>
                  <a:srgbClr val="0070C0"/>
                </a:solidFill>
                <a:effectLst/>
                <a:uLnTx/>
                <a:uFillTx/>
                <a:latin typeface="Calibri" panose="020F0502020204030204"/>
                <a:ea typeface="+mn-ea"/>
                <a:cs typeface="+mn-cs"/>
              </a:rPr>
              <a:t>, and </a:t>
            </a:r>
            <a:r>
              <a:rPr kumimoji="0" lang="en-US" sz="7100" b="0" i="0" u="none" strike="noStrike" kern="1200" cap="none" spc="0" normalizeH="0" baseline="0" noProof="0" err="1">
                <a:ln>
                  <a:noFill/>
                </a:ln>
                <a:solidFill>
                  <a:srgbClr val="0070C0"/>
                </a:solidFill>
                <a:effectLst/>
                <a:uLnTx/>
                <a:uFillTx/>
                <a:latin typeface="Calibri" panose="020F0502020204030204"/>
                <a:ea typeface="+mn-ea"/>
                <a:cs typeface="+mn-cs"/>
              </a:rPr>
              <a:t>EmergentBilingualIndicator</a:t>
            </a:r>
            <a:r>
              <a:rPr kumimoji="0" lang="en-US" sz="7100" b="0" i="0" u="none" strike="noStrike" kern="1200" cap="none" spc="0" normalizeH="0" baseline="0" noProof="0">
                <a:ln>
                  <a:noFill/>
                </a:ln>
                <a:solidFill>
                  <a:srgbClr val="0070C0"/>
                </a:solidFill>
                <a:effectLst/>
                <a:uLnTx/>
                <a:uFillTx/>
                <a:latin typeface="Calibri" panose="020F0502020204030204"/>
                <a:ea typeface="+mn-ea"/>
                <a:cs typeface="+mn-cs"/>
              </a:rPr>
              <a:t>, each containing only one of the search terms. The search is performed on the data element name and the data element definition. </a:t>
            </a:r>
          </a:p>
          <a:p>
            <a:pPr marL="0" marR="0" lvl="0" indent="0" algn="l" defTabSz="685800" rtl="0" eaLnBrk="1" fontAlgn="auto" latinLnBrk="0" hangingPunct="1">
              <a:lnSpc>
                <a:spcPct val="90000"/>
              </a:lnSpc>
              <a:spcBef>
                <a:spcPts val="750"/>
              </a:spcBef>
              <a:spcAft>
                <a:spcPts val="0"/>
              </a:spcAft>
              <a:buClr>
                <a:srgbClr val="D8D8D8"/>
              </a:buClr>
              <a:buSzTx/>
              <a:buFont typeface="Wingdings" panose="05000000000000000000" pitchFamily="2" charset="2"/>
              <a:buNone/>
              <a:tabLst/>
              <a:defRPr/>
            </a:pPr>
            <a:endParaRPr kumimoji="0" lang="en-US" sz="82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2">
            <a:extLst>
              <a:ext uri="{FF2B5EF4-FFF2-40B4-BE49-F238E27FC236}">
                <a16:creationId xmlns:a16="http://schemas.microsoft.com/office/drawing/2014/main" id="{6EE2CD29-AAA5-194D-6326-0C47C85B33B1}"/>
              </a:ext>
            </a:extLst>
          </p:cNvPr>
          <p:cNvSpPr>
            <a:spLocks noGrp="1"/>
          </p:cNvSpPr>
          <p:nvPr>
            <p:ph type="sldNum" sz="quarter" idx="12"/>
          </p:nvPr>
        </p:nvSpPr>
        <p:spPr>
          <a:xfrm>
            <a:off x="8432006" y="6492875"/>
            <a:ext cx="2057400"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C4421-5918-4AA3-AE4A-C36EDD2FD6EB}" type="slidenum">
              <a:rPr kumimoji="0" lang="en-US" sz="9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6992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7054D-B558-45F3-5F0E-81E9B6E2E6B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7BDC06F-F74E-1BC2-BD92-E83E753E0028}"/>
              </a:ext>
            </a:extLst>
          </p:cNvPr>
          <p:cNvPicPr>
            <a:picLocks noChangeAspect="1"/>
          </p:cNvPicPr>
          <p:nvPr/>
        </p:nvPicPr>
        <p:blipFill>
          <a:blip r:embed="rId4"/>
          <a:stretch>
            <a:fillRect/>
          </a:stretch>
        </p:blipFill>
        <p:spPr>
          <a:xfrm>
            <a:off x="2353312" y="1036526"/>
            <a:ext cx="9365722" cy="5000565"/>
          </a:xfrm>
          <a:prstGeom prst="rect">
            <a:avLst/>
          </a:prstGeom>
          <a:ln w="22225">
            <a:solidFill>
              <a:schemeClr val="accent1"/>
            </a:solidFill>
          </a:ln>
        </p:spPr>
      </p:pic>
      <p:sp>
        <p:nvSpPr>
          <p:cNvPr id="2" name="Title 1">
            <a:extLst>
              <a:ext uri="{FF2B5EF4-FFF2-40B4-BE49-F238E27FC236}">
                <a16:creationId xmlns:a16="http://schemas.microsoft.com/office/drawing/2014/main" id="{2462FB21-D5CC-0F9A-94DF-08B7ECE7D788}"/>
              </a:ext>
            </a:extLst>
          </p:cNvPr>
          <p:cNvSpPr>
            <a:spLocks noGrp="1"/>
          </p:cNvSpPr>
          <p:nvPr>
            <p:ph type="title"/>
          </p:nvPr>
        </p:nvSpPr>
        <p:spPr>
          <a:xfrm>
            <a:off x="2899549" y="255288"/>
            <a:ext cx="7223078" cy="563513"/>
          </a:xfrm>
        </p:spPr>
        <p:txBody>
          <a:bodyPr>
            <a:noAutofit/>
          </a:bodyPr>
          <a:lstStyle/>
          <a:p>
            <a:pPr algn="ctr"/>
            <a:r>
              <a:rPr lang="en-US" sz="4000"/>
              <a:t>TWEDS – TIMELINES BUTTON</a:t>
            </a:r>
          </a:p>
        </p:txBody>
      </p:sp>
      <p:sp>
        <p:nvSpPr>
          <p:cNvPr id="8" name="Content Placeholder 2">
            <a:extLst>
              <a:ext uri="{FF2B5EF4-FFF2-40B4-BE49-F238E27FC236}">
                <a16:creationId xmlns:a16="http://schemas.microsoft.com/office/drawing/2014/main" id="{E5B36D5A-051F-7E56-ABC5-CBFFA1E636DA}"/>
              </a:ext>
            </a:extLst>
          </p:cNvPr>
          <p:cNvSpPr>
            <a:spLocks noGrp="1"/>
          </p:cNvSpPr>
          <p:nvPr/>
        </p:nvSpPr>
        <p:spPr>
          <a:xfrm>
            <a:off x="3066442" y="603687"/>
            <a:ext cx="6100763" cy="1107362"/>
          </a:xfrm>
          <a:prstGeom prst="rect">
            <a:avLst/>
          </a:prstGeom>
        </p:spPr>
        <p:txBody>
          <a:bodyPr>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Clr>
                <a:srgbClr val="F16038"/>
              </a:buClr>
              <a:buNone/>
              <a:defRPr/>
            </a:pPr>
            <a:endParaRPr lang="en-US" sz="675" b="1">
              <a:solidFill>
                <a:srgbClr val="0070C0"/>
              </a:solidFill>
              <a:latin typeface="Calibri" panose="020F0502020204030204"/>
            </a:endParaRPr>
          </a:p>
        </p:txBody>
      </p:sp>
      <p:sp>
        <p:nvSpPr>
          <p:cNvPr id="11" name="Rectangle 10">
            <a:extLst>
              <a:ext uri="{FF2B5EF4-FFF2-40B4-BE49-F238E27FC236}">
                <a16:creationId xmlns:a16="http://schemas.microsoft.com/office/drawing/2014/main" id="{C5082DA8-79E9-E028-4EBC-B694D2679A02}"/>
              </a:ext>
            </a:extLst>
          </p:cNvPr>
          <p:cNvSpPr/>
          <p:nvPr/>
        </p:nvSpPr>
        <p:spPr>
          <a:xfrm>
            <a:off x="10773102" y="2138629"/>
            <a:ext cx="945931" cy="331302"/>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Calibri" panose="020F0502020204030204"/>
            </a:endParaRPr>
          </a:p>
        </p:txBody>
      </p:sp>
      <p:sp>
        <p:nvSpPr>
          <p:cNvPr id="15" name="Content Placeholder 2">
            <a:extLst>
              <a:ext uri="{FF2B5EF4-FFF2-40B4-BE49-F238E27FC236}">
                <a16:creationId xmlns:a16="http://schemas.microsoft.com/office/drawing/2014/main" id="{C3632103-D5DE-4BC0-6894-C7423290DDDD}"/>
              </a:ext>
            </a:extLst>
          </p:cNvPr>
          <p:cNvSpPr>
            <a:spLocks noGrp="1"/>
          </p:cNvSpPr>
          <p:nvPr/>
        </p:nvSpPr>
        <p:spPr>
          <a:xfrm>
            <a:off x="2353312" y="5118538"/>
            <a:ext cx="9481336" cy="1486798"/>
          </a:xfrm>
          <a:prstGeom prst="rect">
            <a:avLst/>
          </a:prstGeom>
        </p:spPr>
        <p:txBody>
          <a:bodyPr>
            <a:no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nSpc>
                <a:spcPct val="110000"/>
              </a:lnSpc>
              <a:spcBef>
                <a:spcPts val="750"/>
              </a:spcBef>
              <a:buClr>
                <a:srgbClr val="F16038"/>
              </a:buClr>
              <a:buNone/>
              <a:defRPr/>
            </a:pPr>
            <a:endParaRPr lang="en-US" sz="2400">
              <a:solidFill>
                <a:srgbClr val="0070C0"/>
              </a:solidFill>
              <a:latin typeface="Calibri" panose="020F0502020204030204"/>
            </a:endParaRPr>
          </a:p>
          <a:p>
            <a:pPr marL="0" lvl="1" indent="0">
              <a:lnSpc>
                <a:spcPct val="110000"/>
              </a:lnSpc>
              <a:spcBef>
                <a:spcPts val="750"/>
              </a:spcBef>
              <a:buClr>
                <a:srgbClr val="F16038"/>
              </a:buClr>
              <a:buNone/>
              <a:defRPr/>
            </a:pPr>
            <a:endParaRPr lang="en-US" sz="2400">
              <a:solidFill>
                <a:srgbClr val="0070C0"/>
              </a:solidFill>
              <a:latin typeface="Calibri" panose="020F0502020204030204"/>
            </a:endParaRPr>
          </a:p>
          <a:p>
            <a:pPr marL="171450" lvl="1">
              <a:lnSpc>
                <a:spcPct val="110000"/>
              </a:lnSpc>
              <a:spcBef>
                <a:spcPts val="750"/>
              </a:spcBef>
              <a:buClr>
                <a:srgbClr val="F16038"/>
              </a:buClr>
              <a:defRPr/>
            </a:pPr>
            <a:r>
              <a:rPr lang="en-US" sz="2000">
                <a:solidFill>
                  <a:srgbClr val="0070C0"/>
                </a:solidFill>
                <a:latin typeface="Calibri" panose="020F0502020204030204"/>
              </a:rPr>
              <a:t>Timelines button provides easy access to the Submission and Resubmission Timelines.</a:t>
            </a:r>
          </a:p>
          <a:p>
            <a:pPr marL="171450" lvl="1">
              <a:lnSpc>
                <a:spcPct val="110000"/>
              </a:lnSpc>
              <a:spcBef>
                <a:spcPts val="750"/>
              </a:spcBef>
              <a:buClr>
                <a:srgbClr val="F16038"/>
              </a:buClr>
              <a:defRPr/>
            </a:pPr>
            <a:endParaRPr lang="en-US" sz="2400">
              <a:solidFill>
                <a:srgbClr val="0070C0"/>
              </a:solidFill>
              <a:latin typeface="Calibri" panose="020F0502020204030204"/>
            </a:endParaRPr>
          </a:p>
        </p:txBody>
      </p:sp>
      <p:sp>
        <p:nvSpPr>
          <p:cNvPr id="9" name="Slide Number Placeholder 2">
            <a:extLst>
              <a:ext uri="{FF2B5EF4-FFF2-40B4-BE49-F238E27FC236}">
                <a16:creationId xmlns:a16="http://schemas.microsoft.com/office/drawing/2014/main" id="{3F2DA203-AA37-7657-CA40-8008321CE412}"/>
              </a:ext>
            </a:extLst>
          </p:cNvPr>
          <p:cNvSpPr txBox="1">
            <a:spLocks/>
          </p:cNvSpPr>
          <p:nvPr/>
        </p:nvSpPr>
        <p:spPr>
          <a:xfrm>
            <a:off x="8432006" y="6492875"/>
            <a:ext cx="20574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0C4421-5918-4AA3-AE4A-C36EDD2FD6EB}" type="slidenum">
              <a:rPr lang="en-US">
                <a:solidFill>
                  <a:srgbClr val="0D6CB9"/>
                </a:solidFill>
                <a:latin typeface="Calibri" panose="020F0502020204030204"/>
              </a:rPr>
              <a:pPr>
                <a:defRPr/>
              </a:pPr>
              <a:t>12</a:t>
            </a:fld>
            <a:endParaRPr lang="en-US">
              <a:solidFill>
                <a:srgbClr val="0D6CB9"/>
              </a:solidFill>
              <a:latin typeface="Calibri" panose="020F0502020204030204"/>
            </a:endParaRPr>
          </a:p>
        </p:txBody>
      </p:sp>
    </p:spTree>
    <p:custDataLst>
      <p:tags r:id="rId1"/>
    </p:custDataLst>
    <p:extLst>
      <p:ext uri="{BB962C8B-B14F-4D97-AF65-F5344CB8AC3E}">
        <p14:creationId xmlns:p14="http://schemas.microsoft.com/office/powerpoint/2010/main" val="377937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69AD6A-2C5E-C71F-7C39-61E59C945474}"/>
              </a:ext>
            </a:extLst>
          </p:cNvPr>
          <p:cNvPicPr>
            <a:picLocks noChangeAspect="1"/>
          </p:cNvPicPr>
          <p:nvPr/>
        </p:nvPicPr>
        <p:blipFill>
          <a:blip r:embed="rId4"/>
          <a:stretch>
            <a:fillRect/>
          </a:stretch>
        </p:blipFill>
        <p:spPr>
          <a:xfrm>
            <a:off x="2416330" y="967682"/>
            <a:ext cx="2558740" cy="5849752"/>
          </a:xfrm>
          <a:prstGeom prst="rect">
            <a:avLst/>
          </a:prstGeom>
          <a:ln w="22225">
            <a:solidFill>
              <a:schemeClr val="accent1"/>
            </a:solidFill>
          </a:ln>
        </p:spPr>
      </p:pic>
      <p:sp>
        <p:nvSpPr>
          <p:cNvPr id="2" name="Title 1">
            <a:extLst>
              <a:ext uri="{FF2B5EF4-FFF2-40B4-BE49-F238E27FC236}">
                <a16:creationId xmlns:a16="http://schemas.microsoft.com/office/drawing/2014/main" id="{026D5F09-5784-0736-A46A-004B925B4F59}"/>
              </a:ext>
            </a:extLst>
          </p:cNvPr>
          <p:cNvSpPr>
            <a:spLocks noGrp="1"/>
          </p:cNvSpPr>
          <p:nvPr>
            <p:ph type="title"/>
          </p:nvPr>
        </p:nvSpPr>
        <p:spPr>
          <a:xfrm>
            <a:off x="2981988" y="293739"/>
            <a:ext cx="7223078" cy="563513"/>
          </a:xfrm>
        </p:spPr>
        <p:txBody>
          <a:bodyPr>
            <a:noAutofit/>
          </a:bodyPr>
          <a:lstStyle/>
          <a:p>
            <a:pPr algn="ctr"/>
            <a:r>
              <a:rPr lang="en-US" sz="4000"/>
              <a:t>TWEDS – OVERVIEW</a:t>
            </a:r>
          </a:p>
        </p:txBody>
      </p:sp>
      <p:sp>
        <p:nvSpPr>
          <p:cNvPr id="5" name="Rectangle 4">
            <a:extLst>
              <a:ext uri="{FF2B5EF4-FFF2-40B4-BE49-F238E27FC236}">
                <a16:creationId xmlns:a16="http://schemas.microsoft.com/office/drawing/2014/main" id="{EFC5EF95-140D-4A61-2248-E3F96DDD2E8B}"/>
              </a:ext>
            </a:extLst>
          </p:cNvPr>
          <p:cNvSpPr/>
          <p:nvPr/>
        </p:nvSpPr>
        <p:spPr>
          <a:xfrm>
            <a:off x="2475403" y="1903404"/>
            <a:ext cx="663250" cy="295886"/>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Calibri" panose="020F0502020204030204"/>
            </a:endParaRPr>
          </a:p>
        </p:txBody>
      </p:sp>
      <p:sp>
        <p:nvSpPr>
          <p:cNvPr id="9" name="TextBox 11">
            <a:extLst>
              <a:ext uri="{FF2B5EF4-FFF2-40B4-BE49-F238E27FC236}">
                <a16:creationId xmlns:a16="http://schemas.microsoft.com/office/drawing/2014/main" id="{D29651A6-4C61-9554-3D64-82BC63202BD1}"/>
              </a:ext>
            </a:extLst>
          </p:cNvPr>
          <p:cNvSpPr txBox="1"/>
          <p:nvPr/>
        </p:nvSpPr>
        <p:spPr>
          <a:xfrm>
            <a:off x="5693980" y="991291"/>
            <a:ext cx="4595816" cy="48464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lvl="1">
              <a:lnSpc>
                <a:spcPct val="90000"/>
              </a:lnSpc>
              <a:spcBef>
                <a:spcPts val="750"/>
              </a:spcBef>
              <a:buClr>
                <a:srgbClr val="F16038"/>
              </a:buClr>
              <a:defRPr/>
            </a:pPr>
            <a:r>
              <a:rPr lang="en-US" sz="2400" b="1">
                <a:solidFill>
                  <a:srgbClr val="0070C0"/>
                </a:solidFill>
                <a:latin typeface="Calibri" panose="020F0502020204030204"/>
              </a:rPr>
              <a:t>Overview Tab:</a:t>
            </a:r>
          </a:p>
          <a:p>
            <a:pPr marL="85725" lvl="1">
              <a:lnSpc>
                <a:spcPct val="90000"/>
              </a:lnSpc>
              <a:spcBef>
                <a:spcPts val="750"/>
              </a:spcBef>
              <a:buClr>
                <a:srgbClr val="F16038"/>
              </a:buClr>
              <a:defRPr/>
            </a:pPr>
            <a:endParaRPr lang="en-US" sz="1100" b="1">
              <a:solidFill>
                <a:srgbClr val="7030A0"/>
              </a:solidFill>
              <a:latin typeface="Calibri" panose="020F0502020204030204"/>
            </a:endParaRPr>
          </a:p>
          <a:p>
            <a:pPr marL="857250" lvl="3" indent="-171450">
              <a:lnSpc>
                <a:spcPct val="90000"/>
              </a:lnSpc>
              <a:spcBef>
                <a:spcPts val="750"/>
              </a:spcBef>
              <a:buClr>
                <a:srgbClr val="F16038"/>
              </a:buClr>
              <a:buFont typeface="Wingdings" panose="05000000000000000000" pitchFamily="2" charset="2"/>
              <a:buChar char="§"/>
              <a:defRPr/>
            </a:pPr>
            <a:r>
              <a:rPr lang="en-US" sz="2000" b="1">
                <a:solidFill>
                  <a:srgbClr val="0070C0"/>
                </a:solidFill>
                <a:latin typeface="Calibri" panose="020F0502020204030204"/>
              </a:rPr>
              <a:t>Collections </a:t>
            </a:r>
            <a:r>
              <a:rPr lang="en-US" sz="2000">
                <a:solidFill>
                  <a:srgbClr val="0070C0"/>
                </a:solidFill>
                <a:latin typeface="Calibri" panose="020F0502020204030204"/>
              </a:rPr>
              <a:t>menu provides a brief introduction to TEDS, PEIMS, and each of the TSDS Data Collections</a:t>
            </a:r>
          </a:p>
          <a:p>
            <a:pPr marL="857250" lvl="3" indent="-171450">
              <a:lnSpc>
                <a:spcPct val="90000"/>
              </a:lnSpc>
              <a:spcBef>
                <a:spcPts val="750"/>
              </a:spcBef>
              <a:buClr>
                <a:srgbClr val="F16038"/>
              </a:buClr>
              <a:buFont typeface="Wingdings" panose="05000000000000000000" pitchFamily="2" charset="2"/>
              <a:buChar char="§"/>
              <a:defRPr/>
            </a:pPr>
            <a:endParaRPr lang="en-US" sz="1100">
              <a:solidFill>
                <a:srgbClr val="0070C0"/>
              </a:solidFill>
              <a:latin typeface="Calibri" panose="020F0502020204030204"/>
            </a:endParaRPr>
          </a:p>
          <a:p>
            <a:pPr marL="857250" lvl="3" indent="-171450">
              <a:lnSpc>
                <a:spcPct val="90000"/>
              </a:lnSpc>
              <a:spcBef>
                <a:spcPts val="750"/>
              </a:spcBef>
              <a:buClr>
                <a:srgbClr val="F16038"/>
              </a:buClr>
              <a:buFont typeface="Wingdings" panose="05000000000000000000" pitchFamily="2" charset="2"/>
              <a:buChar char="§"/>
              <a:defRPr/>
            </a:pPr>
            <a:r>
              <a:rPr lang="en-US" sz="2000" b="1">
                <a:solidFill>
                  <a:srgbClr val="0070C0"/>
                </a:solidFill>
                <a:latin typeface="Calibri" panose="020F0502020204030204"/>
              </a:rPr>
              <a:t>Timelines</a:t>
            </a:r>
            <a:r>
              <a:rPr lang="en-US" sz="2000">
                <a:solidFill>
                  <a:srgbClr val="0070C0"/>
                </a:solidFill>
                <a:latin typeface="Calibri" panose="020F0502020204030204"/>
              </a:rPr>
              <a:t> menu provides the important dates for each data collection. </a:t>
            </a:r>
          </a:p>
          <a:p>
            <a:pPr marL="857250" lvl="3" indent="-171450">
              <a:lnSpc>
                <a:spcPct val="90000"/>
              </a:lnSpc>
              <a:spcBef>
                <a:spcPts val="750"/>
              </a:spcBef>
              <a:buClr>
                <a:srgbClr val="F16038"/>
              </a:buClr>
              <a:buFont typeface="Wingdings" panose="05000000000000000000" pitchFamily="2" charset="2"/>
              <a:buChar char="§"/>
              <a:defRPr/>
            </a:pPr>
            <a:endParaRPr lang="en-US" sz="1100">
              <a:solidFill>
                <a:srgbClr val="0070C0"/>
              </a:solidFill>
              <a:latin typeface="Calibri" panose="020F0502020204030204"/>
            </a:endParaRPr>
          </a:p>
          <a:p>
            <a:pPr marL="857250" lvl="3" indent="-171450">
              <a:lnSpc>
                <a:spcPct val="90000"/>
              </a:lnSpc>
              <a:spcBef>
                <a:spcPts val="750"/>
              </a:spcBef>
              <a:buClr>
                <a:srgbClr val="F16038"/>
              </a:buClr>
              <a:buFont typeface="Wingdings" panose="05000000000000000000" pitchFamily="2" charset="2"/>
              <a:buChar char="§"/>
              <a:defRPr/>
            </a:pPr>
            <a:r>
              <a:rPr lang="en-US" sz="2000" b="1">
                <a:solidFill>
                  <a:srgbClr val="0070C0"/>
                </a:solidFill>
                <a:latin typeface="Calibri" panose="020F0502020204030204"/>
              </a:rPr>
              <a:t>Data Submission Responsibilities </a:t>
            </a:r>
            <a:r>
              <a:rPr lang="en-US" sz="2000">
                <a:solidFill>
                  <a:srgbClr val="0070C0"/>
                </a:solidFill>
                <a:latin typeface="Calibri" panose="020F0502020204030204"/>
              </a:rPr>
              <a:t>menu provides data submission specifications and responsibilities for the LEA, ESC and TEA.</a:t>
            </a:r>
          </a:p>
          <a:p>
            <a:pPr marL="642938" lvl="1" indent="-257175">
              <a:lnSpc>
                <a:spcPct val="80000"/>
              </a:lnSpc>
              <a:spcBef>
                <a:spcPts val="750"/>
              </a:spcBef>
              <a:buClr>
                <a:srgbClr val="F16038"/>
              </a:buClr>
              <a:buFont typeface="Arial" panose="020B0604020202020204" pitchFamily="34" charset="0"/>
              <a:buChar char="•"/>
              <a:defRPr/>
            </a:pPr>
            <a:endParaRPr lang="en-US" sz="1500">
              <a:solidFill>
                <a:srgbClr val="0070C0"/>
              </a:solidFill>
              <a:latin typeface="Calibri" panose="020F0502020204030204"/>
            </a:endParaRPr>
          </a:p>
          <a:p>
            <a:pPr marL="642938" lvl="1" indent="-257175">
              <a:lnSpc>
                <a:spcPct val="80000"/>
              </a:lnSpc>
              <a:spcBef>
                <a:spcPts val="750"/>
              </a:spcBef>
              <a:buClr>
                <a:srgbClr val="F16038"/>
              </a:buClr>
              <a:buFont typeface="Arial" panose="020B0604020202020204" pitchFamily="34" charset="0"/>
              <a:buChar char="•"/>
              <a:defRPr/>
            </a:pPr>
            <a:endParaRPr lang="en-US" sz="1500">
              <a:solidFill>
                <a:srgbClr val="0070C0"/>
              </a:solidFill>
              <a:latin typeface="Calibri" panose="020F0502020204030204"/>
            </a:endParaRPr>
          </a:p>
        </p:txBody>
      </p:sp>
      <p:sp>
        <p:nvSpPr>
          <p:cNvPr id="11" name="Slide Number Placeholder 2">
            <a:extLst>
              <a:ext uri="{FF2B5EF4-FFF2-40B4-BE49-F238E27FC236}">
                <a16:creationId xmlns:a16="http://schemas.microsoft.com/office/drawing/2014/main" id="{A1DD92A2-E850-D7AC-4EE1-9CC7D1546296}"/>
              </a:ext>
            </a:extLst>
          </p:cNvPr>
          <p:cNvSpPr>
            <a:spLocks noGrp="1"/>
          </p:cNvSpPr>
          <p:nvPr>
            <p:ph type="sldNum" sz="quarter" idx="12"/>
          </p:nvPr>
        </p:nvSpPr>
        <p:spPr>
          <a:xfrm>
            <a:off x="8432006" y="6492875"/>
            <a:ext cx="2057400" cy="365125"/>
          </a:xfrm>
        </p:spPr>
        <p:txBody>
          <a:bodyPr>
            <a:normAutofit/>
          </a:bodyPr>
          <a:lstStyle/>
          <a:p>
            <a:pPr>
              <a:defRPr/>
            </a:pPr>
            <a:fld id="{2F0C4421-5918-4AA3-AE4A-C36EDD2FD6EB}" type="slidenum">
              <a:rPr lang="en-US">
                <a:solidFill>
                  <a:srgbClr val="0D6CB9"/>
                </a:solidFill>
                <a:latin typeface="Calibri" panose="020F0502020204030204"/>
              </a:rPr>
              <a:pPr>
                <a:defRPr/>
              </a:pPr>
              <a:t>13</a:t>
            </a:fld>
            <a:endParaRPr lang="en-US">
              <a:solidFill>
                <a:srgbClr val="0D6CB9"/>
              </a:solidFill>
              <a:latin typeface="Calibri" panose="020F0502020204030204"/>
            </a:endParaRPr>
          </a:p>
        </p:txBody>
      </p:sp>
    </p:spTree>
    <p:custDataLst>
      <p:tags r:id="rId1"/>
    </p:custDataLst>
    <p:extLst>
      <p:ext uri="{BB962C8B-B14F-4D97-AF65-F5344CB8AC3E}">
        <p14:creationId xmlns:p14="http://schemas.microsoft.com/office/powerpoint/2010/main" val="3030793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31144C-0F7D-7DA9-D54C-AEE07F99FB70}"/>
              </a:ext>
            </a:extLst>
          </p:cNvPr>
          <p:cNvPicPr>
            <a:picLocks noChangeAspect="1"/>
          </p:cNvPicPr>
          <p:nvPr/>
        </p:nvPicPr>
        <p:blipFill>
          <a:blip r:embed="rId4"/>
          <a:stretch>
            <a:fillRect/>
          </a:stretch>
        </p:blipFill>
        <p:spPr>
          <a:xfrm>
            <a:off x="2490431" y="1041211"/>
            <a:ext cx="9197076" cy="3765442"/>
          </a:xfrm>
          <a:prstGeom prst="rect">
            <a:avLst/>
          </a:prstGeom>
          <a:ln w="22225">
            <a:solidFill>
              <a:schemeClr val="accent1"/>
            </a:solidFill>
          </a:ln>
        </p:spPr>
      </p:pic>
      <p:sp>
        <p:nvSpPr>
          <p:cNvPr id="2" name="Title 1">
            <a:extLst>
              <a:ext uri="{FF2B5EF4-FFF2-40B4-BE49-F238E27FC236}">
                <a16:creationId xmlns:a16="http://schemas.microsoft.com/office/drawing/2014/main" id="{026D5F09-5784-0736-A46A-004B925B4F59}"/>
              </a:ext>
            </a:extLst>
          </p:cNvPr>
          <p:cNvSpPr>
            <a:spLocks noGrp="1"/>
          </p:cNvSpPr>
          <p:nvPr>
            <p:ph type="title"/>
          </p:nvPr>
        </p:nvSpPr>
        <p:spPr>
          <a:xfrm>
            <a:off x="2921155" y="244732"/>
            <a:ext cx="7223078" cy="563513"/>
          </a:xfrm>
        </p:spPr>
        <p:txBody>
          <a:bodyPr>
            <a:noAutofit/>
          </a:bodyPr>
          <a:lstStyle/>
          <a:p>
            <a:pPr algn="ctr"/>
            <a:r>
              <a:rPr lang="en-US" sz="4000"/>
              <a:t>TWEDS – DATA COMPONENTS</a:t>
            </a:r>
          </a:p>
        </p:txBody>
      </p:sp>
      <p:sp>
        <p:nvSpPr>
          <p:cNvPr id="31" name="Content Placeholder 2">
            <a:extLst>
              <a:ext uri="{FF2B5EF4-FFF2-40B4-BE49-F238E27FC236}">
                <a16:creationId xmlns:a16="http://schemas.microsoft.com/office/drawing/2014/main" id="{4E4AA960-B0CE-53EE-0975-4EDC08C2B5EA}"/>
              </a:ext>
            </a:extLst>
          </p:cNvPr>
          <p:cNvSpPr>
            <a:spLocks noGrp="1"/>
          </p:cNvSpPr>
          <p:nvPr/>
        </p:nvSpPr>
        <p:spPr>
          <a:xfrm>
            <a:off x="2490431" y="4806653"/>
            <a:ext cx="9197076" cy="2251693"/>
          </a:xfrm>
          <a:prstGeom prst="rect">
            <a:avLst/>
          </a:prstGeom>
        </p:spPr>
        <p:txBody>
          <a:bodyPr>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5725" lvl="1" indent="0">
              <a:spcBef>
                <a:spcPts val="750"/>
              </a:spcBef>
              <a:buClr>
                <a:srgbClr val="F16038"/>
              </a:buClr>
              <a:buNone/>
              <a:defRPr/>
            </a:pPr>
            <a:r>
              <a:rPr lang="en-US" sz="2000" b="1">
                <a:solidFill>
                  <a:srgbClr val="0070C0"/>
                </a:solidFill>
                <a:latin typeface="Calibri" panose="020F0502020204030204"/>
              </a:rPr>
              <a:t>Data Components Tab:</a:t>
            </a:r>
            <a:endParaRPr lang="en-US" b="1">
              <a:solidFill>
                <a:srgbClr val="0070C0"/>
              </a:solidFill>
              <a:latin typeface="Calibri" panose="020F0502020204030204"/>
            </a:endParaRPr>
          </a:p>
          <a:p>
            <a:pPr marL="514350" lvl="2" fontAlgn="base">
              <a:spcBef>
                <a:spcPts val="750"/>
              </a:spcBef>
              <a:spcAft>
                <a:spcPct val="0"/>
              </a:spcAft>
              <a:buClr>
                <a:srgbClr val="F16038"/>
              </a:buClr>
              <a:defRPr/>
            </a:pPr>
            <a:r>
              <a:rPr lang="en-US" altLang="en-US" sz="1800">
                <a:solidFill>
                  <a:srgbClr val="0070C0"/>
                </a:solidFill>
                <a:latin typeface="Calibri" panose="020F0502020204030204"/>
              </a:rPr>
              <a:t>Domains: Lists all relevant Domains based on your selected criteria.</a:t>
            </a:r>
          </a:p>
          <a:p>
            <a:pPr marL="514350" lvl="2" fontAlgn="base">
              <a:spcBef>
                <a:spcPts val="750"/>
              </a:spcBef>
              <a:spcAft>
                <a:spcPct val="0"/>
              </a:spcAft>
              <a:buClr>
                <a:srgbClr val="F16038"/>
              </a:buClr>
              <a:defRPr/>
            </a:pPr>
            <a:r>
              <a:rPr lang="en-US" altLang="en-US" sz="1800">
                <a:solidFill>
                  <a:srgbClr val="0070C0"/>
                </a:solidFill>
                <a:latin typeface="Calibri" panose="020F0502020204030204"/>
              </a:rPr>
              <a:t>Categories: Shows all applicable Categories for your chosen criteria.</a:t>
            </a:r>
          </a:p>
          <a:p>
            <a:pPr marL="514350" lvl="2" fontAlgn="base">
              <a:spcBef>
                <a:spcPts val="750"/>
              </a:spcBef>
              <a:spcAft>
                <a:spcPct val="0"/>
              </a:spcAft>
              <a:buClr>
                <a:srgbClr val="F16038"/>
              </a:buClr>
              <a:defRPr/>
            </a:pPr>
            <a:r>
              <a:rPr lang="en-US" altLang="en-US" sz="1800">
                <a:solidFill>
                  <a:srgbClr val="0070C0"/>
                </a:solidFill>
                <a:latin typeface="Calibri" panose="020F0502020204030204"/>
              </a:rPr>
              <a:t>Entities: Summarizes Entities by their Submission details.</a:t>
            </a:r>
          </a:p>
          <a:p>
            <a:pPr marL="514350" lvl="2" fontAlgn="base">
              <a:spcBef>
                <a:spcPts val="750"/>
              </a:spcBef>
              <a:spcAft>
                <a:spcPct val="0"/>
              </a:spcAft>
              <a:buClr>
                <a:srgbClr val="F16038"/>
              </a:buClr>
              <a:defRPr/>
            </a:pPr>
            <a:r>
              <a:rPr lang="en-US" altLang="en-US" sz="1800">
                <a:solidFill>
                  <a:srgbClr val="0070C0"/>
                </a:solidFill>
                <a:latin typeface="Calibri" panose="020F0502020204030204"/>
              </a:rPr>
              <a:t>Data Elements: Lists all applicable Data Elements based on your selected criteria.</a:t>
            </a:r>
          </a:p>
          <a:p>
            <a:pPr marL="514350" lvl="2" fontAlgn="base">
              <a:spcBef>
                <a:spcPts val="750"/>
              </a:spcBef>
              <a:spcAft>
                <a:spcPct val="0"/>
              </a:spcAft>
              <a:buClr>
                <a:srgbClr val="F16038"/>
              </a:buClr>
              <a:defRPr/>
            </a:pPr>
            <a:endParaRPr lang="en-US" altLang="en-US" sz="1600">
              <a:solidFill>
                <a:srgbClr val="0070C0"/>
              </a:solidFill>
              <a:latin typeface="Calibri" panose="020F0502020204030204"/>
            </a:endParaRPr>
          </a:p>
          <a:p>
            <a:pPr marL="514350" lvl="2">
              <a:spcBef>
                <a:spcPts val="750"/>
              </a:spcBef>
              <a:buClr>
                <a:srgbClr val="F16038"/>
              </a:buClr>
              <a:defRPr/>
            </a:pPr>
            <a:endParaRPr lang="en-US" sz="1400">
              <a:solidFill>
                <a:srgbClr val="0070C0"/>
              </a:solidFill>
              <a:latin typeface="Calibri" panose="020F0502020204030204"/>
            </a:endParaRPr>
          </a:p>
        </p:txBody>
      </p:sp>
      <p:sp>
        <p:nvSpPr>
          <p:cNvPr id="8" name="Slide Number Placeholder 2">
            <a:extLst>
              <a:ext uri="{FF2B5EF4-FFF2-40B4-BE49-F238E27FC236}">
                <a16:creationId xmlns:a16="http://schemas.microsoft.com/office/drawing/2014/main" id="{4FA80021-E56F-BAD2-8CC9-575E239B14CB}"/>
              </a:ext>
            </a:extLst>
          </p:cNvPr>
          <p:cNvSpPr>
            <a:spLocks noGrp="1"/>
          </p:cNvSpPr>
          <p:nvPr>
            <p:ph type="sldNum" sz="quarter" idx="12"/>
          </p:nvPr>
        </p:nvSpPr>
        <p:spPr>
          <a:xfrm>
            <a:off x="8432006" y="6492875"/>
            <a:ext cx="2057400" cy="365125"/>
          </a:xfrm>
        </p:spPr>
        <p:txBody>
          <a:bodyPr>
            <a:normAutofit/>
          </a:bodyPr>
          <a:lstStyle/>
          <a:p>
            <a:pPr>
              <a:defRPr/>
            </a:pPr>
            <a:fld id="{2F0C4421-5918-4AA3-AE4A-C36EDD2FD6EB}" type="slidenum">
              <a:rPr lang="en-US">
                <a:solidFill>
                  <a:srgbClr val="0D6CB9"/>
                </a:solidFill>
                <a:latin typeface="Calibri" panose="020F0502020204030204"/>
              </a:rPr>
              <a:pPr>
                <a:defRPr/>
              </a:pPr>
              <a:t>14</a:t>
            </a:fld>
            <a:endParaRPr lang="en-US">
              <a:solidFill>
                <a:srgbClr val="0D6CB9"/>
              </a:solidFill>
              <a:latin typeface="Calibri" panose="020F0502020204030204"/>
            </a:endParaRPr>
          </a:p>
        </p:txBody>
      </p:sp>
      <p:sp>
        <p:nvSpPr>
          <p:cNvPr id="3" name="Rectangle 2">
            <a:extLst>
              <a:ext uri="{FF2B5EF4-FFF2-40B4-BE49-F238E27FC236}">
                <a16:creationId xmlns:a16="http://schemas.microsoft.com/office/drawing/2014/main" id="{70C1FD00-BD0B-4854-B4CF-1E757E82024D}"/>
              </a:ext>
            </a:extLst>
          </p:cNvPr>
          <p:cNvSpPr/>
          <p:nvPr/>
        </p:nvSpPr>
        <p:spPr>
          <a:xfrm>
            <a:off x="3783644" y="2370314"/>
            <a:ext cx="1671225" cy="362375"/>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467925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B9A4D2-BC3B-7B58-D80C-E93DF46E774C}"/>
              </a:ext>
            </a:extLst>
          </p:cNvPr>
          <p:cNvPicPr>
            <a:picLocks noChangeAspect="1"/>
          </p:cNvPicPr>
          <p:nvPr/>
        </p:nvPicPr>
        <p:blipFill>
          <a:blip r:embed="rId4"/>
          <a:stretch>
            <a:fillRect/>
          </a:stretch>
        </p:blipFill>
        <p:spPr>
          <a:xfrm>
            <a:off x="2303166" y="1063779"/>
            <a:ext cx="9268716" cy="4588610"/>
          </a:xfrm>
          <a:prstGeom prst="rect">
            <a:avLst/>
          </a:prstGeom>
          <a:ln w="22225">
            <a:solidFill>
              <a:schemeClr val="accent1"/>
            </a:solidFill>
          </a:ln>
        </p:spPr>
      </p:pic>
      <p:sp>
        <p:nvSpPr>
          <p:cNvPr id="2" name="Title 1">
            <a:extLst>
              <a:ext uri="{FF2B5EF4-FFF2-40B4-BE49-F238E27FC236}">
                <a16:creationId xmlns:a16="http://schemas.microsoft.com/office/drawing/2014/main" id="{026D5F09-5784-0736-A46A-004B925B4F59}"/>
              </a:ext>
            </a:extLst>
          </p:cNvPr>
          <p:cNvSpPr>
            <a:spLocks noGrp="1"/>
          </p:cNvSpPr>
          <p:nvPr>
            <p:ph type="title"/>
          </p:nvPr>
        </p:nvSpPr>
        <p:spPr>
          <a:xfrm>
            <a:off x="2906718" y="278160"/>
            <a:ext cx="7223078" cy="563513"/>
          </a:xfrm>
        </p:spPr>
        <p:txBody>
          <a:bodyPr>
            <a:noAutofit/>
          </a:bodyPr>
          <a:lstStyle/>
          <a:p>
            <a:pPr algn="ctr"/>
            <a:r>
              <a:rPr lang="en-US" sz="4000"/>
              <a:t>TWEDS – DATA COMPONENTS 1</a:t>
            </a:r>
          </a:p>
        </p:txBody>
      </p:sp>
      <p:sp>
        <p:nvSpPr>
          <p:cNvPr id="31" name="Content Placeholder 2">
            <a:extLst>
              <a:ext uri="{FF2B5EF4-FFF2-40B4-BE49-F238E27FC236}">
                <a16:creationId xmlns:a16="http://schemas.microsoft.com/office/drawing/2014/main" id="{4E4AA960-B0CE-53EE-0975-4EDC08C2B5EA}"/>
              </a:ext>
            </a:extLst>
          </p:cNvPr>
          <p:cNvSpPr>
            <a:spLocks noGrp="1"/>
          </p:cNvSpPr>
          <p:nvPr/>
        </p:nvSpPr>
        <p:spPr>
          <a:xfrm>
            <a:off x="2303165" y="5874495"/>
            <a:ext cx="9268715" cy="809819"/>
          </a:xfrm>
          <a:prstGeom prst="rect">
            <a:avLst/>
          </a:prstGeom>
        </p:spPr>
        <p:txBody>
          <a:bodyPr>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7175" lvl="1">
              <a:spcBef>
                <a:spcPts val="750"/>
              </a:spcBef>
              <a:buClr>
                <a:srgbClr val="F16038"/>
              </a:buClr>
              <a:defRPr/>
            </a:pPr>
            <a:r>
              <a:rPr lang="en-US" sz="2000">
                <a:solidFill>
                  <a:srgbClr val="0070C0"/>
                </a:solidFill>
                <a:latin typeface="Calibri" panose="020F0502020204030204"/>
              </a:rPr>
              <a:t>Within each Entity, every data element will display to which Collection/Submission the data element will be reported for TSDS state reporting.</a:t>
            </a:r>
            <a:endParaRPr lang="en-US" sz="2000" b="1">
              <a:solidFill>
                <a:srgbClr val="0070C0"/>
              </a:solidFill>
              <a:latin typeface="Calibri" panose="020F0502020204030204"/>
            </a:endParaRPr>
          </a:p>
          <a:p>
            <a:pPr marL="642938" lvl="1" indent="-342900">
              <a:lnSpc>
                <a:spcPct val="100000"/>
              </a:lnSpc>
              <a:spcBef>
                <a:spcPts val="750"/>
              </a:spcBef>
              <a:buClr>
                <a:srgbClr val="F16038"/>
              </a:buClr>
              <a:defRPr/>
            </a:pPr>
            <a:endParaRPr lang="en-US" sz="200">
              <a:solidFill>
                <a:srgbClr val="0070C0"/>
              </a:solidFill>
              <a:latin typeface="Calibri" panose="020F0502020204030204"/>
            </a:endParaRPr>
          </a:p>
        </p:txBody>
      </p:sp>
      <p:sp>
        <p:nvSpPr>
          <p:cNvPr id="9" name="Slide Number Placeholder 2">
            <a:extLst>
              <a:ext uri="{FF2B5EF4-FFF2-40B4-BE49-F238E27FC236}">
                <a16:creationId xmlns:a16="http://schemas.microsoft.com/office/drawing/2014/main" id="{34CB8A56-220A-B951-85CC-41EC8B580822}"/>
              </a:ext>
            </a:extLst>
          </p:cNvPr>
          <p:cNvSpPr>
            <a:spLocks noGrp="1"/>
          </p:cNvSpPr>
          <p:nvPr>
            <p:ph type="sldNum" sz="quarter" idx="12"/>
          </p:nvPr>
        </p:nvSpPr>
        <p:spPr>
          <a:xfrm>
            <a:off x="8432006" y="6403424"/>
            <a:ext cx="2057400" cy="365125"/>
          </a:xfrm>
        </p:spPr>
        <p:txBody>
          <a:bodyPr>
            <a:normAutofit/>
          </a:bodyPr>
          <a:lstStyle/>
          <a:p>
            <a:pPr>
              <a:defRPr/>
            </a:pPr>
            <a:fld id="{2F0C4421-5918-4AA3-AE4A-C36EDD2FD6EB}" type="slidenum">
              <a:rPr lang="en-US">
                <a:solidFill>
                  <a:srgbClr val="0D6CB9"/>
                </a:solidFill>
                <a:latin typeface="Calibri" panose="020F0502020204030204"/>
              </a:rPr>
              <a:pPr>
                <a:defRPr/>
              </a:pPr>
              <a:t>15</a:t>
            </a:fld>
            <a:endParaRPr lang="en-US">
              <a:solidFill>
                <a:srgbClr val="0D6CB9"/>
              </a:solidFill>
              <a:latin typeface="Calibri" panose="020F0502020204030204"/>
            </a:endParaRPr>
          </a:p>
        </p:txBody>
      </p:sp>
      <p:sp>
        <p:nvSpPr>
          <p:cNvPr id="11" name="Rectangle 10">
            <a:extLst>
              <a:ext uri="{FF2B5EF4-FFF2-40B4-BE49-F238E27FC236}">
                <a16:creationId xmlns:a16="http://schemas.microsoft.com/office/drawing/2014/main" id="{8B2FDD34-C64C-F992-9B02-A2362E28B5D3}"/>
              </a:ext>
            </a:extLst>
          </p:cNvPr>
          <p:cNvSpPr/>
          <p:nvPr/>
        </p:nvSpPr>
        <p:spPr>
          <a:xfrm>
            <a:off x="3341214" y="5138532"/>
            <a:ext cx="379702" cy="129208"/>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cxnSp>
        <p:nvCxnSpPr>
          <p:cNvPr id="14" name="Straight Arrow Connector 13">
            <a:extLst>
              <a:ext uri="{FF2B5EF4-FFF2-40B4-BE49-F238E27FC236}">
                <a16:creationId xmlns:a16="http://schemas.microsoft.com/office/drawing/2014/main" id="{990AA90C-B59F-D6DC-530A-0C9E95816093}"/>
              </a:ext>
            </a:extLst>
          </p:cNvPr>
          <p:cNvCxnSpPr>
            <a:cxnSpLocks/>
          </p:cNvCxnSpPr>
          <p:nvPr/>
        </p:nvCxnSpPr>
        <p:spPr>
          <a:xfrm flipH="1">
            <a:off x="6261669" y="3182096"/>
            <a:ext cx="59457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C5EF3DD-28AB-9539-C232-C295C603FC61}"/>
              </a:ext>
            </a:extLst>
          </p:cNvPr>
          <p:cNvSpPr/>
          <p:nvPr/>
        </p:nvSpPr>
        <p:spPr>
          <a:xfrm>
            <a:off x="3174383" y="1940225"/>
            <a:ext cx="1145369" cy="351030"/>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3283528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D5F09-5784-0736-A46A-004B925B4F59}"/>
              </a:ext>
            </a:extLst>
          </p:cNvPr>
          <p:cNvSpPr>
            <a:spLocks noGrp="1"/>
          </p:cNvSpPr>
          <p:nvPr>
            <p:ph type="title"/>
          </p:nvPr>
        </p:nvSpPr>
        <p:spPr>
          <a:xfrm>
            <a:off x="2853631" y="285291"/>
            <a:ext cx="7857967" cy="563513"/>
          </a:xfrm>
        </p:spPr>
        <p:txBody>
          <a:bodyPr>
            <a:noAutofit/>
          </a:bodyPr>
          <a:lstStyle/>
          <a:p>
            <a:pPr algn="ctr"/>
            <a:r>
              <a:rPr lang="en-US" sz="4000"/>
              <a:t>TWEDS – DATA COMPONENTS 2</a:t>
            </a:r>
            <a:endParaRPr lang="en-US" sz="3200"/>
          </a:p>
        </p:txBody>
      </p:sp>
      <p:sp>
        <p:nvSpPr>
          <p:cNvPr id="3" name="Slide Number Placeholder 1">
            <a:extLst>
              <a:ext uri="{FF2B5EF4-FFF2-40B4-BE49-F238E27FC236}">
                <a16:creationId xmlns:a16="http://schemas.microsoft.com/office/drawing/2014/main" id="{D107163D-9691-7C59-1E29-B10CDDE115FF}"/>
              </a:ext>
            </a:extLst>
          </p:cNvPr>
          <p:cNvSpPr>
            <a:spLocks noGrp="1"/>
          </p:cNvSpPr>
          <p:nvPr>
            <p:ph type="sldNum" sz="quarter" idx="12"/>
          </p:nvPr>
        </p:nvSpPr>
        <p:spPr>
          <a:xfrm>
            <a:off x="8432006" y="5726905"/>
            <a:ext cx="2057400" cy="273844"/>
          </a:xfrm>
        </p:spPr>
        <p:txBody>
          <a:bodyPr/>
          <a:lstStyle/>
          <a:p>
            <a:pPr>
              <a:defRPr/>
            </a:pPr>
            <a:fld id="{69C126A4-BD19-47E2-8A0E-0DE1B9D8C925}" type="slidenum">
              <a:rPr lang="en-US" sz="675">
                <a:solidFill>
                  <a:srgbClr val="0D6CB9"/>
                </a:solidFill>
                <a:latin typeface="Calibri" panose="020F0502020204030204"/>
              </a:rPr>
              <a:pPr>
                <a:defRPr/>
              </a:pPr>
              <a:t>16</a:t>
            </a:fld>
            <a:endParaRPr lang="en-US" sz="675">
              <a:solidFill>
                <a:srgbClr val="0D6CB9"/>
              </a:solidFill>
              <a:latin typeface="Calibri" panose="020F0502020204030204"/>
            </a:endParaRPr>
          </a:p>
        </p:txBody>
      </p:sp>
      <p:sp>
        <p:nvSpPr>
          <p:cNvPr id="8" name="Content Placeholder 2">
            <a:extLst>
              <a:ext uri="{FF2B5EF4-FFF2-40B4-BE49-F238E27FC236}">
                <a16:creationId xmlns:a16="http://schemas.microsoft.com/office/drawing/2014/main" id="{0C49B65F-4818-D94D-E1B6-D0FA2E48605A}"/>
              </a:ext>
            </a:extLst>
          </p:cNvPr>
          <p:cNvSpPr>
            <a:spLocks noGrp="1"/>
          </p:cNvSpPr>
          <p:nvPr/>
        </p:nvSpPr>
        <p:spPr>
          <a:xfrm>
            <a:off x="2260345" y="5276851"/>
            <a:ext cx="9553281" cy="1135021"/>
          </a:xfrm>
          <a:prstGeom prst="rect">
            <a:avLst/>
          </a:prstGeom>
          <a:solidFill>
            <a:schemeClr val="bg1"/>
          </a:solidFill>
        </p:spPr>
        <p:txBody>
          <a:bodyPr>
            <a:no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60604">
              <a:lnSpc>
                <a:spcPct val="100000"/>
              </a:lnSpc>
              <a:buClr>
                <a:srgbClr val="F16038"/>
              </a:buClr>
              <a:defRPr/>
            </a:pPr>
            <a:r>
              <a:rPr lang="en-US" sz="1600">
                <a:solidFill>
                  <a:srgbClr val="0070C0"/>
                </a:solidFill>
                <a:latin typeface="Calibri" panose="020F0502020204030204"/>
              </a:rPr>
              <a:t>The </a:t>
            </a:r>
            <a:r>
              <a:rPr lang="en-US" sz="1600" b="1">
                <a:solidFill>
                  <a:srgbClr val="0070C0"/>
                </a:solidFill>
                <a:latin typeface="Calibri" panose="020F0502020204030204"/>
              </a:rPr>
              <a:t>Reference</a:t>
            </a:r>
            <a:r>
              <a:rPr lang="en-US" sz="1600">
                <a:solidFill>
                  <a:srgbClr val="0070C0"/>
                </a:solidFill>
                <a:latin typeface="Calibri" panose="020F0502020204030204"/>
              </a:rPr>
              <a:t> icon means that the information for a data element will come from a previously published data element.</a:t>
            </a:r>
          </a:p>
          <a:p>
            <a:pPr marL="260604">
              <a:lnSpc>
                <a:spcPct val="100000"/>
              </a:lnSpc>
              <a:buClr>
                <a:srgbClr val="F16038"/>
              </a:buClr>
              <a:defRPr/>
            </a:pPr>
            <a:r>
              <a:rPr lang="en-US" sz="1600">
                <a:solidFill>
                  <a:srgbClr val="0070C0"/>
                </a:solidFill>
                <a:latin typeface="Calibri" panose="020F0502020204030204"/>
              </a:rPr>
              <a:t>For example, the </a:t>
            </a:r>
            <a:r>
              <a:rPr lang="en-US" sz="1600" b="1" err="1">
                <a:solidFill>
                  <a:srgbClr val="0070C0"/>
                </a:solidFill>
                <a:latin typeface="Calibri" panose="020F0502020204030204"/>
              </a:rPr>
              <a:t>StudentEducationOrganizationAssociation</a:t>
            </a:r>
            <a:r>
              <a:rPr lang="en-US" sz="1600">
                <a:solidFill>
                  <a:srgbClr val="0070C0"/>
                </a:solidFill>
                <a:latin typeface="Calibri" panose="020F0502020204030204"/>
              </a:rPr>
              <a:t> entity will reference the Student Entity, which was previously published to the IODS, to capture basic information about a student. (Also referred to as Referential Integrity.)</a:t>
            </a:r>
          </a:p>
        </p:txBody>
      </p:sp>
      <p:sp>
        <p:nvSpPr>
          <p:cNvPr id="15" name="Slide Number Placeholder 2">
            <a:extLst>
              <a:ext uri="{FF2B5EF4-FFF2-40B4-BE49-F238E27FC236}">
                <a16:creationId xmlns:a16="http://schemas.microsoft.com/office/drawing/2014/main" id="{193EA67E-9392-CB57-70F1-74811B4A21FD}"/>
              </a:ext>
            </a:extLst>
          </p:cNvPr>
          <p:cNvSpPr txBox="1">
            <a:spLocks/>
          </p:cNvSpPr>
          <p:nvPr/>
        </p:nvSpPr>
        <p:spPr>
          <a:xfrm>
            <a:off x="8432006" y="6492875"/>
            <a:ext cx="20574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0C4421-5918-4AA3-AE4A-C36EDD2FD6EB}" type="slidenum">
              <a:rPr lang="en-US">
                <a:solidFill>
                  <a:srgbClr val="0D6CB9"/>
                </a:solidFill>
                <a:latin typeface="Calibri" panose="020F0502020204030204"/>
              </a:rPr>
              <a:pPr>
                <a:defRPr/>
              </a:pPr>
              <a:t>16</a:t>
            </a:fld>
            <a:endParaRPr lang="en-US">
              <a:solidFill>
                <a:srgbClr val="0D6CB9"/>
              </a:solidFill>
              <a:latin typeface="Calibri" panose="020F0502020204030204"/>
            </a:endParaRPr>
          </a:p>
        </p:txBody>
      </p:sp>
      <p:pic>
        <p:nvPicPr>
          <p:cNvPr id="16" name="Picture 15">
            <a:extLst>
              <a:ext uri="{FF2B5EF4-FFF2-40B4-BE49-F238E27FC236}">
                <a16:creationId xmlns:a16="http://schemas.microsoft.com/office/drawing/2014/main" id="{E30CF0FD-E80B-2CB8-ED7D-16A79FBA0D5C}"/>
              </a:ext>
            </a:extLst>
          </p:cNvPr>
          <p:cNvPicPr>
            <a:picLocks noChangeAspect="1"/>
          </p:cNvPicPr>
          <p:nvPr/>
        </p:nvPicPr>
        <p:blipFill>
          <a:blip r:embed="rId4"/>
          <a:stretch>
            <a:fillRect/>
          </a:stretch>
        </p:blipFill>
        <p:spPr>
          <a:xfrm>
            <a:off x="2260345" y="986811"/>
            <a:ext cx="9553282" cy="4148603"/>
          </a:xfrm>
          <a:prstGeom prst="rect">
            <a:avLst/>
          </a:prstGeom>
          <a:ln w="22225">
            <a:solidFill>
              <a:schemeClr val="accent1"/>
            </a:solidFill>
          </a:ln>
        </p:spPr>
      </p:pic>
      <p:sp>
        <p:nvSpPr>
          <p:cNvPr id="17" name="Rectangle 16">
            <a:extLst>
              <a:ext uri="{FF2B5EF4-FFF2-40B4-BE49-F238E27FC236}">
                <a16:creationId xmlns:a16="http://schemas.microsoft.com/office/drawing/2014/main" id="{07718EFD-CF44-7629-4E54-50423054D6B5}"/>
              </a:ext>
            </a:extLst>
          </p:cNvPr>
          <p:cNvSpPr/>
          <p:nvPr/>
        </p:nvSpPr>
        <p:spPr>
          <a:xfrm>
            <a:off x="3163392" y="1933904"/>
            <a:ext cx="1198401" cy="241738"/>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Calibri" panose="020F0502020204030204"/>
            </a:endParaRPr>
          </a:p>
        </p:txBody>
      </p:sp>
      <p:sp>
        <p:nvSpPr>
          <p:cNvPr id="19" name="Rectangle 18">
            <a:extLst>
              <a:ext uri="{FF2B5EF4-FFF2-40B4-BE49-F238E27FC236}">
                <a16:creationId xmlns:a16="http://schemas.microsoft.com/office/drawing/2014/main" id="{7FBD6537-A26D-71D0-432A-6DDE4060C1D3}"/>
              </a:ext>
            </a:extLst>
          </p:cNvPr>
          <p:cNvSpPr/>
          <p:nvPr/>
        </p:nvSpPr>
        <p:spPr>
          <a:xfrm>
            <a:off x="7852923" y="2643726"/>
            <a:ext cx="345146" cy="21508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20" name="TextBox 19">
            <a:extLst>
              <a:ext uri="{FF2B5EF4-FFF2-40B4-BE49-F238E27FC236}">
                <a16:creationId xmlns:a16="http://schemas.microsoft.com/office/drawing/2014/main" id="{A83D792F-5714-C281-57B1-3120EB833961}"/>
              </a:ext>
            </a:extLst>
          </p:cNvPr>
          <p:cNvSpPr txBox="1"/>
          <p:nvPr/>
        </p:nvSpPr>
        <p:spPr>
          <a:xfrm>
            <a:off x="9551004" y="992241"/>
            <a:ext cx="2261983" cy="715581"/>
          </a:xfrm>
          <a:prstGeom prst="rect">
            <a:avLst/>
          </a:prstGeom>
          <a:solidFill>
            <a:srgbClr val="036CA5">
              <a:alpha val="90000"/>
            </a:srgbClr>
          </a:solidFill>
        </p:spPr>
        <p:txBody>
          <a:bodyPr wrap="square" rtlCol="0">
            <a:spAutoFit/>
          </a:bodyPr>
          <a:lstStyle/>
          <a:p>
            <a:pPr>
              <a:defRPr/>
            </a:pPr>
            <a:endParaRPr lang="en-US" sz="1350">
              <a:solidFill>
                <a:prstClr val="black"/>
              </a:solidFill>
              <a:latin typeface="Calibri" panose="020F0502020204030204"/>
            </a:endParaRPr>
          </a:p>
          <a:p>
            <a:pPr>
              <a:defRPr/>
            </a:pPr>
            <a:endParaRPr lang="en-US" sz="1350">
              <a:solidFill>
                <a:prstClr val="black"/>
              </a:solidFill>
              <a:latin typeface="Calibri" panose="020F0502020204030204"/>
            </a:endParaRPr>
          </a:p>
          <a:p>
            <a:pPr>
              <a:defRPr/>
            </a:pPr>
            <a:endParaRPr lang="en-US" sz="1350">
              <a:solidFill>
                <a:prstClr val="black"/>
              </a:solidFill>
              <a:latin typeface="Calibri" panose="020F0502020204030204"/>
            </a:endParaRPr>
          </a:p>
        </p:txBody>
      </p:sp>
      <p:sp>
        <p:nvSpPr>
          <p:cNvPr id="4" name="Rectangle 3">
            <a:extLst>
              <a:ext uri="{FF2B5EF4-FFF2-40B4-BE49-F238E27FC236}">
                <a16:creationId xmlns:a16="http://schemas.microsoft.com/office/drawing/2014/main" id="{94D1A124-A61B-FBB5-EF0D-B1018DEDB771}"/>
              </a:ext>
            </a:extLst>
          </p:cNvPr>
          <p:cNvSpPr/>
          <p:nvPr/>
        </p:nvSpPr>
        <p:spPr>
          <a:xfrm>
            <a:off x="4873486" y="1514071"/>
            <a:ext cx="5655676" cy="298174"/>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116586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0DFFE1-393C-055E-3BB2-8E504944337A}"/>
              </a:ext>
            </a:extLst>
          </p:cNvPr>
          <p:cNvPicPr>
            <a:picLocks noChangeAspect="1"/>
          </p:cNvPicPr>
          <p:nvPr/>
        </p:nvPicPr>
        <p:blipFill>
          <a:blip r:embed="rId4"/>
          <a:stretch>
            <a:fillRect/>
          </a:stretch>
        </p:blipFill>
        <p:spPr>
          <a:xfrm>
            <a:off x="2300420" y="990649"/>
            <a:ext cx="9597290" cy="4016227"/>
          </a:xfrm>
          <a:prstGeom prst="rect">
            <a:avLst/>
          </a:prstGeom>
        </p:spPr>
      </p:pic>
      <p:sp>
        <p:nvSpPr>
          <p:cNvPr id="3" name="Slide Number Placeholder 1">
            <a:extLst>
              <a:ext uri="{FF2B5EF4-FFF2-40B4-BE49-F238E27FC236}">
                <a16:creationId xmlns:a16="http://schemas.microsoft.com/office/drawing/2014/main" id="{D107163D-9691-7C59-1E29-B10CDDE115FF}"/>
              </a:ext>
            </a:extLst>
          </p:cNvPr>
          <p:cNvSpPr>
            <a:spLocks noGrp="1"/>
          </p:cNvSpPr>
          <p:nvPr>
            <p:ph type="sldNum" sz="quarter" idx="12"/>
          </p:nvPr>
        </p:nvSpPr>
        <p:spPr>
          <a:xfrm>
            <a:off x="8432006" y="5726905"/>
            <a:ext cx="2057400" cy="273844"/>
          </a:xfrm>
        </p:spPr>
        <p:txBody>
          <a:bodyPr/>
          <a:lstStyle/>
          <a:p>
            <a:pPr>
              <a:defRPr/>
            </a:pPr>
            <a:fld id="{69C126A4-BD19-47E2-8A0E-0DE1B9D8C925}" type="slidenum">
              <a:rPr lang="en-US" sz="675">
                <a:solidFill>
                  <a:srgbClr val="0D6CB9"/>
                </a:solidFill>
                <a:latin typeface="Calibri" panose="020F0502020204030204"/>
              </a:rPr>
              <a:pPr>
                <a:defRPr/>
              </a:pPr>
              <a:t>17</a:t>
            </a:fld>
            <a:endParaRPr lang="en-US" sz="675">
              <a:solidFill>
                <a:srgbClr val="0D6CB9"/>
              </a:solidFill>
              <a:latin typeface="Calibri" panose="020F0502020204030204"/>
            </a:endParaRPr>
          </a:p>
        </p:txBody>
      </p:sp>
      <p:sp>
        <p:nvSpPr>
          <p:cNvPr id="10" name="Content Placeholder 2">
            <a:extLst>
              <a:ext uri="{FF2B5EF4-FFF2-40B4-BE49-F238E27FC236}">
                <a16:creationId xmlns:a16="http://schemas.microsoft.com/office/drawing/2014/main" id="{97B08E93-39C9-37ED-4DE9-721C60D9FBAF}"/>
              </a:ext>
            </a:extLst>
          </p:cNvPr>
          <p:cNvSpPr>
            <a:spLocks noGrp="1"/>
          </p:cNvSpPr>
          <p:nvPr/>
        </p:nvSpPr>
        <p:spPr>
          <a:xfrm>
            <a:off x="2300420" y="5148721"/>
            <a:ext cx="9597290" cy="1579285"/>
          </a:xfrm>
          <a:prstGeom prst="rect">
            <a:avLst/>
          </a:prstGeom>
          <a:solidFill>
            <a:schemeClr val="bg1"/>
          </a:solidFill>
        </p:spPr>
        <p:txBody>
          <a:bodyPr>
            <a:no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7175" lvl="1">
              <a:spcBef>
                <a:spcPts val="750"/>
              </a:spcBef>
              <a:buClr>
                <a:srgbClr val="F16038"/>
              </a:buClr>
              <a:defRPr/>
            </a:pPr>
            <a:r>
              <a:rPr lang="en-US" b="1">
                <a:solidFill>
                  <a:srgbClr val="0070C0"/>
                </a:solidFill>
                <a:latin typeface="Calibri" panose="020F0502020204030204"/>
              </a:rPr>
              <a:t>May Have Multiple Instances</a:t>
            </a:r>
            <a:r>
              <a:rPr lang="en-US">
                <a:solidFill>
                  <a:srgbClr val="0070C0"/>
                </a:solidFill>
                <a:latin typeface="Calibri" panose="020F0502020204030204"/>
              </a:rPr>
              <a:t>: This means more than one set of this data may be reported in a single instance of this entity.</a:t>
            </a:r>
          </a:p>
          <a:p>
            <a:pPr marL="260604">
              <a:lnSpc>
                <a:spcPct val="100000"/>
              </a:lnSpc>
              <a:buClr>
                <a:srgbClr val="F16038"/>
              </a:buClr>
              <a:defRPr/>
            </a:pPr>
            <a:r>
              <a:rPr lang="en-US" sz="1800">
                <a:solidFill>
                  <a:srgbClr val="0070C0"/>
                </a:solidFill>
                <a:latin typeface="Calibri" panose="020F0502020204030204"/>
              </a:rPr>
              <a:t>For instance, in this example, you can have multiple </a:t>
            </a:r>
            <a:r>
              <a:rPr lang="en-US" sz="1800" b="1" err="1">
                <a:solidFill>
                  <a:srgbClr val="0070C0"/>
                </a:solidFill>
                <a:latin typeface="Calibri" panose="020F0502020204030204"/>
              </a:rPr>
              <a:t>EconomicDisadvantageSet</a:t>
            </a:r>
            <a:r>
              <a:rPr lang="en-US" sz="1800">
                <a:solidFill>
                  <a:srgbClr val="0070C0"/>
                </a:solidFill>
                <a:latin typeface="Calibri" panose="020F0502020204030204"/>
              </a:rPr>
              <a:t> depending on if the student’s qualification changes.</a:t>
            </a:r>
          </a:p>
        </p:txBody>
      </p:sp>
      <p:sp>
        <p:nvSpPr>
          <p:cNvPr id="15" name="Title 1">
            <a:extLst>
              <a:ext uri="{FF2B5EF4-FFF2-40B4-BE49-F238E27FC236}">
                <a16:creationId xmlns:a16="http://schemas.microsoft.com/office/drawing/2014/main" id="{BE777D6D-6D4F-A771-B174-316400F95AED}"/>
              </a:ext>
            </a:extLst>
          </p:cNvPr>
          <p:cNvSpPr>
            <a:spLocks noGrp="1"/>
          </p:cNvSpPr>
          <p:nvPr>
            <p:ph type="title"/>
          </p:nvPr>
        </p:nvSpPr>
        <p:spPr>
          <a:xfrm>
            <a:off x="2853631" y="285291"/>
            <a:ext cx="7857967" cy="563513"/>
          </a:xfrm>
        </p:spPr>
        <p:txBody>
          <a:bodyPr>
            <a:noAutofit/>
          </a:bodyPr>
          <a:lstStyle/>
          <a:p>
            <a:pPr algn="ctr"/>
            <a:r>
              <a:rPr lang="en-US" sz="4000"/>
              <a:t>TWEDS – DATA COMPONENTS 3</a:t>
            </a:r>
          </a:p>
        </p:txBody>
      </p:sp>
      <p:sp>
        <p:nvSpPr>
          <p:cNvPr id="12" name="Slide Number Placeholder 2">
            <a:extLst>
              <a:ext uri="{FF2B5EF4-FFF2-40B4-BE49-F238E27FC236}">
                <a16:creationId xmlns:a16="http://schemas.microsoft.com/office/drawing/2014/main" id="{D35C1146-04F4-A307-AC7E-45D97D8F5CD6}"/>
              </a:ext>
            </a:extLst>
          </p:cNvPr>
          <p:cNvSpPr txBox="1">
            <a:spLocks/>
          </p:cNvSpPr>
          <p:nvPr/>
        </p:nvSpPr>
        <p:spPr>
          <a:xfrm>
            <a:off x="8432006" y="6492875"/>
            <a:ext cx="20574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F0C4421-5918-4AA3-AE4A-C36EDD2FD6EB}" type="slidenum">
              <a:rPr lang="en-US">
                <a:solidFill>
                  <a:srgbClr val="0D6CB9"/>
                </a:solidFill>
                <a:latin typeface="Calibri" panose="020F0502020204030204"/>
              </a:rPr>
              <a:pPr>
                <a:defRPr/>
              </a:pPr>
              <a:t>17</a:t>
            </a:fld>
            <a:endParaRPr lang="en-US">
              <a:solidFill>
                <a:srgbClr val="0D6CB9"/>
              </a:solidFill>
              <a:latin typeface="Calibri" panose="020F0502020204030204"/>
            </a:endParaRPr>
          </a:p>
        </p:txBody>
      </p:sp>
      <p:sp>
        <p:nvSpPr>
          <p:cNvPr id="5" name="Rectangle 4">
            <a:extLst>
              <a:ext uri="{FF2B5EF4-FFF2-40B4-BE49-F238E27FC236}">
                <a16:creationId xmlns:a16="http://schemas.microsoft.com/office/drawing/2014/main" id="{548E3DED-F39C-F736-3E2F-4CF1AC79AD92}"/>
              </a:ext>
            </a:extLst>
          </p:cNvPr>
          <p:cNvSpPr/>
          <p:nvPr/>
        </p:nvSpPr>
        <p:spPr>
          <a:xfrm>
            <a:off x="4477512" y="3429001"/>
            <a:ext cx="2091454" cy="11298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2" name="Rectangle 1">
            <a:extLst>
              <a:ext uri="{FF2B5EF4-FFF2-40B4-BE49-F238E27FC236}">
                <a16:creationId xmlns:a16="http://schemas.microsoft.com/office/drawing/2014/main" id="{95BD87F6-D331-E645-8F54-F203E1361C0C}"/>
              </a:ext>
            </a:extLst>
          </p:cNvPr>
          <p:cNvSpPr/>
          <p:nvPr/>
        </p:nvSpPr>
        <p:spPr>
          <a:xfrm>
            <a:off x="2853631" y="1707874"/>
            <a:ext cx="845066" cy="203120"/>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65246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BDE1E6-085D-F2C0-9F5E-BC40AFE85801}"/>
              </a:ext>
            </a:extLst>
          </p:cNvPr>
          <p:cNvPicPr>
            <a:picLocks noChangeAspect="1"/>
          </p:cNvPicPr>
          <p:nvPr/>
        </p:nvPicPr>
        <p:blipFill>
          <a:blip r:embed="rId4"/>
          <a:stretch>
            <a:fillRect/>
          </a:stretch>
        </p:blipFill>
        <p:spPr>
          <a:xfrm>
            <a:off x="2259084" y="1002159"/>
            <a:ext cx="9491482" cy="3829966"/>
          </a:xfrm>
          <a:prstGeom prst="rect">
            <a:avLst/>
          </a:prstGeom>
          <a:ln w="22225">
            <a:solidFill>
              <a:schemeClr val="accent1"/>
            </a:solidFill>
          </a:ln>
        </p:spPr>
      </p:pic>
      <p:sp>
        <p:nvSpPr>
          <p:cNvPr id="22" name="Content Placeholder 2">
            <a:extLst>
              <a:ext uri="{FF2B5EF4-FFF2-40B4-BE49-F238E27FC236}">
                <a16:creationId xmlns:a16="http://schemas.microsoft.com/office/drawing/2014/main" id="{C8350384-7706-BBD8-7600-B11DA7C164EC}"/>
              </a:ext>
            </a:extLst>
          </p:cNvPr>
          <p:cNvSpPr>
            <a:spLocks noGrp="1"/>
          </p:cNvSpPr>
          <p:nvPr/>
        </p:nvSpPr>
        <p:spPr>
          <a:xfrm>
            <a:off x="2259083" y="5087007"/>
            <a:ext cx="9491481" cy="1675864"/>
          </a:xfrm>
          <a:prstGeom prst="rect">
            <a:avLst/>
          </a:prstGeom>
        </p:spPr>
        <p:txBody>
          <a:bodyPr lIns="91440" tIns="45720" rIns="91440" bIns="45720" anchor="t">
            <a:no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40030" indent="-191770">
              <a:lnSpc>
                <a:spcPct val="100000"/>
              </a:lnSpc>
              <a:buClr>
                <a:srgbClr val="F16038"/>
              </a:buClr>
              <a:defRPr/>
            </a:pPr>
            <a:r>
              <a:rPr lang="en-US" sz="1600" b="1">
                <a:solidFill>
                  <a:srgbClr val="0070C0"/>
                </a:solidFill>
                <a:latin typeface="Calibri" panose="020F0502020204030204"/>
              </a:rPr>
              <a:t>NP* (Not Promoted Data Elements)</a:t>
            </a:r>
            <a:endParaRPr lang="en-US">
              <a:solidFill>
                <a:prstClr val="white"/>
              </a:solidFill>
              <a:latin typeface="Calibri" panose="020F0502020204030204"/>
            </a:endParaRPr>
          </a:p>
          <a:p>
            <a:pPr marL="514350" lvl="2">
              <a:spcBef>
                <a:spcPts val="750"/>
              </a:spcBef>
              <a:buClr>
                <a:srgbClr val="F16038"/>
              </a:buClr>
              <a:defRPr/>
            </a:pPr>
            <a:r>
              <a:rPr lang="en-US" sz="1400">
                <a:solidFill>
                  <a:srgbClr val="0070C0"/>
                </a:solidFill>
                <a:latin typeface="Calibri" panose="020F0502020204030204"/>
              </a:rPr>
              <a:t>Data elements that are part of the key or mandatory for Ed-Fi but not used by TEA. These data elements will be loaded into the IODS but will not be promoted to the Core Collection Data Mart.</a:t>
            </a:r>
            <a:endParaRPr lang="en-US" sz="1400" b="1">
              <a:solidFill>
                <a:srgbClr val="0070C0"/>
              </a:solidFill>
              <a:latin typeface="Calibri" panose="020F0502020204030204"/>
            </a:endParaRPr>
          </a:p>
          <a:p>
            <a:pPr marL="514350" lvl="2">
              <a:spcBef>
                <a:spcPts val="750"/>
              </a:spcBef>
              <a:buClr>
                <a:srgbClr val="F16038"/>
              </a:buClr>
              <a:defRPr/>
            </a:pPr>
            <a:r>
              <a:rPr lang="en-US" sz="1400">
                <a:solidFill>
                  <a:srgbClr val="0070C0"/>
                </a:solidFill>
                <a:latin typeface="Calibri" panose="020F0502020204030204"/>
              </a:rPr>
              <a:t>In this example, within the </a:t>
            </a:r>
            <a:r>
              <a:rPr lang="en-US" sz="1400" b="1" err="1">
                <a:solidFill>
                  <a:srgbClr val="0070C0"/>
                </a:solidFill>
                <a:latin typeface="Calibri" panose="020F0502020204030204"/>
              </a:rPr>
              <a:t>EducationServiceCenter</a:t>
            </a:r>
            <a:r>
              <a:rPr lang="en-US" sz="1400">
                <a:solidFill>
                  <a:srgbClr val="0070C0"/>
                </a:solidFill>
                <a:latin typeface="Calibri" panose="020F0502020204030204"/>
              </a:rPr>
              <a:t> Entity the </a:t>
            </a:r>
            <a:r>
              <a:rPr lang="en-US" sz="1400" b="1" err="1">
                <a:solidFill>
                  <a:srgbClr val="0070C0"/>
                </a:solidFill>
                <a:latin typeface="Calibri" panose="020F0502020204030204"/>
              </a:rPr>
              <a:t>EducationOrganizationCategory</a:t>
            </a:r>
            <a:r>
              <a:rPr lang="en-US" sz="1400">
                <a:solidFill>
                  <a:srgbClr val="0070C0"/>
                </a:solidFill>
                <a:latin typeface="Calibri" panose="020F0502020204030204"/>
              </a:rPr>
              <a:t> data element will </a:t>
            </a:r>
            <a:r>
              <a:rPr lang="en-US" sz="1400" b="1">
                <a:solidFill>
                  <a:srgbClr val="0070C0"/>
                </a:solidFill>
                <a:latin typeface="Calibri" panose="020F0502020204030204"/>
              </a:rPr>
              <a:t>not be promoted to TSDS </a:t>
            </a:r>
            <a:r>
              <a:rPr lang="en-US" sz="1400">
                <a:solidFill>
                  <a:srgbClr val="0070C0"/>
                </a:solidFill>
                <a:latin typeface="Calibri" panose="020F0502020204030204"/>
              </a:rPr>
              <a:t>since it has a check mark under the NP* column. </a:t>
            </a:r>
            <a:endParaRPr lang="en-US" sz="1400">
              <a:solidFill>
                <a:srgbClr val="0070C0"/>
              </a:solidFill>
              <a:latin typeface="Calibri" panose="020F0502020204030204"/>
              <a:ea typeface="Calibri"/>
              <a:cs typeface="Calibri"/>
            </a:endParaRPr>
          </a:p>
          <a:p>
            <a:pPr marL="642620" lvl="1" indent="-342900">
              <a:lnSpc>
                <a:spcPct val="100000"/>
              </a:lnSpc>
              <a:spcBef>
                <a:spcPts val="750"/>
              </a:spcBef>
              <a:buClr>
                <a:srgbClr val="F16038"/>
              </a:buClr>
              <a:defRPr/>
            </a:pPr>
            <a:endParaRPr lang="en-US">
              <a:solidFill>
                <a:srgbClr val="0070C0"/>
              </a:solidFill>
              <a:latin typeface="Calibri" panose="020F0502020204030204"/>
              <a:ea typeface="Calibri" panose="020F0502020204030204"/>
              <a:cs typeface="Calibri" panose="020F0502020204030204"/>
            </a:endParaRPr>
          </a:p>
        </p:txBody>
      </p:sp>
      <p:sp>
        <p:nvSpPr>
          <p:cNvPr id="4" name="Title 1">
            <a:extLst>
              <a:ext uri="{FF2B5EF4-FFF2-40B4-BE49-F238E27FC236}">
                <a16:creationId xmlns:a16="http://schemas.microsoft.com/office/drawing/2014/main" id="{9D2B67FC-BA4A-F829-57EA-8D839F73A0E9}"/>
              </a:ext>
            </a:extLst>
          </p:cNvPr>
          <p:cNvSpPr txBox="1">
            <a:spLocks/>
          </p:cNvSpPr>
          <p:nvPr/>
        </p:nvSpPr>
        <p:spPr>
          <a:xfrm>
            <a:off x="2853631" y="285291"/>
            <a:ext cx="7857967" cy="5635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defRPr/>
            </a:pPr>
            <a:r>
              <a:rPr lang="en-US" sz="4000">
                <a:solidFill>
                  <a:srgbClr val="0D6CB9"/>
                </a:solidFill>
                <a:latin typeface="Calibri" panose="020F0502020204030204"/>
              </a:rPr>
              <a:t>TWEDS – DATA COMPONENTS 4</a:t>
            </a:r>
          </a:p>
        </p:txBody>
      </p:sp>
      <p:sp>
        <p:nvSpPr>
          <p:cNvPr id="3" name="Slide Number Placeholder 2">
            <a:extLst>
              <a:ext uri="{FF2B5EF4-FFF2-40B4-BE49-F238E27FC236}">
                <a16:creationId xmlns:a16="http://schemas.microsoft.com/office/drawing/2014/main" id="{DF3C9DD4-CA75-4ED5-BD37-229BDE267CEF}"/>
              </a:ext>
            </a:extLst>
          </p:cNvPr>
          <p:cNvSpPr>
            <a:spLocks noGrp="1"/>
          </p:cNvSpPr>
          <p:nvPr>
            <p:ph type="sldNum" sz="quarter" idx="12"/>
          </p:nvPr>
        </p:nvSpPr>
        <p:spPr>
          <a:xfrm>
            <a:off x="8432006" y="6492875"/>
            <a:ext cx="2057400" cy="365125"/>
          </a:xfrm>
        </p:spPr>
        <p:txBody>
          <a:bodyPr>
            <a:normAutofit/>
          </a:bodyPr>
          <a:lstStyle/>
          <a:p>
            <a:pPr>
              <a:defRPr/>
            </a:pPr>
            <a:fld id="{2F0C4421-5918-4AA3-AE4A-C36EDD2FD6EB}" type="slidenum">
              <a:rPr lang="en-US">
                <a:solidFill>
                  <a:srgbClr val="0D6CB9"/>
                </a:solidFill>
                <a:latin typeface="Calibri" panose="020F0502020204030204"/>
              </a:rPr>
              <a:pPr>
                <a:defRPr/>
              </a:pPr>
              <a:t>18</a:t>
            </a:fld>
            <a:endParaRPr lang="en-US">
              <a:solidFill>
                <a:srgbClr val="0D6CB9"/>
              </a:solidFill>
              <a:latin typeface="Calibri" panose="020F0502020204030204"/>
            </a:endParaRPr>
          </a:p>
        </p:txBody>
      </p:sp>
      <p:sp>
        <p:nvSpPr>
          <p:cNvPr id="2" name="Rectangle 1">
            <a:extLst>
              <a:ext uri="{FF2B5EF4-FFF2-40B4-BE49-F238E27FC236}">
                <a16:creationId xmlns:a16="http://schemas.microsoft.com/office/drawing/2014/main" id="{90787674-2DF6-F151-0330-DE21F0EFCE22}"/>
              </a:ext>
            </a:extLst>
          </p:cNvPr>
          <p:cNvSpPr/>
          <p:nvPr/>
        </p:nvSpPr>
        <p:spPr>
          <a:xfrm>
            <a:off x="2992952" y="1718839"/>
            <a:ext cx="1274246" cy="236086"/>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Calibri" panose="020F0502020204030204"/>
            </a:endParaRPr>
          </a:p>
        </p:txBody>
      </p:sp>
      <p:sp>
        <p:nvSpPr>
          <p:cNvPr id="9" name="Rectangle 8">
            <a:extLst>
              <a:ext uri="{FF2B5EF4-FFF2-40B4-BE49-F238E27FC236}">
                <a16:creationId xmlns:a16="http://schemas.microsoft.com/office/drawing/2014/main" id="{E1083C17-46FE-1B91-1C48-B8C75405CA79}"/>
              </a:ext>
            </a:extLst>
          </p:cNvPr>
          <p:cNvSpPr/>
          <p:nvPr/>
        </p:nvSpPr>
        <p:spPr>
          <a:xfrm>
            <a:off x="7873048" y="2313947"/>
            <a:ext cx="282980" cy="18751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2367378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65BD7-9484-954C-7E51-4975A39604CB}"/>
            </a:ext>
          </a:extLst>
        </p:cNvPr>
        <p:cNvGrpSpPr/>
        <p:nvPr/>
      </p:nvGrpSpPr>
      <p:grpSpPr>
        <a:xfrm>
          <a:off x="0" y="0"/>
          <a:ext cx="0" cy="0"/>
          <a:chOff x="0" y="0"/>
          <a:chExt cx="0" cy="0"/>
        </a:xfrm>
      </p:grpSpPr>
      <p:sp>
        <p:nvSpPr>
          <p:cNvPr id="2" name="Slide Number Placeholder 2" hidden="1">
            <a:extLst>
              <a:ext uri="{FF2B5EF4-FFF2-40B4-BE49-F238E27FC236}">
                <a16:creationId xmlns:a16="http://schemas.microsoft.com/office/drawing/2014/main" id="{4CB6D0D4-E463-5745-1F9B-D6BF91FE5B92}"/>
              </a:ext>
            </a:extLst>
          </p:cNvPr>
          <p:cNvSpPr>
            <a:spLocks noGrp="1"/>
          </p:cNvSpPr>
          <p:nvPr>
            <p:ph type="sldNum" sz="quarter" idx="12"/>
          </p:nvPr>
        </p:nvSpPr>
        <p:spPr>
          <a:xfrm>
            <a:off x="8432006" y="6492875"/>
            <a:ext cx="2057400" cy="365125"/>
          </a:xfrm>
        </p:spPr>
        <p:txBody>
          <a:bodyPr>
            <a:normAutofit/>
          </a:bodyPr>
          <a:lstStyle/>
          <a:p>
            <a:pPr>
              <a:spcAft>
                <a:spcPts val="600"/>
              </a:spcAft>
              <a:defRPr/>
            </a:pPr>
            <a:fld id="{2F0C4421-5918-4AA3-AE4A-C36EDD2FD6EB}" type="slidenum">
              <a:rPr lang="en-US">
                <a:solidFill>
                  <a:srgbClr val="0D6CB9"/>
                </a:solidFill>
                <a:latin typeface="Calibri" panose="020F0502020204030204"/>
              </a:rPr>
              <a:pPr>
                <a:spcAft>
                  <a:spcPts val="600"/>
                </a:spcAft>
                <a:defRPr/>
              </a:pPr>
              <a:t>19</a:t>
            </a:fld>
            <a:endParaRPr lang="en-US">
              <a:solidFill>
                <a:srgbClr val="0D6CB9"/>
              </a:solidFill>
              <a:latin typeface="Calibri" panose="020F0502020204030204"/>
            </a:endParaRPr>
          </a:p>
        </p:txBody>
      </p:sp>
      <p:sp>
        <p:nvSpPr>
          <p:cNvPr id="22" name="Content Placeholder 2">
            <a:extLst>
              <a:ext uri="{FF2B5EF4-FFF2-40B4-BE49-F238E27FC236}">
                <a16:creationId xmlns:a16="http://schemas.microsoft.com/office/drawing/2014/main" id="{F19F7248-021B-C624-671D-CBBC88B692E0}"/>
              </a:ext>
            </a:extLst>
          </p:cNvPr>
          <p:cNvSpPr>
            <a:spLocks noGrp="1"/>
          </p:cNvSpPr>
          <p:nvPr/>
        </p:nvSpPr>
        <p:spPr>
          <a:xfrm>
            <a:off x="2181883" y="5668314"/>
            <a:ext cx="9621234" cy="627476"/>
          </a:xfrm>
          <a:prstGeom prst="rect">
            <a:avLst/>
          </a:prstGeom>
        </p:spPr>
        <p:txBody>
          <a:bodyPr>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7175" lvl="1">
              <a:spcBef>
                <a:spcPts val="750"/>
              </a:spcBef>
              <a:buClr>
                <a:srgbClr val="F16038"/>
              </a:buClr>
              <a:defRPr/>
            </a:pPr>
            <a:r>
              <a:rPr lang="en-US" sz="2000">
                <a:solidFill>
                  <a:srgbClr val="006BA4"/>
                </a:solidFill>
                <a:latin typeface="Calibri" panose="020F0502020204030204"/>
              </a:rPr>
              <a:t>The </a:t>
            </a:r>
            <a:r>
              <a:rPr lang="en-US" sz="2000" b="1">
                <a:solidFill>
                  <a:srgbClr val="006BA4"/>
                </a:solidFill>
                <a:latin typeface="Calibri" panose="020F0502020204030204"/>
              </a:rPr>
              <a:t>Data Submission Requirements </a:t>
            </a:r>
            <a:r>
              <a:rPr lang="en-US" sz="2000">
                <a:solidFill>
                  <a:srgbClr val="006BA4"/>
                </a:solidFill>
                <a:latin typeface="Calibri" panose="020F0502020204030204"/>
              </a:rPr>
              <a:t>information is included at the bottom of each entity.</a:t>
            </a:r>
          </a:p>
          <a:p>
            <a:pPr marL="514350" lvl="2">
              <a:spcBef>
                <a:spcPts val="750"/>
              </a:spcBef>
              <a:buClr>
                <a:srgbClr val="F16038"/>
              </a:buClr>
              <a:defRPr/>
            </a:pPr>
            <a:endParaRPr lang="en-US" sz="1600">
              <a:solidFill>
                <a:srgbClr val="0070C0"/>
              </a:solidFill>
              <a:latin typeface="Calibri" panose="020F0502020204030204"/>
            </a:endParaRPr>
          </a:p>
          <a:p>
            <a:pPr marL="642938" lvl="1" indent="-342900">
              <a:lnSpc>
                <a:spcPct val="100000"/>
              </a:lnSpc>
              <a:spcBef>
                <a:spcPts val="750"/>
              </a:spcBef>
              <a:buClr>
                <a:srgbClr val="F16038"/>
              </a:buClr>
              <a:defRPr/>
            </a:pPr>
            <a:endParaRPr lang="en-US">
              <a:solidFill>
                <a:srgbClr val="0070C0"/>
              </a:solidFill>
              <a:latin typeface="Calibri" panose="020F0502020204030204"/>
            </a:endParaRPr>
          </a:p>
        </p:txBody>
      </p:sp>
      <p:sp>
        <p:nvSpPr>
          <p:cNvPr id="26" name="Title 1">
            <a:extLst>
              <a:ext uri="{FF2B5EF4-FFF2-40B4-BE49-F238E27FC236}">
                <a16:creationId xmlns:a16="http://schemas.microsoft.com/office/drawing/2014/main" id="{6FE0C9DB-7ACC-8D4B-703D-384680C283A1}"/>
              </a:ext>
            </a:extLst>
          </p:cNvPr>
          <p:cNvSpPr txBox="1">
            <a:spLocks/>
          </p:cNvSpPr>
          <p:nvPr/>
        </p:nvSpPr>
        <p:spPr>
          <a:xfrm>
            <a:off x="2853631" y="285291"/>
            <a:ext cx="7857967" cy="5635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defRPr/>
            </a:pPr>
            <a:r>
              <a:rPr lang="en-US" sz="4000">
                <a:solidFill>
                  <a:srgbClr val="0D6CB9"/>
                </a:solidFill>
                <a:latin typeface="Calibri" panose="020F0502020204030204"/>
              </a:rPr>
              <a:t>TWEDS – DATA COMPONENTS 5</a:t>
            </a:r>
          </a:p>
        </p:txBody>
      </p:sp>
      <p:pic>
        <p:nvPicPr>
          <p:cNvPr id="15" name="Picture 14">
            <a:extLst>
              <a:ext uri="{FF2B5EF4-FFF2-40B4-BE49-F238E27FC236}">
                <a16:creationId xmlns:a16="http://schemas.microsoft.com/office/drawing/2014/main" id="{C871FF2E-A76F-F987-20BC-2ADC0C288968}"/>
              </a:ext>
            </a:extLst>
          </p:cNvPr>
          <p:cNvPicPr>
            <a:picLocks noChangeAspect="1"/>
          </p:cNvPicPr>
          <p:nvPr/>
        </p:nvPicPr>
        <p:blipFill>
          <a:blip r:embed="rId4"/>
          <a:stretch>
            <a:fillRect/>
          </a:stretch>
        </p:blipFill>
        <p:spPr>
          <a:xfrm>
            <a:off x="2181883" y="991412"/>
            <a:ext cx="9621234" cy="4514850"/>
          </a:xfrm>
          <a:prstGeom prst="rect">
            <a:avLst/>
          </a:prstGeom>
        </p:spPr>
      </p:pic>
      <p:sp>
        <p:nvSpPr>
          <p:cNvPr id="21" name="Rectangle 20">
            <a:extLst>
              <a:ext uri="{FF2B5EF4-FFF2-40B4-BE49-F238E27FC236}">
                <a16:creationId xmlns:a16="http://schemas.microsoft.com/office/drawing/2014/main" id="{E4D95EDB-608A-21A7-BDA5-81B4997C70CA}"/>
              </a:ext>
            </a:extLst>
          </p:cNvPr>
          <p:cNvSpPr/>
          <p:nvPr/>
        </p:nvSpPr>
        <p:spPr>
          <a:xfrm>
            <a:off x="7180659" y="4611121"/>
            <a:ext cx="1364251" cy="89514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57D03963-034C-FFAF-EB5C-6CC420D4A6C3}"/>
              </a:ext>
            </a:extLst>
          </p:cNvPr>
          <p:cNvSpPr/>
          <p:nvPr/>
        </p:nvSpPr>
        <p:spPr>
          <a:xfrm>
            <a:off x="4012597" y="1780939"/>
            <a:ext cx="1202177" cy="21143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BC56AE0A-3E2D-155D-D7A0-D8B87C7343AD}"/>
              </a:ext>
            </a:extLst>
          </p:cNvPr>
          <p:cNvSpPr/>
          <p:nvPr/>
        </p:nvSpPr>
        <p:spPr>
          <a:xfrm>
            <a:off x="2668430" y="1632566"/>
            <a:ext cx="719014" cy="211433"/>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3928011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a:xfrm>
            <a:off x="2086707" y="167275"/>
            <a:ext cx="9745904" cy="751350"/>
          </a:xfrm>
        </p:spPr>
        <p:txBody>
          <a:bodyPr>
            <a:normAutofit/>
          </a:bodyPr>
          <a:lstStyle/>
          <a:p>
            <a:pPr algn="ctr"/>
            <a:r>
              <a:rPr lang="en-US" sz="4400">
                <a:cs typeface="Calibri"/>
              </a:rPr>
              <a:t>KEY TERMS</a:t>
            </a:r>
          </a:p>
        </p:txBody>
      </p:sp>
      <p:sp>
        <p:nvSpPr>
          <p:cNvPr id="2" name="Slide Number Placeholder 1">
            <a:extLst>
              <a:ext uri="{FF2B5EF4-FFF2-40B4-BE49-F238E27FC236}">
                <a16:creationId xmlns:a16="http://schemas.microsoft.com/office/drawing/2014/main" id="{CF88F640-8AB9-9A96-3FFA-877380E4D155}"/>
              </a:ext>
            </a:extLst>
          </p:cNvPr>
          <p:cNvSpPr>
            <a:spLocks noGrp="1"/>
          </p:cNvSpPr>
          <p:nvPr>
            <p:ph type="sldNum" sz="quarter" idx="12"/>
          </p:nvPr>
        </p:nvSpPr>
        <p:spPr/>
        <p:txBody>
          <a:bodyPr/>
          <a:lstStyle/>
          <a:p>
            <a:fld id="{69C126A4-BD19-47E2-8A0E-0DE1B9D8C925}" type="slidenum">
              <a:rPr lang="en-US" sz="900" smtClean="0"/>
              <a:pPr/>
              <a:t>2</a:t>
            </a:fld>
            <a:endParaRPr lang="en-US" sz="900"/>
          </a:p>
        </p:txBody>
      </p:sp>
      <p:sp>
        <p:nvSpPr>
          <p:cNvPr id="10" name="TextBox 9">
            <a:extLst>
              <a:ext uri="{FF2B5EF4-FFF2-40B4-BE49-F238E27FC236}">
                <a16:creationId xmlns:a16="http://schemas.microsoft.com/office/drawing/2014/main" id="{955D8342-1D7F-19B2-A9F9-647899266684}"/>
              </a:ext>
            </a:extLst>
          </p:cNvPr>
          <p:cNvSpPr txBox="1"/>
          <p:nvPr/>
        </p:nvSpPr>
        <p:spPr>
          <a:xfrm>
            <a:off x="2086707" y="5570043"/>
            <a:ext cx="9049406" cy="369332"/>
          </a:xfrm>
          <a:prstGeom prst="rect">
            <a:avLst/>
          </a:prstGeom>
          <a:noFill/>
        </p:spPr>
        <p:txBody>
          <a:bodyPr wrap="square" lIns="91440" tIns="45720" rIns="91440" bIns="45720" anchor="t">
            <a:spAutoFit/>
          </a:bodyPr>
          <a:lstStyle/>
          <a:p>
            <a:pPr marL="285750"/>
            <a:r>
              <a:rPr lang="en-US" sz="1800">
                <a:solidFill>
                  <a:srgbClr val="0070C0"/>
                </a:solidFill>
              </a:rPr>
              <a:t>You can find</a:t>
            </a:r>
            <a:r>
              <a:rPr lang="en-US">
                <a:solidFill>
                  <a:srgbClr val="0070C0"/>
                </a:solidFill>
              </a:rPr>
              <a:t> </a:t>
            </a:r>
            <a:r>
              <a:rPr lang="en-US" sz="1800">
                <a:solidFill>
                  <a:srgbClr val="0070C0"/>
                </a:solidFill>
              </a:rPr>
              <a:t>the definitions to these key terms and more here: </a:t>
            </a:r>
            <a:r>
              <a:rPr lang="en-US" sz="1700" u="sng">
                <a:solidFill>
                  <a:srgbClr val="0070C0"/>
                </a:solidFill>
              </a:rPr>
              <a:t>Link to </a:t>
            </a:r>
            <a:r>
              <a:rPr lang="en-US" sz="1700" u="sng">
                <a:solidFill>
                  <a:srgbClr val="0070C0"/>
                </a:solidFill>
                <a:hlinkClick r:id="rId4"/>
              </a:rPr>
              <a:t>Key</a:t>
            </a:r>
            <a:r>
              <a:rPr lang="en-US" sz="1700" u="sng">
                <a:solidFill>
                  <a:srgbClr val="0070C0"/>
                </a:solidFill>
              </a:rPr>
              <a:t> </a:t>
            </a:r>
            <a:r>
              <a:rPr lang="en-US" sz="1700" u="sng">
                <a:solidFill>
                  <a:srgbClr val="0070C0"/>
                </a:solidFill>
                <a:hlinkClick r:id="rId5"/>
              </a:rPr>
              <a:t>Term</a:t>
            </a:r>
            <a:r>
              <a:rPr lang="en-US" sz="1700" u="sng">
                <a:solidFill>
                  <a:srgbClr val="0070C0"/>
                </a:solidFill>
              </a:rPr>
              <a:t> Document</a:t>
            </a:r>
          </a:p>
        </p:txBody>
      </p:sp>
      <p:graphicFrame>
        <p:nvGraphicFramePr>
          <p:cNvPr id="3" name="Table 8">
            <a:extLst>
              <a:ext uri="{FF2B5EF4-FFF2-40B4-BE49-F238E27FC236}">
                <a16:creationId xmlns:a16="http://schemas.microsoft.com/office/drawing/2014/main" id="{05F909D7-B68B-47FB-4927-9751155E12FE}"/>
              </a:ext>
            </a:extLst>
          </p:cNvPr>
          <p:cNvGraphicFramePr>
            <a:graphicFrameLocks noGrp="1"/>
          </p:cNvGraphicFramePr>
          <p:nvPr>
            <p:extLst>
              <p:ext uri="{D42A27DB-BD31-4B8C-83A1-F6EECF244321}">
                <p14:modId xmlns:p14="http://schemas.microsoft.com/office/powerpoint/2010/main" val="322374226"/>
              </p:ext>
            </p:extLst>
          </p:nvPr>
        </p:nvGraphicFramePr>
        <p:xfrm>
          <a:off x="2454275" y="1338403"/>
          <a:ext cx="8464204" cy="3708400"/>
        </p:xfrm>
        <a:graphic>
          <a:graphicData uri="http://schemas.openxmlformats.org/drawingml/2006/table">
            <a:tbl>
              <a:tblPr firstRow="1" bandRow="1">
                <a:tableStyleId>{16D9F66E-5EB9-4882-86FB-DCBF35E3C3E4}</a:tableStyleId>
              </a:tblPr>
              <a:tblGrid>
                <a:gridCol w="8464204">
                  <a:extLst>
                    <a:ext uri="{9D8B030D-6E8A-4147-A177-3AD203B41FA5}">
                      <a16:colId xmlns:a16="http://schemas.microsoft.com/office/drawing/2014/main" val="250355153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latin typeface="+mn-lt"/>
                          <a:ea typeface="+mn-ea"/>
                          <a:cs typeface="+mn-cs"/>
                        </a:rPr>
                        <a:t>Data Element</a:t>
                      </a:r>
                    </a:p>
                  </a:txBody>
                  <a:tcPr/>
                </a:tc>
                <a:extLst>
                  <a:ext uri="{0D108BD9-81ED-4DB2-BD59-A6C34878D82A}">
                    <a16:rowId xmlns:a16="http://schemas.microsoft.com/office/drawing/2014/main" val="3560360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latin typeface="+mn-lt"/>
                          <a:ea typeface="+mn-ea"/>
                          <a:cs typeface="+mn-cs"/>
                        </a:rPr>
                        <a:t>Data Management Center (DMC)</a:t>
                      </a:r>
                    </a:p>
                  </a:txBody>
                  <a:tcPr/>
                </a:tc>
                <a:extLst>
                  <a:ext uri="{0D108BD9-81ED-4DB2-BD59-A6C34878D82A}">
                    <a16:rowId xmlns:a16="http://schemas.microsoft.com/office/drawing/2014/main" val="386351599"/>
                  </a:ext>
                </a:extLst>
              </a:tr>
              <a:tr h="370840">
                <a:tc>
                  <a:txBody>
                    <a:bodyPr/>
                    <a:lstStyle/>
                    <a:p>
                      <a:r>
                        <a:rPr lang="en-US" sz="1600"/>
                        <a:t>Descriptor Table/Value</a:t>
                      </a:r>
                    </a:p>
                  </a:txBody>
                  <a:tcPr/>
                </a:tc>
                <a:extLst>
                  <a:ext uri="{0D108BD9-81ED-4DB2-BD59-A6C34878D82A}">
                    <a16:rowId xmlns:a16="http://schemas.microsoft.com/office/drawing/2014/main" val="1455037996"/>
                  </a:ext>
                </a:extLst>
              </a:tr>
              <a:tr h="370840">
                <a:tc>
                  <a:txBody>
                    <a:bodyPr/>
                    <a:lstStyle/>
                    <a:p>
                      <a:r>
                        <a:rPr lang="en-US" sz="1600" b="0"/>
                        <a:t>Domains</a:t>
                      </a:r>
                      <a:endParaRPr lang="en-US" sz="1600"/>
                    </a:p>
                  </a:txBody>
                  <a:tcPr/>
                </a:tc>
                <a:extLst>
                  <a:ext uri="{0D108BD9-81ED-4DB2-BD59-A6C34878D82A}">
                    <a16:rowId xmlns:a16="http://schemas.microsoft.com/office/drawing/2014/main" val="12014843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t>Ed-Fi Data Standard</a:t>
                      </a:r>
                    </a:p>
                  </a:txBody>
                  <a:tcPr/>
                </a:tc>
                <a:extLst>
                  <a:ext uri="{0D108BD9-81ED-4DB2-BD59-A6C34878D82A}">
                    <a16:rowId xmlns:a16="http://schemas.microsoft.com/office/drawing/2014/main" val="2179339402"/>
                  </a:ext>
                </a:extLst>
              </a:tr>
              <a:tr h="370840">
                <a:tc>
                  <a:txBody>
                    <a:bodyPr/>
                    <a:lstStyle/>
                    <a:p>
                      <a:r>
                        <a:rPr lang="en-US" sz="1600"/>
                        <a:t>Entities</a:t>
                      </a:r>
                    </a:p>
                  </a:txBody>
                  <a:tcPr/>
                </a:tc>
                <a:extLst>
                  <a:ext uri="{0D108BD9-81ED-4DB2-BD59-A6C34878D82A}">
                    <a16:rowId xmlns:a16="http://schemas.microsoft.com/office/drawing/2014/main" val="18713281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rPr>
                        <a:t>Individual Operational Data Store (IODS) </a:t>
                      </a:r>
                      <a:endParaRPr lang="en-US" sz="1600" kern="1200">
                        <a:solidFill>
                          <a:schemeClr val="dk1"/>
                        </a:solidFill>
                        <a:latin typeface="+mn-lt"/>
                        <a:ea typeface="+mn-ea"/>
                        <a:cs typeface="+mn-cs"/>
                      </a:endParaRPr>
                    </a:p>
                  </a:txBody>
                  <a:tcPr/>
                </a:tc>
                <a:extLst>
                  <a:ext uri="{0D108BD9-81ED-4DB2-BD59-A6C34878D82A}">
                    <a16:rowId xmlns:a16="http://schemas.microsoft.com/office/drawing/2014/main" val="326902472"/>
                  </a:ext>
                </a:extLst>
              </a:tr>
              <a:tr h="370840">
                <a:tc>
                  <a:txBody>
                    <a:bodyPr/>
                    <a:lstStyle/>
                    <a:p>
                      <a:r>
                        <a:rPr lang="en-US" sz="1600" kern="1200">
                          <a:solidFill>
                            <a:schemeClr val="dk1"/>
                          </a:solidFill>
                        </a:rPr>
                        <a:t>Publish</a:t>
                      </a:r>
                    </a:p>
                  </a:txBody>
                  <a:tcPr/>
                </a:tc>
                <a:extLst>
                  <a:ext uri="{0D108BD9-81ED-4DB2-BD59-A6C34878D82A}">
                    <a16:rowId xmlns:a16="http://schemas.microsoft.com/office/drawing/2014/main" val="5340934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t>Texas Education Data Standards (TEDS)</a:t>
                      </a:r>
                    </a:p>
                  </a:txBody>
                  <a:tcPr/>
                </a:tc>
                <a:extLst>
                  <a:ext uri="{0D108BD9-81ED-4DB2-BD59-A6C34878D82A}">
                    <a16:rowId xmlns:a16="http://schemas.microsoft.com/office/drawing/2014/main" val="18088995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latin typeface="+mn-lt"/>
                          <a:ea typeface="+mn-ea"/>
                          <a:cs typeface="+mn-cs"/>
                        </a:rPr>
                        <a:t>TSDS Web-Enabled Data Standards (TWEDS)</a:t>
                      </a:r>
                    </a:p>
                  </a:txBody>
                  <a:tcPr/>
                </a:tc>
                <a:extLst>
                  <a:ext uri="{0D108BD9-81ED-4DB2-BD59-A6C34878D82A}">
                    <a16:rowId xmlns:a16="http://schemas.microsoft.com/office/drawing/2014/main" val="2015655398"/>
                  </a:ext>
                </a:extLst>
              </a:tr>
            </a:tbl>
          </a:graphicData>
        </a:graphic>
      </p:graphicFrame>
    </p:spTree>
    <p:custDataLst>
      <p:tags r:id="rId1"/>
    </p:custDataLst>
    <p:extLst>
      <p:ext uri="{BB962C8B-B14F-4D97-AF65-F5344CB8AC3E}">
        <p14:creationId xmlns:p14="http://schemas.microsoft.com/office/powerpoint/2010/main" val="2205146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2">
            <a:extLst>
              <a:ext uri="{FF2B5EF4-FFF2-40B4-BE49-F238E27FC236}">
                <a16:creationId xmlns:a16="http://schemas.microsoft.com/office/drawing/2014/main" id="{4E4AA960-B0CE-53EE-0975-4EDC08C2B5EA}"/>
              </a:ext>
            </a:extLst>
          </p:cNvPr>
          <p:cNvSpPr>
            <a:spLocks noGrp="1"/>
          </p:cNvSpPr>
          <p:nvPr/>
        </p:nvSpPr>
        <p:spPr>
          <a:xfrm>
            <a:off x="2379507" y="5897664"/>
            <a:ext cx="9431408" cy="869229"/>
          </a:xfrm>
          <a:prstGeom prst="rect">
            <a:avLst/>
          </a:prstGeom>
        </p:spPr>
        <p:txBody>
          <a:bodyPr>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7175" lvl="1">
              <a:spcBef>
                <a:spcPts val="750"/>
              </a:spcBef>
              <a:buClr>
                <a:srgbClr val="F16038"/>
              </a:buClr>
              <a:defRPr/>
            </a:pPr>
            <a:r>
              <a:rPr lang="en-US" sz="2000">
                <a:solidFill>
                  <a:srgbClr val="0070C0"/>
                </a:solidFill>
                <a:latin typeface="Calibri" panose="020F0502020204030204"/>
              </a:rPr>
              <a:t>Within each data element, you can see to which Collection/Submission the data element will be reported for TSDS state reporting.</a:t>
            </a:r>
          </a:p>
          <a:p>
            <a:pPr marL="385763" indent="-342900">
              <a:lnSpc>
                <a:spcPct val="100000"/>
              </a:lnSpc>
              <a:buClr>
                <a:srgbClr val="F16038"/>
              </a:buClr>
              <a:defRPr/>
            </a:pPr>
            <a:endParaRPr lang="en-US" sz="1350">
              <a:solidFill>
                <a:srgbClr val="0070C0"/>
              </a:solidFill>
              <a:latin typeface="Calibri" panose="020F0502020204030204"/>
            </a:endParaRPr>
          </a:p>
          <a:p>
            <a:pPr marL="385763" indent="-342900">
              <a:lnSpc>
                <a:spcPct val="100000"/>
              </a:lnSpc>
              <a:buClr>
                <a:srgbClr val="F16038"/>
              </a:buClr>
              <a:defRPr/>
            </a:pPr>
            <a:endParaRPr lang="en-US" sz="900">
              <a:solidFill>
                <a:srgbClr val="0070C0"/>
              </a:solidFill>
              <a:latin typeface="Calibri" panose="020F0502020204030204"/>
            </a:endParaRPr>
          </a:p>
          <a:p>
            <a:pPr marL="642938" lvl="1" indent="-342900">
              <a:lnSpc>
                <a:spcPct val="100000"/>
              </a:lnSpc>
              <a:spcBef>
                <a:spcPts val="750"/>
              </a:spcBef>
              <a:buClr>
                <a:srgbClr val="F16038"/>
              </a:buClr>
              <a:defRPr/>
            </a:pPr>
            <a:endParaRPr lang="en-US" sz="900">
              <a:solidFill>
                <a:srgbClr val="0070C0"/>
              </a:solidFill>
              <a:latin typeface="Calibri" panose="020F0502020204030204"/>
            </a:endParaRPr>
          </a:p>
        </p:txBody>
      </p:sp>
      <p:sp>
        <p:nvSpPr>
          <p:cNvPr id="7" name="Title 1">
            <a:extLst>
              <a:ext uri="{FF2B5EF4-FFF2-40B4-BE49-F238E27FC236}">
                <a16:creationId xmlns:a16="http://schemas.microsoft.com/office/drawing/2014/main" id="{1DABB745-AB3A-708B-F13E-8A7BBDF16C82}"/>
              </a:ext>
            </a:extLst>
          </p:cNvPr>
          <p:cNvSpPr txBox="1">
            <a:spLocks/>
          </p:cNvSpPr>
          <p:nvPr/>
        </p:nvSpPr>
        <p:spPr>
          <a:xfrm>
            <a:off x="2853631" y="285291"/>
            <a:ext cx="7857967" cy="5635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defRPr/>
            </a:pPr>
            <a:r>
              <a:rPr lang="en-US" sz="4000">
                <a:solidFill>
                  <a:srgbClr val="0D6CB9"/>
                </a:solidFill>
                <a:latin typeface="Calibri" panose="020F0502020204030204"/>
              </a:rPr>
              <a:t>TWEDS – DATA COMPONENTS 6</a:t>
            </a:r>
          </a:p>
        </p:txBody>
      </p:sp>
      <p:sp>
        <p:nvSpPr>
          <p:cNvPr id="2" name="Slide Number Placeholder 2">
            <a:extLst>
              <a:ext uri="{FF2B5EF4-FFF2-40B4-BE49-F238E27FC236}">
                <a16:creationId xmlns:a16="http://schemas.microsoft.com/office/drawing/2014/main" id="{A726E157-25AA-A7ED-F088-A21A67E6FC76}"/>
              </a:ext>
            </a:extLst>
          </p:cNvPr>
          <p:cNvSpPr>
            <a:spLocks noGrp="1"/>
          </p:cNvSpPr>
          <p:nvPr>
            <p:ph type="sldNum" sz="quarter" idx="12"/>
          </p:nvPr>
        </p:nvSpPr>
        <p:spPr>
          <a:xfrm>
            <a:off x="8432006" y="6492875"/>
            <a:ext cx="2057400" cy="365125"/>
          </a:xfrm>
        </p:spPr>
        <p:txBody>
          <a:bodyPr>
            <a:normAutofit/>
          </a:bodyPr>
          <a:lstStyle/>
          <a:p>
            <a:pPr>
              <a:defRPr/>
            </a:pPr>
            <a:fld id="{2F0C4421-5918-4AA3-AE4A-C36EDD2FD6EB}" type="slidenum">
              <a:rPr lang="en-US">
                <a:solidFill>
                  <a:srgbClr val="0D6CB9"/>
                </a:solidFill>
                <a:latin typeface="Calibri" panose="020F0502020204030204"/>
              </a:rPr>
              <a:pPr>
                <a:defRPr/>
              </a:pPr>
              <a:t>20</a:t>
            </a:fld>
            <a:endParaRPr lang="en-US">
              <a:solidFill>
                <a:srgbClr val="0D6CB9"/>
              </a:solidFill>
              <a:latin typeface="Calibri" panose="020F0502020204030204"/>
            </a:endParaRPr>
          </a:p>
        </p:txBody>
      </p:sp>
      <p:pic>
        <p:nvPicPr>
          <p:cNvPr id="8" name="Picture 7">
            <a:extLst>
              <a:ext uri="{FF2B5EF4-FFF2-40B4-BE49-F238E27FC236}">
                <a16:creationId xmlns:a16="http://schemas.microsoft.com/office/drawing/2014/main" id="{39ED77DC-71CF-C67F-6C0B-2146EF106CCE}"/>
              </a:ext>
            </a:extLst>
          </p:cNvPr>
          <p:cNvPicPr>
            <a:picLocks noChangeAspect="1"/>
          </p:cNvPicPr>
          <p:nvPr/>
        </p:nvPicPr>
        <p:blipFill>
          <a:blip r:embed="rId4"/>
          <a:stretch>
            <a:fillRect/>
          </a:stretch>
        </p:blipFill>
        <p:spPr>
          <a:xfrm>
            <a:off x="2379507" y="998131"/>
            <a:ext cx="9431408" cy="4750207"/>
          </a:xfrm>
          <a:prstGeom prst="rect">
            <a:avLst/>
          </a:prstGeom>
          <a:ln w="22225">
            <a:solidFill>
              <a:schemeClr val="accent1"/>
            </a:solidFill>
          </a:ln>
        </p:spPr>
      </p:pic>
      <p:sp>
        <p:nvSpPr>
          <p:cNvPr id="9" name="Rectangle 8">
            <a:extLst>
              <a:ext uri="{FF2B5EF4-FFF2-40B4-BE49-F238E27FC236}">
                <a16:creationId xmlns:a16="http://schemas.microsoft.com/office/drawing/2014/main" id="{3E2852E0-FD5D-57F8-8B1D-B1F7A9476FEB}"/>
              </a:ext>
            </a:extLst>
          </p:cNvPr>
          <p:cNvSpPr/>
          <p:nvPr/>
        </p:nvSpPr>
        <p:spPr>
          <a:xfrm>
            <a:off x="3213619" y="1830196"/>
            <a:ext cx="1179705" cy="310667"/>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Calibri" panose="020F0502020204030204"/>
            </a:endParaRPr>
          </a:p>
        </p:txBody>
      </p:sp>
      <p:sp>
        <p:nvSpPr>
          <p:cNvPr id="10" name="Rectangle 9">
            <a:extLst>
              <a:ext uri="{FF2B5EF4-FFF2-40B4-BE49-F238E27FC236}">
                <a16:creationId xmlns:a16="http://schemas.microsoft.com/office/drawing/2014/main" id="{ACE58233-7CB0-B728-79C6-2A8836153521}"/>
              </a:ext>
            </a:extLst>
          </p:cNvPr>
          <p:cNvSpPr/>
          <p:nvPr/>
        </p:nvSpPr>
        <p:spPr>
          <a:xfrm>
            <a:off x="3454393" y="4287455"/>
            <a:ext cx="1376627" cy="179333"/>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1" name="Rectangle 10">
            <a:extLst>
              <a:ext uri="{FF2B5EF4-FFF2-40B4-BE49-F238E27FC236}">
                <a16:creationId xmlns:a16="http://schemas.microsoft.com/office/drawing/2014/main" id="{7F5C5B1C-DF2D-AFDA-A4F5-90217DBA3CB7}"/>
              </a:ext>
            </a:extLst>
          </p:cNvPr>
          <p:cNvSpPr/>
          <p:nvPr/>
        </p:nvSpPr>
        <p:spPr>
          <a:xfrm>
            <a:off x="7536645" y="4487394"/>
            <a:ext cx="2090830" cy="17933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3" name="Rectangle 2">
            <a:extLst>
              <a:ext uri="{FF2B5EF4-FFF2-40B4-BE49-F238E27FC236}">
                <a16:creationId xmlns:a16="http://schemas.microsoft.com/office/drawing/2014/main" id="{96B93532-E7A6-25D4-3100-E6EE1973B8C2}"/>
              </a:ext>
            </a:extLst>
          </p:cNvPr>
          <p:cNvSpPr/>
          <p:nvPr/>
        </p:nvSpPr>
        <p:spPr>
          <a:xfrm>
            <a:off x="4754307" y="1473364"/>
            <a:ext cx="5285013" cy="298174"/>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018085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0D55DC5-3275-1244-A43F-DC741A0E844D}"/>
              </a:ext>
            </a:extLst>
          </p:cNvPr>
          <p:cNvSpPr>
            <a:spLocks noGrp="1"/>
          </p:cNvSpPr>
          <p:nvPr/>
        </p:nvSpPr>
        <p:spPr>
          <a:xfrm>
            <a:off x="2296820" y="5057877"/>
            <a:ext cx="9537829" cy="1094758"/>
          </a:xfrm>
          <a:prstGeom prst="rect">
            <a:avLst/>
          </a:prstGeom>
          <a:solidFill>
            <a:schemeClr val="bg1"/>
          </a:solidFill>
        </p:spPr>
        <p:txBody>
          <a:bodyPr>
            <a:normAutofit fontScale="25000" lnSpcReduction="20000"/>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7175" lvl="1">
              <a:lnSpc>
                <a:spcPct val="110000"/>
              </a:lnSpc>
              <a:spcBef>
                <a:spcPts val="750"/>
              </a:spcBef>
              <a:buClr>
                <a:srgbClr val="F16038"/>
              </a:buClr>
              <a:defRPr/>
            </a:pPr>
            <a:r>
              <a:rPr lang="en-US" sz="8000">
                <a:solidFill>
                  <a:srgbClr val="0070C0"/>
                </a:solidFill>
                <a:latin typeface="Calibri" panose="020F0502020204030204"/>
              </a:rPr>
              <a:t>For example, for data element </a:t>
            </a:r>
            <a:r>
              <a:rPr lang="en-US" sz="8000" err="1">
                <a:solidFill>
                  <a:srgbClr val="0070C0"/>
                </a:solidFill>
                <a:latin typeface="Calibri" panose="020F0502020204030204"/>
              </a:rPr>
              <a:t>GenerationCode</a:t>
            </a:r>
            <a:r>
              <a:rPr lang="en-US" sz="8000">
                <a:solidFill>
                  <a:srgbClr val="0070C0"/>
                </a:solidFill>
                <a:latin typeface="Calibri" panose="020F0502020204030204"/>
              </a:rPr>
              <a:t>, the LEA’s vendor(s) should publish the descriptor value “1” to the LEA’s IODS, not “Jr”. If the vendor publishes "Jr" or any other local value that means "Jr" to the LEA's IODS, mapping will be required to promote the appropriate state descriptor value to TSDS.</a:t>
            </a:r>
          </a:p>
          <a:p>
            <a:pPr marL="240030" lvl="1" indent="-192024">
              <a:lnSpc>
                <a:spcPct val="100000"/>
              </a:lnSpc>
              <a:spcBef>
                <a:spcPts val="750"/>
              </a:spcBef>
              <a:buClr>
                <a:srgbClr val="F16038"/>
              </a:buClr>
              <a:defRPr/>
            </a:pPr>
            <a:endParaRPr lang="en-US" sz="4800">
              <a:solidFill>
                <a:srgbClr val="0070C0"/>
              </a:solidFill>
              <a:latin typeface="Calibri" panose="020F0502020204030204"/>
            </a:endParaRPr>
          </a:p>
          <a:p>
            <a:pPr marL="240030" lvl="1" indent="-192024">
              <a:lnSpc>
                <a:spcPct val="100000"/>
              </a:lnSpc>
              <a:spcBef>
                <a:spcPts val="750"/>
              </a:spcBef>
              <a:buClr>
                <a:srgbClr val="F16038"/>
              </a:buClr>
              <a:defRPr/>
            </a:pPr>
            <a:endParaRPr lang="en-US" sz="2475">
              <a:solidFill>
                <a:srgbClr val="0070C0"/>
              </a:solidFill>
              <a:latin typeface="Calibri" panose="020F0502020204030204"/>
            </a:endParaRPr>
          </a:p>
          <a:p>
            <a:pPr marL="642938" lvl="1" indent="-342900">
              <a:lnSpc>
                <a:spcPct val="100000"/>
              </a:lnSpc>
              <a:spcBef>
                <a:spcPts val="750"/>
              </a:spcBef>
              <a:buClr>
                <a:srgbClr val="F16038"/>
              </a:buClr>
              <a:defRPr/>
            </a:pPr>
            <a:endParaRPr lang="en-US" sz="900">
              <a:solidFill>
                <a:srgbClr val="0070C0"/>
              </a:solidFill>
              <a:latin typeface="Calibri" panose="020F0502020204030204"/>
            </a:endParaRPr>
          </a:p>
        </p:txBody>
      </p:sp>
      <p:sp>
        <p:nvSpPr>
          <p:cNvPr id="20" name="Title 1">
            <a:extLst>
              <a:ext uri="{FF2B5EF4-FFF2-40B4-BE49-F238E27FC236}">
                <a16:creationId xmlns:a16="http://schemas.microsoft.com/office/drawing/2014/main" id="{8BCB5AC5-0755-E597-6FFC-4599637FA65D}"/>
              </a:ext>
            </a:extLst>
          </p:cNvPr>
          <p:cNvSpPr txBox="1">
            <a:spLocks/>
          </p:cNvSpPr>
          <p:nvPr/>
        </p:nvSpPr>
        <p:spPr>
          <a:xfrm>
            <a:off x="2853631" y="285291"/>
            <a:ext cx="7857967" cy="5635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defRPr/>
            </a:pPr>
            <a:r>
              <a:rPr lang="en-US" sz="4000">
                <a:solidFill>
                  <a:srgbClr val="0D6CB9"/>
                </a:solidFill>
                <a:latin typeface="Calibri" panose="020F0502020204030204"/>
              </a:rPr>
              <a:t>TWEDS – DESCRIPTOR TABLE </a:t>
            </a:r>
          </a:p>
        </p:txBody>
      </p:sp>
      <p:sp>
        <p:nvSpPr>
          <p:cNvPr id="2" name="Slide Number Placeholder 2">
            <a:extLst>
              <a:ext uri="{FF2B5EF4-FFF2-40B4-BE49-F238E27FC236}">
                <a16:creationId xmlns:a16="http://schemas.microsoft.com/office/drawing/2014/main" id="{0DF08DB5-6EE3-879D-7F13-838B89A617CC}"/>
              </a:ext>
            </a:extLst>
          </p:cNvPr>
          <p:cNvSpPr>
            <a:spLocks noGrp="1"/>
          </p:cNvSpPr>
          <p:nvPr>
            <p:ph type="sldNum" sz="quarter" idx="12"/>
          </p:nvPr>
        </p:nvSpPr>
        <p:spPr>
          <a:xfrm>
            <a:off x="8432006" y="6492875"/>
            <a:ext cx="2057400" cy="365125"/>
          </a:xfrm>
        </p:spPr>
        <p:txBody>
          <a:bodyPr>
            <a:normAutofit/>
          </a:bodyPr>
          <a:lstStyle/>
          <a:p>
            <a:pPr>
              <a:defRPr/>
            </a:pPr>
            <a:fld id="{2F0C4421-5918-4AA3-AE4A-C36EDD2FD6EB}" type="slidenum">
              <a:rPr lang="en-US">
                <a:solidFill>
                  <a:srgbClr val="0D6CB9"/>
                </a:solidFill>
                <a:latin typeface="Calibri" panose="020F0502020204030204"/>
              </a:rPr>
              <a:pPr>
                <a:defRPr/>
              </a:pPr>
              <a:t>21</a:t>
            </a:fld>
            <a:endParaRPr lang="en-US">
              <a:solidFill>
                <a:srgbClr val="0D6CB9"/>
              </a:solidFill>
              <a:latin typeface="Calibri" panose="020F0502020204030204"/>
            </a:endParaRPr>
          </a:p>
        </p:txBody>
      </p:sp>
      <p:pic>
        <p:nvPicPr>
          <p:cNvPr id="15" name="Picture 14">
            <a:extLst>
              <a:ext uri="{FF2B5EF4-FFF2-40B4-BE49-F238E27FC236}">
                <a16:creationId xmlns:a16="http://schemas.microsoft.com/office/drawing/2014/main" id="{0D1D4D6E-2520-C95B-76C4-3AC73911BAD4}"/>
              </a:ext>
            </a:extLst>
          </p:cNvPr>
          <p:cNvPicPr>
            <a:picLocks noChangeAspect="1"/>
          </p:cNvPicPr>
          <p:nvPr/>
        </p:nvPicPr>
        <p:blipFill>
          <a:blip r:embed="rId4"/>
          <a:stretch>
            <a:fillRect/>
          </a:stretch>
        </p:blipFill>
        <p:spPr>
          <a:xfrm>
            <a:off x="2296820" y="989913"/>
            <a:ext cx="9537830" cy="3926854"/>
          </a:xfrm>
          <a:prstGeom prst="rect">
            <a:avLst/>
          </a:prstGeom>
          <a:ln w="22225">
            <a:solidFill>
              <a:schemeClr val="accent1"/>
            </a:solidFill>
          </a:ln>
        </p:spPr>
      </p:pic>
      <p:sp>
        <p:nvSpPr>
          <p:cNvPr id="17" name="Rectangle 16">
            <a:extLst>
              <a:ext uri="{FF2B5EF4-FFF2-40B4-BE49-F238E27FC236}">
                <a16:creationId xmlns:a16="http://schemas.microsoft.com/office/drawing/2014/main" id="{4C765205-0D07-B86E-7929-A9BF502B7AD8}"/>
              </a:ext>
            </a:extLst>
          </p:cNvPr>
          <p:cNvSpPr/>
          <p:nvPr/>
        </p:nvSpPr>
        <p:spPr>
          <a:xfrm>
            <a:off x="2481713" y="2067429"/>
            <a:ext cx="1165378" cy="16076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21" name="Rectangle 20">
            <a:extLst>
              <a:ext uri="{FF2B5EF4-FFF2-40B4-BE49-F238E27FC236}">
                <a16:creationId xmlns:a16="http://schemas.microsoft.com/office/drawing/2014/main" id="{60D793EE-6875-1A3E-BAD4-80AFB73C10D1}"/>
              </a:ext>
            </a:extLst>
          </p:cNvPr>
          <p:cNvSpPr/>
          <p:nvPr/>
        </p:nvSpPr>
        <p:spPr>
          <a:xfrm>
            <a:off x="5010335" y="2512219"/>
            <a:ext cx="152534" cy="153316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22" name="Rectangle 21">
            <a:extLst>
              <a:ext uri="{FF2B5EF4-FFF2-40B4-BE49-F238E27FC236}">
                <a16:creationId xmlns:a16="http://schemas.microsoft.com/office/drawing/2014/main" id="{3B636452-6F26-DC9A-1DB7-04207F9F53FF}"/>
              </a:ext>
            </a:extLst>
          </p:cNvPr>
          <p:cNvSpPr/>
          <p:nvPr/>
        </p:nvSpPr>
        <p:spPr>
          <a:xfrm>
            <a:off x="4012549" y="1779060"/>
            <a:ext cx="1025314" cy="267349"/>
          </a:xfrm>
          <a:prstGeom prst="rect">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Calibri" panose="020F0502020204030204"/>
            </a:endParaRPr>
          </a:p>
        </p:txBody>
      </p:sp>
      <p:sp>
        <p:nvSpPr>
          <p:cNvPr id="24" name="Rectangle 23">
            <a:extLst>
              <a:ext uri="{FF2B5EF4-FFF2-40B4-BE49-F238E27FC236}">
                <a16:creationId xmlns:a16="http://schemas.microsoft.com/office/drawing/2014/main" id="{4ACCAC85-B3EA-F634-604C-C1F1462F3542}"/>
              </a:ext>
            </a:extLst>
          </p:cNvPr>
          <p:cNvSpPr/>
          <p:nvPr/>
        </p:nvSpPr>
        <p:spPr>
          <a:xfrm>
            <a:off x="5391807" y="2279427"/>
            <a:ext cx="295025" cy="11693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3" name="Rectangle 2">
            <a:extLst>
              <a:ext uri="{FF2B5EF4-FFF2-40B4-BE49-F238E27FC236}">
                <a16:creationId xmlns:a16="http://schemas.microsoft.com/office/drawing/2014/main" id="{E3CB05F8-E8F6-990E-32F0-1326C9BD8F1C}"/>
              </a:ext>
            </a:extLst>
          </p:cNvPr>
          <p:cNvSpPr/>
          <p:nvPr/>
        </p:nvSpPr>
        <p:spPr>
          <a:xfrm>
            <a:off x="4270775" y="1429071"/>
            <a:ext cx="5924343" cy="298174"/>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 name="Rectangle 3">
            <a:extLst>
              <a:ext uri="{FF2B5EF4-FFF2-40B4-BE49-F238E27FC236}">
                <a16:creationId xmlns:a16="http://schemas.microsoft.com/office/drawing/2014/main" id="{DD19675A-0962-4BD6-B625-B70CAF71B5A5}"/>
              </a:ext>
            </a:extLst>
          </p:cNvPr>
          <p:cNvSpPr/>
          <p:nvPr/>
        </p:nvSpPr>
        <p:spPr>
          <a:xfrm>
            <a:off x="9221339" y="1021443"/>
            <a:ext cx="2613310" cy="705802"/>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2313751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38BEAB-DD0D-0C58-3FAF-039224B89118}"/>
              </a:ext>
            </a:extLst>
          </p:cNvPr>
          <p:cNvPicPr>
            <a:picLocks noChangeAspect="1"/>
          </p:cNvPicPr>
          <p:nvPr/>
        </p:nvPicPr>
        <p:blipFill>
          <a:blip r:embed="rId4"/>
          <a:stretch>
            <a:fillRect/>
          </a:stretch>
        </p:blipFill>
        <p:spPr>
          <a:xfrm>
            <a:off x="2528588" y="976082"/>
            <a:ext cx="8991526" cy="4247560"/>
          </a:xfrm>
          <a:prstGeom prst="rect">
            <a:avLst/>
          </a:prstGeom>
          <a:ln w="22225">
            <a:solidFill>
              <a:schemeClr val="accent1"/>
            </a:solidFill>
          </a:ln>
        </p:spPr>
      </p:pic>
      <p:sp>
        <p:nvSpPr>
          <p:cNvPr id="6" name="Title 1">
            <a:extLst>
              <a:ext uri="{FF2B5EF4-FFF2-40B4-BE49-F238E27FC236}">
                <a16:creationId xmlns:a16="http://schemas.microsoft.com/office/drawing/2014/main" id="{C304ABB4-F101-044B-31EC-CE1DAC4F5940}"/>
              </a:ext>
            </a:extLst>
          </p:cNvPr>
          <p:cNvSpPr txBox="1">
            <a:spLocks/>
          </p:cNvSpPr>
          <p:nvPr/>
        </p:nvSpPr>
        <p:spPr>
          <a:xfrm>
            <a:off x="2853631" y="285291"/>
            <a:ext cx="7857967" cy="5635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defRPr/>
            </a:pPr>
            <a:r>
              <a:rPr lang="en-US" sz="4000">
                <a:solidFill>
                  <a:srgbClr val="0D6CB9"/>
                </a:solidFill>
                <a:latin typeface="Calibri" panose="020F0502020204030204"/>
              </a:rPr>
              <a:t>TWEDS – REFERENCES</a:t>
            </a:r>
          </a:p>
        </p:txBody>
      </p:sp>
      <p:sp>
        <p:nvSpPr>
          <p:cNvPr id="9" name="Content Placeholder 2">
            <a:extLst>
              <a:ext uri="{FF2B5EF4-FFF2-40B4-BE49-F238E27FC236}">
                <a16:creationId xmlns:a16="http://schemas.microsoft.com/office/drawing/2014/main" id="{109E6225-B7A4-96CA-9A13-60E521428C13}"/>
              </a:ext>
            </a:extLst>
          </p:cNvPr>
          <p:cNvSpPr>
            <a:spLocks noGrp="1"/>
          </p:cNvSpPr>
          <p:nvPr/>
        </p:nvSpPr>
        <p:spPr>
          <a:xfrm>
            <a:off x="2528588" y="5350920"/>
            <a:ext cx="8991526" cy="766924"/>
          </a:xfrm>
          <a:prstGeom prst="rect">
            <a:avLst/>
          </a:prstGeom>
        </p:spPr>
        <p:txBody>
          <a:bodyPr>
            <a:normAutofit/>
          </a:bodyPr>
          <a:lst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40030" indent="-192024">
              <a:lnSpc>
                <a:spcPct val="100000"/>
              </a:lnSpc>
              <a:buClr>
                <a:srgbClr val="F16038"/>
              </a:buClr>
              <a:defRPr/>
            </a:pPr>
            <a:r>
              <a:rPr lang="en-US" sz="2000">
                <a:solidFill>
                  <a:srgbClr val="0070C0"/>
                </a:solidFill>
                <a:latin typeface="Calibri" panose="020F0502020204030204"/>
              </a:rPr>
              <a:t>The </a:t>
            </a:r>
            <a:r>
              <a:rPr lang="en-US" sz="2000" b="1">
                <a:solidFill>
                  <a:srgbClr val="0070C0"/>
                </a:solidFill>
                <a:latin typeface="Calibri" panose="020F0502020204030204"/>
              </a:rPr>
              <a:t>References</a:t>
            </a:r>
            <a:r>
              <a:rPr lang="en-US" sz="2000">
                <a:solidFill>
                  <a:srgbClr val="0070C0"/>
                </a:solidFill>
                <a:latin typeface="Calibri" panose="020F0502020204030204"/>
              </a:rPr>
              <a:t> tab provides links to information that offers guidance on reporting requirements.</a:t>
            </a:r>
          </a:p>
          <a:p>
            <a:pPr marL="240030" indent="-192024">
              <a:lnSpc>
                <a:spcPct val="100000"/>
              </a:lnSpc>
              <a:buClr>
                <a:srgbClr val="F16038"/>
              </a:buClr>
              <a:defRPr/>
            </a:pPr>
            <a:endParaRPr lang="en-US" sz="500">
              <a:solidFill>
                <a:srgbClr val="0070C0"/>
              </a:solidFill>
              <a:latin typeface="Calibri" panose="020F0502020204030204"/>
            </a:endParaRPr>
          </a:p>
        </p:txBody>
      </p:sp>
      <p:sp>
        <p:nvSpPr>
          <p:cNvPr id="3" name="Slide Number Placeholder 2">
            <a:extLst>
              <a:ext uri="{FF2B5EF4-FFF2-40B4-BE49-F238E27FC236}">
                <a16:creationId xmlns:a16="http://schemas.microsoft.com/office/drawing/2014/main" id="{68CFC4CD-0318-03CD-817E-B43778D1FC0F}"/>
              </a:ext>
            </a:extLst>
          </p:cNvPr>
          <p:cNvSpPr>
            <a:spLocks noGrp="1"/>
          </p:cNvSpPr>
          <p:nvPr>
            <p:ph type="sldNum" sz="quarter" idx="12"/>
          </p:nvPr>
        </p:nvSpPr>
        <p:spPr>
          <a:xfrm>
            <a:off x="8432006" y="6492875"/>
            <a:ext cx="2057400" cy="365125"/>
          </a:xfrm>
        </p:spPr>
        <p:txBody>
          <a:bodyPr>
            <a:normAutofit/>
          </a:bodyPr>
          <a:lstStyle/>
          <a:p>
            <a:pPr>
              <a:defRPr/>
            </a:pPr>
            <a:fld id="{2F0C4421-5918-4AA3-AE4A-C36EDD2FD6EB}" type="slidenum">
              <a:rPr lang="en-US">
                <a:solidFill>
                  <a:srgbClr val="0D6CB9"/>
                </a:solidFill>
                <a:latin typeface="Calibri" panose="020F0502020204030204"/>
              </a:rPr>
              <a:pPr>
                <a:defRPr/>
              </a:pPr>
              <a:t>22</a:t>
            </a:fld>
            <a:endParaRPr lang="en-US">
              <a:solidFill>
                <a:srgbClr val="0D6CB9"/>
              </a:solidFill>
              <a:latin typeface="Calibri" panose="020F0502020204030204"/>
            </a:endParaRPr>
          </a:p>
        </p:txBody>
      </p:sp>
      <p:sp>
        <p:nvSpPr>
          <p:cNvPr id="8" name="Rectangle 7">
            <a:extLst>
              <a:ext uri="{FF2B5EF4-FFF2-40B4-BE49-F238E27FC236}">
                <a16:creationId xmlns:a16="http://schemas.microsoft.com/office/drawing/2014/main" id="{AA2ED5C5-6AE9-1941-76E7-2E81D48DE4FD}"/>
              </a:ext>
            </a:extLst>
          </p:cNvPr>
          <p:cNvSpPr/>
          <p:nvPr/>
        </p:nvSpPr>
        <p:spPr>
          <a:xfrm>
            <a:off x="4660976" y="1802990"/>
            <a:ext cx="548640" cy="182880"/>
          </a:xfrm>
          <a:prstGeom prst="rect">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Calibri" panose="020F0502020204030204"/>
            </a:endParaRPr>
          </a:p>
        </p:txBody>
      </p:sp>
      <p:sp>
        <p:nvSpPr>
          <p:cNvPr id="2" name="Rectangle 1">
            <a:extLst>
              <a:ext uri="{FF2B5EF4-FFF2-40B4-BE49-F238E27FC236}">
                <a16:creationId xmlns:a16="http://schemas.microsoft.com/office/drawing/2014/main" id="{3481C3F7-430F-B02B-0D21-164014B41F8B}"/>
              </a:ext>
            </a:extLst>
          </p:cNvPr>
          <p:cNvSpPr/>
          <p:nvPr/>
        </p:nvSpPr>
        <p:spPr>
          <a:xfrm>
            <a:off x="4096635" y="1453925"/>
            <a:ext cx="3723062" cy="285426"/>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 name="Rectangle 3">
            <a:extLst>
              <a:ext uri="{FF2B5EF4-FFF2-40B4-BE49-F238E27FC236}">
                <a16:creationId xmlns:a16="http://schemas.microsoft.com/office/drawing/2014/main" id="{C83BC59F-731E-DAB1-1CCE-FCD9D63993C1}"/>
              </a:ext>
            </a:extLst>
          </p:cNvPr>
          <p:cNvSpPr/>
          <p:nvPr/>
        </p:nvSpPr>
        <p:spPr>
          <a:xfrm>
            <a:off x="8453948" y="990947"/>
            <a:ext cx="3066166" cy="748404"/>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656877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69FF14-854D-8FEA-2B03-D3C8876BD01B}"/>
              </a:ext>
            </a:extLst>
          </p:cNvPr>
          <p:cNvPicPr>
            <a:picLocks noChangeAspect="1"/>
          </p:cNvPicPr>
          <p:nvPr/>
        </p:nvPicPr>
        <p:blipFill>
          <a:blip r:embed="rId4"/>
          <a:stretch>
            <a:fillRect/>
          </a:stretch>
        </p:blipFill>
        <p:spPr>
          <a:xfrm>
            <a:off x="2367753" y="1053549"/>
            <a:ext cx="9309240" cy="4043554"/>
          </a:xfrm>
          <a:prstGeom prst="rect">
            <a:avLst/>
          </a:prstGeom>
          <a:ln w="22225">
            <a:solidFill>
              <a:schemeClr val="accent1"/>
            </a:solidFill>
          </a:ln>
        </p:spPr>
      </p:pic>
      <p:sp>
        <p:nvSpPr>
          <p:cNvPr id="12" name="Rectangle 11">
            <a:extLst>
              <a:ext uri="{FF2B5EF4-FFF2-40B4-BE49-F238E27FC236}">
                <a16:creationId xmlns:a16="http://schemas.microsoft.com/office/drawing/2014/main" id="{51813B6D-436A-2119-DF80-3ED4FAFBE933}"/>
              </a:ext>
            </a:extLst>
          </p:cNvPr>
          <p:cNvSpPr/>
          <p:nvPr/>
        </p:nvSpPr>
        <p:spPr>
          <a:xfrm>
            <a:off x="5916186" y="2085949"/>
            <a:ext cx="359628" cy="221456"/>
          </a:xfrm>
          <a:prstGeom prst="rect">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Calibri" panose="020F0502020204030204"/>
            </a:endParaRPr>
          </a:p>
        </p:txBody>
      </p:sp>
      <p:sp>
        <p:nvSpPr>
          <p:cNvPr id="36" name="TextBox 11">
            <a:extLst>
              <a:ext uri="{FF2B5EF4-FFF2-40B4-BE49-F238E27FC236}">
                <a16:creationId xmlns:a16="http://schemas.microsoft.com/office/drawing/2014/main" id="{662EBCE0-E8B5-53CB-3D4D-81AEDB53497F}"/>
              </a:ext>
            </a:extLst>
          </p:cNvPr>
          <p:cNvSpPr txBox="1"/>
          <p:nvPr/>
        </p:nvSpPr>
        <p:spPr>
          <a:xfrm>
            <a:off x="2367753" y="5275640"/>
            <a:ext cx="9309240" cy="11182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40030" indent="-192024">
              <a:spcBef>
                <a:spcPts val="750"/>
              </a:spcBef>
              <a:buClr>
                <a:srgbClr val="F16038"/>
              </a:buClr>
              <a:buFont typeface="Wingdings" panose="05000000000000000000" pitchFamily="2" charset="2"/>
              <a:buChar char="§"/>
              <a:defRPr/>
            </a:pPr>
            <a:r>
              <a:rPr lang="en-US" sz="2000">
                <a:solidFill>
                  <a:srgbClr val="0070C0"/>
                </a:solidFill>
                <a:latin typeface="Calibri" panose="020F0502020204030204"/>
              </a:rPr>
              <a:t>In each rule, a check mark in the Core column will show the Core collections for which the rule applies. </a:t>
            </a:r>
          </a:p>
          <a:p>
            <a:pPr marL="240030" indent="-192024">
              <a:spcBef>
                <a:spcPts val="750"/>
              </a:spcBef>
              <a:buClr>
                <a:srgbClr val="F16038"/>
              </a:buClr>
              <a:buFont typeface="Wingdings" panose="05000000000000000000" pitchFamily="2" charset="2"/>
              <a:buChar char="§"/>
              <a:defRPr/>
            </a:pPr>
            <a:r>
              <a:rPr lang="en-US" sz="2000">
                <a:solidFill>
                  <a:srgbClr val="0070C0"/>
                </a:solidFill>
                <a:latin typeface="Calibri" panose="020F0502020204030204"/>
              </a:rPr>
              <a:t>The PEIMS column will indicate PF = PEIMS Fall, PS = PEIMS Summer, etc.  </a:t>
            </a:r>
          </a:p>
        </p:txBody>
      </p:sp>
      <p:sp>
        <p:nvSpPr>
          <p:cNvPr id="16" name="Rectangle 15">
            <a:extLst>
              <a:ext uri="{FF2B5EF4-FFF2-40B4-BE49-F238E27FC236}">
                <a16:creationId xmlns:a16="http://schemas.microsoft.com/office/drawing/2014/main" id="{74E07042-E083-F17E-D0C7-20E56D299100}"/>
              </a:ext>
            </a:extLst>
          </p:cNvPr>
          <p:cNvSpPr/>
          <p:nvPr/>
        </p:nvSpPr>
        <p:spPr>
          <a:xfrm>
            <a:off x="10459572" y="3878982"/>
            <a:ext cx="231006" cy="45238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7" name="Title 1">
            <a:extLst>
              <a:ext uri="{FF2B5EF4-FFF2-40B4-BE49-F238E27FC236}">
                <a16:creationId xmlns:a16="http://schemas.microsoft.com/office/drawing/2014/main" id="{28B8664A-DBCA-30F2-D02D-F104A35BC74A}"/>
              </a:ext>
            </a:extLst>
          </p:cNvPr>
          <p:cNvSpPr txBox="1">
            <a:spLocks/>
          </p:cNvSpPr>
          <p:nvPr/>
        </p:nvSpPr>
        <p:spPr>
          <a:xfrm>
            <a:off x="2853631" y="285291"/>
            <a:ext cx="7857967" cy="5635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defRPr/>
            </a:pPr>
            <a:r>
              <a:rPr lang="en-US" sz="4000">
                <a:solidFill>
                  <a:srgbClr val="0D6CB9"/>
                </a:solidFill>
                <a:latin typeface="Calibri" panose="020F0502020204030204"/>
              </a:rPr>
              <a:t>TWEDS – RULES</a:t>
            </a:r>
          </a:p>
        </p:txBody>
      </p:sp>
      <p:sp>
        <p:nvSpPr>
          <p:cNvPr id="3" name="Slide Number Placeholder 2">
            <a:extLst>
              <a:ext uri="{FF2B5EF4-FFF2-40B4-BE49-F238E27FC236}">
                <a16:creationId xmlns:a16="http://schemas.microsoft.com/office/drawing/2014/main" id="{10542037-A950-B023-5010-76829E58EADA}"/>
              </a:ext>
            </a:extLst>
          </p:cNvPr>
          <p:cNvSpPr>
            <a:spLocks noGrp="1"/>
          </p:cNvSpPr>
          <p:nvPr>
            <p:ph type="sldNum" sz="quarter" idx="12"/>
          </p:nvPr>
        </p:nvSpPr>
        <p:spPr>
          <a:xfrm>
            <a:off x="8432006" y="6492875"/>
            <a:ext cx="2057400" cy="365125"/>
          </a:xfrm>
        </p:spPr>
        <p:txBody>
          <a:bodyPr>
            <a:normAutofit/>
          </a:bodyPr>
          <a:lstStyle/>
          <a:p>
            <a:pPr>
              <a:defRPr/>
            </a:pPr>
            <a:fld id="{2F0C4421-5918-4AA3-AE4A-C36EDD2FD6EB}" type="slidenum">
              <a:rPr lang="en-US">
                <a:solidFill>
                  <a:srgbClr val="0D6CB9"/>
                </a:solidFill>
                <a:latin typeface="Calibri" panose="020F0502020204030204"/>
              </a:rPr>
              <a:pPr>
                <a:defRPr/>
              </a:pPr>
              <a:t>23</a:t>
            </a:fld>
            <a:endParaRPr lang="en-US">
              <a:solidFill>
                <a:srgbClr val="0D6CB9"/>
              </a:solidFill>
              <a:latin typeface="Calibri" panose="020F0502020204030204"/>
            </a:endParaRPr>
          </a:p>
        </p:txBody>
      </p:sp>
      <p:sp>
        <p:nvSpPr>
          <p:cNvPr id="9" name="Rectangle 8">
            <a:extLst>
              <a:ext uri="{FF2B5EF4-FFF2-40B4-BE49-F238E27FC236}">
                <a16:creationId xmlns:a16="http://schemas.microsoft.com/office/drawing/2014/main" id="{C436724D-25CF-3523-CD1B-3706C365652E}"/>
              </a:ext>
            </a:extLst>
          </p:cNvPr>
          <p:cNvSpPr/>
          <p:nvPr/>
        </p:nvSpPr>
        <p:spPr>
          <a:xfrm>
            <a:off x="10762594" y="3878981"/>
            <a:ext cx="400171" cy="45238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2" name="Rectangle 1">
            <a:extLst>
              <a:ext uri="{FF2B5EF4-FFF2-40B4-BE49-F238E27FC236}">
                <a16:creationId xmlns:a16="http://schemas.microsoft.com/office/drawing/2014/main" id="{EEA6FBEB-FA20-359B-1B8E-451C43BF3435}"/>
              </a:ext>
            </a:extLst>
          </p:cNvPr>
          <p:cNvSpPr/>
          <p:nvPr/>
        </p:nvSpPr>
        <p:spPr>
          <a:xfrm>
            <a:off x="4465958" y="1660634"/>
            <a:ext cx="3966048" cy="346996"/>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 name="Rectangle 3">
            <a:extLst>
              <a:ext uri="{FF2B5EF4-FFF2-40B4-BE49-F238E27FC236}">
                <a16:creationId xmlns:a16="http://schemas.microsoft.com/office/drawing/2014/main" id="{0E67C23F-8D44-C282-3F63-C3BC29F12E79}"/>
              </a:ext>
            </a:extLst>
          </p:cNvPr>
          <p:cNvSpPr/>
          <p:nvPr/>
        </p:nvSpPr>
        <p:spPr>
          <a:xfrm>
            <a:off x="8646214" y="1122352"/>
            <a:ext cx="3030779" cy="784487"/>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955242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F893ACC-7733-E1F2-B939-1C25D4BE3B3E}"/>
              </a:ext>
            </a:extLst>
          </p:cNvPr>
          <p:cNvSpPr txBox="1">
            <a:spLocks/>
          </p:cNvSpPr>
          <p:nvPr/>
        </p:nvSpPr>
        <p:spPr>
          <a:xfrm>
            <a:off x="2853631" y="285291"/>
            <a:ext cx="7857967" cy="5635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defRPr/>
            </a:pPr>
            <a:r>
              <a:rPr lang="en-US" sz="4000">
                <a:solidFill>
                  <a:srgbClr val="0D6CB9"/>
                </a:solidFill>
                <a:latin typeface="Calibri" panose="020F0502020204030204"/>
              </a:rPr>
              <a:t>TWEDS – CHANGE LOGS</a:t>
            </a:r>
          </a:p>
        </p:txBody>
      </p:sp>
      <p:sp>
        <p:nvSpPr>
          <p:cNvPr id="2" name="TextBox 11">
            <a:extLst>
              <a:ext uri="{FF2B5EF4-FFF2-40B4-BE49-F238E27FC236}">
                <a16:creationId xmlns:a16="http://schemas.microsoft.com/office/drawing/2014/main" id="{ECE1D807-0291-8E3E-FECA-B479AFF0C09C}"/>
              </a:ext>
            </a:extLst>
          </p:cNvPr>
          <p:cNvSpPr txBox="1"/>
          <p:nvPr/>
        </p:nvSpPr>
        <p:spPr>
          <a:xfrm>
            <a:off x="2343649" y="6029105"/>
            <a:ext cx="94910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40030" indent="-192024">
              <a:spcBef>
                <a:spcPts val="750"/>
              </a:spcBef>
              <a:buClr>
                <a:srgbClr val="F16038"/>
              </a:buClr>
              <a:buFont typeface="Wingdings" panose="05000000000000000000" pitchFamily="2" charset="2"/>
              <a:buChar char="§"/>
              <a:defRPr/>
            </a:pPr>
            <a:r>
              <a:rPr lang="en-US" sz="2000">
                <a:solidFill>
                  <a:srgbClr val="0070C0"/>
                </a:solidFill>
                <a:latin typeface="Calibri" panose="020F0502020204030204"/>
              </a:rPr>
              <a:t>The </a:t>
            </a:r>
            <a:r>
              <a:rPr lang="en-US" sz="2000" b="1">
                <a:solidFill>
                  <a:srgbClr val="0070C0"/>
                </a:solidFill>
                <a:latin typeface="Calibri" panose="020F0502020204030204"/>
              </a:rPr>
              <a:t>Change</a:t>
            </a:r>
            <a:r>
              <a:rPr lang="en-US" sz="2000">
                <a:solidFill>
                  <a:srgbClr val="0070C0"/>
                </a:solidFill>
                <a:latin typeface="Calibri" panose="020F0502020204030204"/>
              </a:rPr>
              <a:t> </a:t>
            </a:r>
            <a:r>
              <a:rPr lang="en-US" sz="2000" b="1">
                <a:solidFill>
                  <a:srgbClr val="0070C0"/>
                </a:solidFill>
                <a:latin typeface="Calibri" panose="020F0502020204030204"/>
              </a:rPr>
              <a:t>Logs</a:t>
            </a:r>
            <a:r>
              <a:rPr lang="en-US" sz="2000">
                <a:solidFill>
                  <a:srgbClr val="0070C0"/>
                </a:solidFill>
                <a:latin typeface="Calibri" panose="020F0502020204030204"/>
              </a:rPr>
              <a:t> tab will have three change logs to show you the changes from one TEDS publication to the next. </a:t>
            </a:r>
          </a:p>
        </p:txBody>
      </p:sp>
      <p:sp>
        <p:nvSpPr>
          <p:cNvPr id="3" name="Slide Number Placeholder 2">
            <a:extLst>
              <a:ext uri="{FF2B5EF4-FFF2-40B4-BE49-F238E27FC236}">
                <a16:creationId xmlns:a16="http://schemas.microsoft.com/office/drawing/2014/main" id="{A6181FE3-C30B-8D54-4AB5-188D0305932F}"/>
              </a:ext>
            </a:extLst>
          </p:cNvPr>
          <p:cNvSpPr>
            <a:spLocks noGrp="1"/>
          </p:cNvSpPr>
          <p:nvPr>
            <p:ph type="sldNum" sz="quarter" idx="12"/>
          </p:nvPr>
        </p:nvSpPr>
        <p:spPr>
          <a:xfrm>
            <a:off x="8432006" y="6492875"/>
            <a:ext cx="2057400" cy="365125"/>
          </a:xfrm>
        </p:spPr>
        <p:txBody>
          <a:bodyPr>
            <a:normAutofit/>
          </a:bodyPr>
          <a:lstStyle/>
          <a:p>
            <a:pPr>
              <a:defRPr/>
            </a:pPr>
            <a:fld id="{2F0C4421-5918-4AA3-AE4A-C36EDD2FD6EB}" type="slidenum">
              <a:rPr lang="en-US">
                <a:solidFill>
                  <a:srgbClr val="0D6CB9"/>
                </a:solidFill>
                <a:latin typeface="Calibri" panose="020F0502020204030204"/>
              </a:rPr>
              <a:pPr>
                <a:defRPr/>
              </a:pPr>
              <a:t>24</a:t>
            </a:fld>
            <a:endParaRPr lang="en-US">
              <a:solidFill>
                <a:srgbClr val="0D6CB9"/>
              </a:solidFill>
              <a:latin typeface="Calibri" panose="020F0502020204030204"/>
            </a:endParaRPr>
          </a:p>
        </p:txBody>
      </p:sp>
      <p:pic>
        <p:nvPicPr>
          <p:cNvPr id="13" name="Picture 12">
            <a:extLst>
              <a:ext uri="{FF2B5EF4-FFF2-40B4-BE49-F238E27FC236}">
                <a16:creationId xmlns:a16="http://schemas.microsoft.com/office/drawing/2014/main" id="{3E3FA7ED-2B72-0745-BDB2-475E4B9B7862}"/>
              </a:ext>
            </a:extLst>
          </p:cNvPr>
          <p:cNvPicPr>
            <a:picLocks noChangeAspect="1"/>
          </p:cNvPicPr>
          <p:nvPr/>
        </p:nvPicPr>
        <p:blipFill>
          <a:blip r:embed="rId4"/>
          <a:stretch>
            <a:fillRect/>
          </a:stretch>
        </p:blipFill>
        <p:spPr>
          <a:xfrm>
            <a:off x="2343649" y="1045480"/>
            <a:ext cx="9491000" cy="2248440"/>
          </a:xfrm>
          <a:prstGeom prst="rect">
            <a:avLst/>
          </a:prstGeom>
          <a:ln w="22225">
            <a:solidFill>
              <a:schemeClr val="accent1"/>
            </a:solidFill>
          </a:ln>
        </p:spPr>
      </p:pic>
      <p:cxnSp>
        <p:nvCxnSpPr>
          <p:cNvPr id="18" name="Straight Arrow Connector 17">
            <a:extLst>
              <a:ext uri="{FF2B5EF4-FFF2-40B4-BE49-F238E27FC236}">
                <a16:creationId xmlns:a16="http://schemas.microsoft.com/office/drawing/2014/main" id="{F5DD2210-0D5A-4C9F-C929-FF43F7E1BB6D}"/>
              </a:ext>
            </a:extLst>
          </p:cNvPr>
          <p:cNvCxnSpPr>
            <a:cxnSpLocks/>
          </p:cNvCxnSpPr>
          <p:nvPr/>
        </p:nvCxnSpPr>
        <p:spPr>
          <a:xfrm>
            <a:off x="6165001" y="2868935"/>
            <a:ext cx="0" cy="3612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6E3C301-7B7E-6682-3EA6-4CB55FA75BA0}"/>
              </a:ext>
            </a:extLst>
          </p:cNvPr>
          <p:cNvSpPr/>
          <p:nvPr/>
        </p:nvSpPr>
        <p:spPr>
          <a:xfrm>
            <a:off x="6277741" y="2131382"/>
            <a:ext cx="874894" cy="250748"/>
          </a:xfrm>
          <a:prstGeom prst="rect">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Calibri" panose="020F0502020204030204"/>
            </a:endParaRPr>
          </a:p>
        </p:txBody>
      </p:sp>
      <p:sp>
        <p:nvSpPr>
          <p:cNvPr id="5" name="Rectangle 4">
            <a:extLst>
              <a:ext uri="{FF2B5EF4-FFF2-40B4-BE49-F238E27FC236}">
                <a16:creationId xmlns:a16="http://schemas.microsoft.com/office/drawing/2014/main" id="{E3AA358D-D26E-297F-33FA-17886045E812}"/>
              </a:ext>
            </a:extLst>
          </p:cNvPr>
          <p:cNvSpPr/>
          <p:nvPr/>
        </p:nvSpPr>
        <p:spPr>
          <a:xfrm>
            <a:off x="8281107" y="1092290"/>
            <a:ext cx="3553542" cy="968868"/>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7" name="Picture 6">
            <a:extLst>
              <a:ext uri="{FF2B5EF4-FFF2-40B4-BE49-F238E27FC236}">
                <a16:creationId xmlns:a16="http://schemas.microsoft.com/office/drawing/2014/main" id="{553361C3-3BFE-53AF-B7FA-DB9F70AEE2FF}"/>
              </a:ext>
            </a:extLst>
          </p:cNvPr>
          <p:cNvPicPr>
            <a:picLocks noChangeAspect="1"/>
          </p:cNvPicPr>
          <p:nvPr/>
        </p:nvPicPr>
        <p:blipFill>
          <a:blip r:embed="rId5"/>
          <a:stretch>
            <a:fillRect/>
          </a:stretch>
        </p:blipFill>
        <p:spPr>
          <a:xfrm>
            <a:off x="2343649" y="2500396"/>
            <a:ext cx="5979820" cy="782371"/>
          </a:xfrm>
          <a:prstGeom prst="rect">
            <a:avLst/>
          </a:prstGeom>
        </p:spPr>
      </p:pic>
      <p:sp>
        <p:nvSpPr>
          <p:cNvPr id="20" name="Rectangle 19">
            <a:extLst>
              <a:ext uri="{FF2B5EF4-FFF2-40B4-BE49-F238E27FC236}">
                <a16:creationId xmlns:a16="http://schemas.microsoft.com/office/drawing/2014/main" id="{5DC96B8A-F623-0831-3EF5-40BCD31D3A63}"/>
              </a:ext>
            </a:extLst>
          </p:cNvPr>
          <p:cNvSpPr/>
          <p:nvPr/>
        </p:nvSpPr>
        <p:spPr>
          <a:xfrm>
            <a:off x="6112451" y="3038902"/>
            <a:ext cx="444322" cy="23197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pic>
        <p:nvPicPr>
          <p:cNvPr id="10" name="Picture 9">
            <a:extLst>
              <a:ext uri="{FF2B5EF4-FFF2-40B4-BE49-F238E27FC236}">
                <a16:creationId xmlns:a16="http://schemas.microsoft.com/office/drawing/2014/main" id="{27E3A1F0-0DAC-EA3D-5A18-1C6903F29CBD}"/>
              </a:ext>
            </a:extLst>
          </p:cNvPr>
          <p:cNvPicPr>
            <a:picLocks noChangeAspect="1"/>
          </p:cNvPicPr>
          <p:nvPr/>
        </p:nvPicPr>
        <p:blipFill>
          <a:blip r:embed="rId6"/>
          <a:stretch>
            <a:fillRect/>
          </a:stretch>
        </p:blipFill>
        <p:spPr>
          <a:xfrm>
            <a:off x="3032958" y="3428750"/>
            <a:ext cx="7635884" cy="2479346"/>
          </a:xfrm>
          <a:prstGeom prst="rect">
            <a:avLst/>
          </a:prstGeom>
          <a:ln w="22225">
            <a:solidFill>
              <a:schemeClr val="accent1"/>
            </a:solidFill>
          </a:ln>
        </p:spPr>
      </p:pic>
      <p:sp>
        <p:nvSpPr>
          <p:cNvPr id="8" name="Rectangle 7">
            <a:extLst>
              <a:ext uri="{FF2B5EF4-FFF2-40B4-BE49-F238E27FC236}">
                <a16:creationId xmlns:a16="http://schemas.microsoft.com/office/drawing/2014/main" id="{330C2DAF-DE30-FABD-D29F-E5557A4983C4}"/>
              </a:ext>
            </a:extLst>
          </p:cNvPr>
          <p:cNvSpPr/>
          <p:nvPr/>
        </p:nvSpPr>
        <p:spPr>
          <a:xfrm>
            <a:off x="4465958" y="1671144"/>
            <a:ext cx="3966048" cy="346996"/>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2429367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F946F7-4801-0E13-6FD7-526B69DB85CD}"/>
              </a:ext>
            </a:extLst>
          </p:cNvPr>
          <p:cNvPicPr>
            <a:picLocks noChangeAspect="1"/>
          </p:cNvPicPr>
          <p:nvPr/>
        </p:nvPicPr>
        <p:blipFill>
          <a:blip r:embed="rId4"/>
          <a:stretch>
            <a:fillRect/>
          </a:stretch>
        </p:blipFill>
        <p:spPr>
          <a:xfrm>
            <a:off x="2296957" y="1007814"/>
            <a:ext cx="9348506" cy="3911027"/>
          </a:xfrm>
          <a:prstGeom prst="rect">
            <a:avLst/>
          </a:prstGeom>
          <a:ln w="22225">
            <a:solidFill>
              <a:schemeClr val="accent1"/>
            </a:solidFill>
          </a:ln>
        </p:spPr>
      </p:pic>
      <p:sp>
        <p:nvSpPr>
          <p:cNvPr id="37" name="Rectangle 36">
            <a:extLst>
              <a:ext uri="{FF2B5EF4-FFF2-40B4-BE49-F238E27FC236}">
                <a16:creationId xmlns:a16="http://schemas.microsoft.com/office/drawing/2014/main" id="{EED333A2-B09E-A20E-39AA-C76A15AC8367}"/>
              </a:ext>
            </a:extLst>
          </p:cNvPr>
          <p:cNvSpPr/>
          <p:nvPr/>
        </p:nvSpPr>
        <p:spPr>
          <a:xfrm>
            <a:off x="5733503" y="2557269"/>
            <a:ext cx="2997485" cy="888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8" name="Content Placeholder 3">
            <a:extLst>
              <a:ext uri="{FF2B5EF4-FFF2-40B4-BE49-F238E27FC236}">
                <a16:creationId xmlns:a16="http://schemas.microsoft.com/office/drawing/2014/main" id="{61EAA86D-0DE9-8ECF-65FE-559805AEE423}"/>
              </a:ext>
            </a:extLst>
          </p:cNvPr>
          <p:cNvSpPr txBox="1">
            <a:spLocks/>
          </p:cNvSpPr>
          <p:nvPr/>
        </p:nvSpPr>
        <p:spPr>
          <a:xfrm>
            <a:off x="2296957" y="5177538"/>
            <a:ext cx="9369527" cy="1146374"/>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defRPr/>
            </a:pPr>
            <a:r>
              <a:rPr lang="en-US" sz="2400" b="1">
                <a:solidFill>
                  <a:srgbClr val="0D6CB9"/>
                </a:solidFill>
                <a:latin typeface="Calibri" panose="020F0502020204030204"/>
              </a:rPr>
              <a:t>Early Notice:</a:t>
            </a:r>
          </a:p>
          <a:p>
            <a:pPr lvl="1">
              <a:buClr>
                <a:srgbClr val="F16038"/>
              </a:buClr>
              <a:defRPr/>
            </a:pPr>
            <a:r>
              <a:rPr lang="en-US" sz="2000">
                <a:solidFill>
                  <a:srgbClr val="0D6CB9"/>
                </a:solidFill>
                <a:latin typeface="Calibri" panose="020F0502020204030204"/>
              </a:rPr>
              <a:t>When TEA has a notice to provide to LEAs for future data collections, the notice will be displayed on this tab.</a:t>
            </a:r>
          </a:p>
          <a:p>
            <a:pPr marL="0" indent="0">
              <a:buClr>
                <a:srgbClr val="F16038"/>
              </a:buClr>
              <a:buNone/>
              <a:defRPr/>
            </a:pPr>
            <a:endParaRPr lang="en-US" sz="1800">
              <a:solidFill>
                <a:srgbClr val="0D6CB9"/>
              </a:solidFill>
              <a:latin typeface="Calibri" panose="020F0502020204030204"/>
            </a:endParaRPr>
          </a:p>
        </p:txBody>
      </p:sp>
      <p:sp>
        <p:nvSpPr>
          <p:cNvPr id="4" name="Title 1">
            <a:extLst>
              <a:ext uri="{FF2B5EF4-FFF2-40B4-BE49-F238E27FC236}">
                <a16:creationId xmlns:a16="http://schemas.microsoft.com/office/drawing/2014/main" id="{2AE19CF4-FA0C-A62E-B97E-5CD7D98719B1}"/>
              </a:ext>
            </a:extLst>
          </p:cNvPr>
          <p:cNvSpPr txBox="1">
            <a:spLocks/>
          </p:cNvSpPr>
          <p:nvPr/>
        </p:nvSpPr>
        <p:spPr>
          <a:xfrm>
            <a:off x="2853631" y="285291"/>
            <a:ext cx="7857967" cy="5635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a:lstStyle>
          <a:p>
            <a:pPr algn="ctr">
              <a:defRPr/>
            </a:pPr>
            <a:r>
              <a:rPr lang="en-US" sz="4000">
                <a:solidFill>
                  <a:srgbClr val="0D6CB9"/>
                </a:solidFill>
                <a:latin typeface="Calibri" panose="020F0502020204030204"/>
              </a:rPr>
              <a:t>TWEDS – EARLY NOTICE</a:t>
            </a:r>
          </a:p>
        </p:txBody>
      </p:sp>
      <p:sp>
        <p:nvSpPr>
          <p:cNvPr id="2" name="Slide Number Placeholder 2">
            <a:extLst>
              <a:ext uri="{FF2B5EF4-FFF2-40B4-BE49-F238E27FC236}">
                <a16:creationId xmlns:a16="http://schemas.microsoft.com/office/drawing/2014/main" id="{BEFA61B9-CD5D-574A-51DB-4EC06B184593}"/>
              </a:ext>
            </a:extLst>
          </p:cNvPr>
          <p:cNvSpPr>
            <a:spLocks noGrp="1"/>
          </p:cNvSpPr>
          <p:nvPr>
            <p:ph type="sldNum" sz="quarter" idx="12"/>
          </p:nvPr>
        </p:nvSpPr>
        <p:spPr>
          <a:xfrm>
            <a:off x="8432006" y="6492875"/>
            <a:ext cx="2057400" cy="365125"/>
          </a:xfrm>
        </p:spPr>
        <p:txBody>
          <a:bodyPr>
            <a:normAutofit/>
          </a:bodyPr>
          <a:lstStyle/>
          <a:p>
            <a:pPr>
              <a:defRPr/>
            </a:pPr>
            <a:fld id="{2F0C4421-5918-4AA3-AE4A-C36EDD2FD6EB}" type="slidenum">
              <a:rPr lang="en-US">
                <a:solidFill>
                  <a:srgbClr val="0D6CB9"/>
                </a:solidFill>
                <a:latin typeface="Calibri" panose="020F0502020204030204"/>
              </a:rPr>
              <a:pPr>
                <a:defRPr/>
              </a:pPr>
              <a:t>25</a:t>
            </a:fld>
            <a:endParaRPr lang="en-US">
              <a:solidFill>
                <a:srgbClr val="0D6CB9"/>
              </a:solidFill>
              <a:latin typeface="Calibri" panose="020F0502020204030204"/>
            </a:endParaRPr>
          </a:p>
        </p:txBody>
      </p:sp>
      <p:sp>
        <p:nvSpPr>
          <p:cNvPr id="10" name="Rectangle 9">
            <a:extLst>
              <a:ext uri="{FF2B5EF4-FFF2-40B4-BE49-F238E27FC236}">
                <a16:creationId xmlns:a16="http://schemas.microsoft.com/office/drawing/2014/main" id="{CBD31F18-AE1B-D480-20E0-32B882806673}"/>
              </a:ext>
            </a:extLst>
          </p:cNvPr>
          <p:cNvSpPr/>
          <p:nvPr/>
        </p:nvSpPr>
        <p:spPr>
          <a:xfrm>
            <a:off x="8175826" y="2324715"/>
            <a:ext cx="926133" cy="253574"/>
          </a:xfrm>
          <a:prstGeom prst="rect">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Calibri" panose="020F0502020204030204"/>
            </a:endParaRPr>
          </a:p>
        </p:txBody>
      </p:sp>
      <p:sp>
        <p:nvSpPr>
          <p:cNvPr id="3" name="Rectangle 2">
            <a:extLst>
              <a:ext uri="{FF2B5EF4-FFF2-40B4-BE49-F238E27FC236}">
                <a16:creationId xmlns:a16="http://schemas.microsoft.com/office/drawing/2014/main" id="{150FF266-3380-447C-E4E2-96123DB86708}"/>
              </a:ext>
            </a:extLst>
          </p:cNvPr>
          <p:cNvSpPr/>
          <p:nvPr/>
        </p:nvSpPr>
        <p:spPr>
          <a:xfrm>
            <a:off x="7822633" y="1066062"/>
            <a:ext cx="3822830" cy="1139518"/>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9" name="Picture 8">
            <a:extLst>
              <a:ext uri="{FF2B5EF4-FFF2-40B4-BE49-F238E27FC236}">
                <a16:creationId xmlns:a16="http://schemas.microsoft.com/office/drawing/2014/main" id="{C6028F99-535D-DD20-14DE-6E4FFB481376}"/>
              </a:ext>
            </a:extLst>
          </p:cNvPr>
          <p:cNvPicPr>
            <a:picLocks noChangeAspect="1"/>
          </p:cNvPicPr>
          <p:nvPr/>
        </p:nvPicPr>
        <p:blipFill>
          <a:blip r:embed="rId5"/>
          <a:stretch>
            <a:fillRect/>
          </a:stretch>
        </p:blipFill>
        <p:spPr>
          <a:xfrm>
            <a:off x="5699078" y="2719993"/>
            <a:ext cx="4630992" cy="535080"/>
          </a:xfrm>
          <a:prstGeom prst="rect">
            <a:avLst/>
          </a:prstGeom>
        </p:spPr>
      </p:pic>
      <p:sp>
        <p:nvSpPr>
          <p:cNvPr id="6" name="Rectangle 5">
            <a:extLst>
              <a:ext uri="{FF2B5EF4-FFF2-40B4-BE49-F238E27FC236}">
                <a16:creationId xmlns:a16="http://schemas.microsoft.com/office/drawing/2014/main" id="{B7FD8D6B-16CE-E588-D08D-C5E5C5EC02ED}"/>
              </a:ext>
            </a:extLst>
          </p:cNvPr>
          <p:cNvSpPr/>
          <p:nvPr/>
        </p:nvSpPr>
        <p:spPr>
          <a:xfrm>
            <a:off x="4799590" y="1690405"/>
            <a:ext cx="3023043" cy="515175"/>
          </a:xfrm>
          <a:prstGeom prst="rect">
            <a:avLst/>
          </a:prstGeom>
          <a:solidFill>
            <a:srgbClr val="036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3998070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a:blip r:embed="rId4">
            <a:extLst>
              <a:ext uri="{28A0092B-C50C-407E-A947-70E740481C1C}">
                <a14:useLocalDpi xmlns:a14="http://schemas.microsoft.com/office/drawing/2010/main" val="0"/>
              </a:ext>
            </a:extLst>
          </a:blip>
          <a:srcRect t="7896" b="7896"/>
          <a:stretch/>
        </p:blipFill>
        <p:spPr>
          <a:xfrm>
            <a:off x="1524" y="1"/>
            <a:ext cx="12198002" cy="6857999"/>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7526" y="5061517"/>
            <a:ext cx="12192000" cy="1622406"/>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7526" y="5249159"/>
            <a:ext cx="12192000" cy="1301638"/>
          </a:xfrm>
          <a:prstGeom prst="rect">
            <a:avLst/>
          </a:prstGeom>
        </p:spPr>
        <p:txBody>
          <a:bodyPr vert="horz" wrap="square" lIns="0" tIns="67310" rIns="0" bIns="0" rtlCol="0" anchor="t">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1" i="0" u="none" strike="noStrike" kern="0" cap="none" spc="0" normalizeH="0" baseline="0" noProof="0">
                <a:ln>
                  <a:noFill/>
                </a:ln>
                <a:solidFill>
                  <a:srgbClr val="0D6CB8"/>
                </a:solidFill>
                <a:effectLst/>
                <a:uLnTx/>
                <a:uFillTx/>
                <a:latin typeface="Calibri"/>
                <a:ea typeface="+mn-ea"/>
                <a:cs typeface="Calibri"/>
              </a:rPr>
              <a:t>TRAINING ACTIVITIES</a:t>
            </a:r>
          </a:p>
          <a:p>
            <a:pPr marL="0" marR="0" lvl="0" indent="0" algn="ctr" defTabSz="914400" rtl="0" eaLnBrk="1" fontAlgn="auto" latinLnBrk="0" hangingPunct="1">
              <a:lnSpc>
                <a:spcPct val="100000"/>
              </a:lnSpc>
              <a:spcBef>
                <a:spcPts val="530"/>
              </a:spcBef>
              <a:spcAft>
                <a:spcPts val="0"/>
              </a:spcAft>
              <a:buClrTx/>
              <a:buSzTx/>
              <a:buFontTx/>
              <a:buNone/>
              <a:tabLst/>
              <a:defRPr/>
            </a:pPr>
            <a:r>
              <a:rPr lang="en-US" sz="2800" kern="0">
                <a:solidFill>
                  <a:srgbClr val="0D6CB8"/>
                </a:solidFill>
                <a:latin typeface="Calibri"/>
                <a:cs typeface="Calibri"/>
              </a:rPr>
              <a:t>Practice, Troubleshooting &amp; Knowledge Checks</a:t>
            </a:r>
            <a:endParaRPr kumimoji="0" lang="en-US" sz="2800" b="0" i="0" u="none" strike="noStrike" kern="0" cap="none" spc="0" normalizeH="0" baseline="0" noProof="0">
              <a:ln>
                <a:noFill/>
              </a:ln>
              <a:solidFill>
                <a:srgbClr val="0D6CB8"/>
              </a:solidFill>
              <a:effectLst/>
              <a:uLnTx/>
              <a:uFillTx/>
              <a:latin typeface="Calibri"/>
              <a:ea typeface="+mn-ea"/>
              <a:cs typeface="Calibri"/>
            </a:endParaRPr>
          </a:p>
        </p:txBody>
      </p:sp>
      <p:pic>
        <p:nvPicPr>
          <p:cNvPr id="16" name="Picture 15">
            <a:extLst>
              <a:ext uri="{FF2B5EF4-FFF2-40B4-BE49-F238E27FC236}">
                <a16:creationId xmlns:a16="http://schemas.microsoft.com/office/drawing/2014/main" id="{29B088F4-DE52-BCA3-67EA-EA6D34D7B0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4962" y="183909"/>
            <a:ext cx="3436239" cy="1062278"/>
          </a:xfrm>
          <a:prstGeom prst="rect">
            <a:avLst/>
          </a:prstGeom>
        </p:spPr>
      </p:pic>
      <p:sp>
        <p:nvSpPr>
          <p:cNvPr id="2" name="Slide Number Placeholder 1">
            <a:extLst>
              <a:ext uri="{FF2B5EF4-FFF2-40B4-BE49-F238E27FC236}">
                <a16:creationId xmlns:a16="http://schemas.microsoft.com/office/drawing/2014/main" id="{981404D9-BD3E-35B5-FECD-9898A6AC270E}"/>
              </a:ext>
            </a:extLst>
          </p:cNvPr>
          <p:cNvSpPr>
            <a:spLocks noGrp="1"/>
          </p:cNvSpPr>
          <p:nvPr>
            <p:ph type="sldNum" sz="quarter" idx="12"/>
          </p:nvPr>
        </p:nvSpPr>
        <p:spPr>
          <a:xfrm>
            <a:off x="9465376" y="6621102"/>
            <a:ext cx="2743200" cy="365125"/>
          </a:xfrm>
        </p:spPr>
        <p:txBody>
          <a:bodyPr/>
          <a:lstStyle/>
          <a:p>
            <a:fld id="{69C126A4-BD19-47E2-8A0E-0DE1B9D8C925}" type="slidenum">
              <a:rPr lang="en-US" smtClean="0"/>
              <a:pPr/>
              <a:t>26</a:t>
            </a:fld>
            <a:endParaRPr lang="en-US"/>
          </a:p>
        </p:txBody>
      </p:sp>
    </p:spTree>
    <p:custDataLst>
      <p:tags r:id="rId1"/>
    </p:custDataLst>
    <p:extLst>
      <p:ext uri="{BB962C8B-B14F-4D97-AF65-F5344CB8AC3E}">
        <p14:creationId xmlns:p14="http://schemas.microsoft.com/office/powerpoint/2010/main" val="3550113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C53D-9CE6-E580-1ACF-ECC77CE8AAF4}"/>
              </a:ext>
            </a:extLst>
          </p:cNvPr>
          <p:cNvSpPr>
            <a:spLocks noGrp="1"/>
          </p:cNvSpPr>
          <p:nvPr>
            <p:ph type="title"/>
          </p:nvPr>
        </p:nvSpPr>
        <p:spPr/>
        <p:txBody>
          <a:bodyPr>
            <a:normAutofit/>
          </a:bodyPr>
          <a:lstStyle/>
          <a:p>
            <a:pPr algn="ctr"/>
            <a:r>
              <a:rPr lang="en-US" sz="4400">
                <a:solidFill>
                  <a:srgbClr val="0070C0"/>
                </a:solidFill>
                <a:cs typeface="Calibri"/>
              </a:rPr>
              <a:t>PRACTICE EXERCISE</a:t>
            </a:r>
          </a:p>
        </p:txBody>
      </p:sp>
      <p:sp>
        <p:nvSpPr>
          <p:cNvPr id="3" name="Slide Number Placeholder 2">
            <a:extLst>
              <a:ext uri="{FF2B5EF4-FFF2-40B4-BE49-F238E27FC236}">
                <a16:creationId xmlns:a16="http://schemas.microsoft.com/office/drawing/2014/main" id="{2CA5F378-5135-4C5C-9F84-26C058696DBA}"/>
              </a:ext>
            </a:extLst>
          </p:cNvPr>
          <p:cNvSpPr>
            <a:spLocks noGrp="1"/>
          </p:cNvSpPr>
          <p:nvPr>
            <p:ph type="sldNum" sz="quarter" idx="12"/>
          </p:nvPr>
        </p:nvSpPr>
        <p:spPr>
          <a:xfrm>
            <a:off x="9243332" y="65081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a:ln>
                <a:noFill/>
              </a:ln>
              <a:solidFill>
                <a:srgbClr val="0D6CB9"/>
              </a:solidFill>
              <a:effectLst/>
              <a:uLnTx/>
              <a:uFillTx/>
              <a:latin typeface="Calibri" panose="020F0502020204030204"/>
              <a:ea typeface="+mn-ea"/>
              <a:cs typeface="+mn-cs"/>
            </a:endParaRPr>
          </a:p>
        </p:txBody>
      </p:sp>
      <p:graphicFrame>
        <p:nvGraphicFramePr>
          <p:cNvPr id="5" name="Content Placeholder 4">
            <a:extLst>
              <a:ext uri="{FF2B5EF4-FFF2-40B4-BE49-F238E27FC236}">
                <a16:creationId xmlns:a16="http://schemas.microsoft.com/office/drawing/2014/main" id="{C98CEA4B-0148-B4F5-DF56-624FA3E9DF84}"/>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43817011"/>
              </p:ext>
            </p:extLst>
          </p:nvPr>
        </p:nvGraphicFramePr>
        <p:xfrm>
          <a:off x="2325445" y="2554661"/>
          <a:ext cx="9104313" cy="3845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33A80FC-A638-36BB-43FF-55C350D0B940}"/>
              </a:ext>
            </a:extLst>
          </p:cNvPr>
          <p:cNvSpPr txBox="1"/>
          <p:nvPr/>
        </p:nvSpPr>
        <p:spPr>
          <a:xfrm>
            <a:off x="2201841" y="1031022"/>
            <a:ext cx="9784691" cy="1631216"/>
          </a:xfrm>
          <a:prstGeom prst="rect">
            <a:avLst/>
          </a:prstGeom>
          <a:noFill/>
        </p:spPr>
        <p:txBody>
          <a:bodyPr wrap="square" rtlCol="0">
            <a:spAutoFit/>
          </a:bodyPr>
          <a:lstStyle/>
          <a:p>
            <a:r>
              <a:rPr lang="en-US" sz="2000">
                <a:solidFill>
                  <a:schemeClr val="accent2"/>
                </a:solidFill>
              </a:rPr>
              <a:t>Task 1:</a:t>
            </a:r>
            <a:r>
              <a:rPr lang="en-US" sz="2000">
                <a:solidFill>
                  <a:srgbClr val="0070C0"/>
                </a:solidFill>
              </a:rPr>
              <a:t> Navigate to the new TSDS Web-Enabled Data Standard (TWEDS).</a:t>
            </a:r>
          </a:p>
          <a:p>
            <a:endParaRPr lang="en-US" sz="1000">
              <a:solidFill>
                <a:srgbClr val="0070C0"/>
              </a:solidFill>
            </a:endParaRPr>
          </a:p>
          <a:p>
            <a:r>
              <a:rPr lang="en-US" sz="2000">
                <a:solidFill>
                  <a:schemeClr val="accent2"/>
                </a:solidFill>
              </a:rPr>
              <a:t>Task 2:</a:t>
            </a:r>
            <a:r>
              <a:rPr lang="en-US" sz="2000">
                <a:solidFill>
                  <a:srgbClr val="0070C0"/>
                </a:solidFill>
              </a:rPr>
              <a:t> Navigate through the different tabs</a:t>
            </a:r>
          </a:p>
          <a:p>
            <a:endParaRPr lang="en-US" sz="1000">
              <a:solidFill>
                <a:srgbClr val="0070C0"/>
              </a:solidFill>
            </a:endParaRPr>
          </a:p>
          <a:p>
            <a:r>
              <a:rPr lang="en-US" sz="2000">
                <a:solidFill>
                  <a:schemeClr val="accent2"/>
                </a:solidFill>
              </a:rPr>
              <a:t>Task 3:</a:t>
            </a:r>
            <a:r>
              <a:rPr lang="en-US" sz="2000">
                <a:solidFill>
                  <a:srgbClr val="0070C0"/>
                </a:solidFill>
              </a:rPr>
              <a:t> Search for a data element</a:t>
            </a:r>
          </a:p>
          <a:p>
            <a:endParaRPr lang="en-US" sz="2000">
              <a:solidFill>
                <a:srgbClr val="0070C0"/>
              </a:solidFill>
            </a:endParaRPr>
          </a:p>
        </p:txBody>
      </p:sp>
    </p:spTree>
    <p:extLst>
      <p:ext uri="{BB962C8B-B14F-4D97-AF65-F5344CB8AC3E}">
        <p14:creationId xmlns:p14="http://schemas.microsoft.com/office/powerpoint/2010/main" val="382305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125F07-C546-5714-1972-A625C21387E3}"/>
              </a:ext>
            </a:extLst>
          </p:cNvPr>
          <p:cNvSpPr>
            <a:spLocks noGrp="1"/>
          </p:cNvSpPr>
          <p:nvPr>
            <p:ph type="sldNum" sz="quarter" idx="12"/>
          </p:nvPr>
        </p:nvSpPr>
        <p:spPr/>
        <p:txBody>
          <a:bodyPr/>
          <a:lstStyle/>
          <a:p>
            <a:fld id="{69C126A4-BD19-47E2-8A0E-0DE1B9D8C925}" type="slidenum">
              <a:rPr lang="en-US" sz="1400" smtClean="0"/>
              <a:pPr/>
              <a:t>28</a:t>
            </a:fld>
            <a:endParaRPr lang="en-US" sz="1400"/>
          </a:p>
        </p:txBody>
      </p:sp>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chor="ctr">
            <a:noAutofit/>
          </a:bodyPr>
          <a:lstStyle/>
          <a:p>
            <a:pPr algn="ctr"/>
            <a:r>
              <a:rPr lang="en-US" sz="4400">
                <a:solidFill>
                  <a:srgbClr val="0070C0"/>
                </a:solidFill>
              </a:rPr>
              <a:t>TROUBLESHOOTING</a:t>
            </a:r>
            <a:endParaRPr lang="en-US"/>
          </a:p>
        </p:txBody>
      </p:sp>
      <p:sp>
        <p:nvSpPr>
          <p:cNvPr id="11" name="Content Placeholder 10">
            <a:extLst>
              <a:ext uri="{FF2B5EF4-FFF2-40B4-BE49-F238E27FC236}">
                <a16:creationId xmlns:a16="http://schemas.microsoft.com/office/drawing/2014/main" id="{EABC980F-92E1-08F2-A844-58570C48D08B}"/>
              </a:ext>
            </a:extLst>
          </p:cNvPr>
          <p:cNvSpPr>
            <a:spLocks noGrp="1"/>
          </p:cNvSpPr>
          <p:nvPr>
            <p:ph idx="1"/>
          </p:nvPr>
        </p:nvSpPr>
        <p:spPr>
          <a:xfrm>
            <a:off x="7078924" y="1973135"/>
            <a:ext cx="4706673" cy="4236508"/>
          </a:xfrm>
          <a:prstGeom prst="rect">
            <a:avLst/>
          </a:prstGeom>
        </p:spPr>
        <p:txBody>
          <a:bodyPr lIns="91440" tIns="45720" rIns="91440" bIns="45720" anchor="t"/>
          <a:lstStyle/>
          <a:p>
            <a:pPr>
              <a:buClr>
                <a:schemeClr val="accent2"/>
              </a:buClr>
            </a:pPr>
            <a:r>
              <a:rPr lang="en-US" sz="1600">
                <a:solidFill>
                  <a:srgbClr val="0070C0"/>
                </a:solidFill>
              </a:rPr>
              <a:t>Navigate to the new </a:t>
            </a:r>
            <a:r>
              <a:rPr lang="en-US" sz="1600" b="1">
                <a:solidFill>
                  <a:srgbClr val="0070C0"/>
                </a:solidFill>
              </a:rPr>
              <a:t>TWEDS</a:t>
            </a:r>
            <a:r>
              <a:rPr lang="en-US" sz="1600">
                <a:solidFill>
                  <a:srgbClr val="0070C0"/>
                </a:solidFill>
              </a:rPr>
              <a:t> </a:t>
            </a:r>
            <a:endParaRPr lang="en-US" sz="1600">
              <a:solidFill>
                <a:srgbClr val="0070C0"/>
              </a:solidFill>
              <a:cs typeface="Calibri"/>
            </a:endParaRPr>
          </a:p>
          <a:p>
            <a:pPr>
              <a:buClr>
                <a:schemeClr val="accent2"/>
              </a:buClr>
            </a:pPr>
            <a:r>
              <a:rPr lang="en-US" sz="1600">
                <a:solidFill>
                  <a:srgbClr val="0070C0"/>
                </a:solidFill>
              </a:rPr>
              <a:t>In TWEDS, search for the new Ed-Fi 4.x data element </a:t>
            </a:r>
            <a:r>
              <a:rPr lang="en-US" sz="1600" b="1"/>
              <a:t>Behavior (E1006).</a:t>
            </a:r>
            <a:endParaRPr lang="en-US" sz="1600" b="1">
              <a:cs typeface="Calibri"/>
            </a:endParaRPr>
          </a:p>
          <a:p>
            <a:r>
              <a:rPr lang="en-US" sz="1600"/>
              <a:t>From the search results, click on the data element </a:t>
            </a:r>
            <a:r>
              <a:rPr lang="en-US" sz="1600" b="1"/>
              <a:t>Behavior (E1006) </a:t>
            </a:r>
            <a:r>
              <a:rPr lang="en-US" sz="1600"/>
              <a:t>to see the details.</a:t>
            </a:r>
            <a:endParaRPr lang="en-US" sz="1600">
              <a:cs typeface="Calibri"/>
            </a:endParaRPr>
          </a:p>
          <a:p>
            <a:r>
              <a:rPr lang="en-US" sz="1600"/>
              <a:t>In the data element details, you will find the former data element </a:t>
            </a:r>
            <a:r>
              <a:rPr lang="en-US" sz="1600" b="1"/>
              <a:t>DISCIPLINARY-ACTION-REASON-CODE (E1006) </a:t>
            </a:r>
            <a:r>
              <a:rPr lang="en-US" sz="1600"/>
              <a:t>referenced in the </a:t>
            </a:r>
            <a:r>
              <a:rPr lang="en-US" sz="1600" b="1"/>
              <a:t>Former Data Element </a:t>
            </a:r>
            <a:r>
              <a:rPr lang="en-US" sz="1600"/>
              <a:t>field.</a:t>
            </a:r>
            <a:endParaRPr lang="en-US" sz="1600">
              <a:cs typeface="Calibri"/>
            </a:endParaRPr>
          </a:p>
          <a:p>
            <a:endParaRPr lang="en-US" sz="1600"/>
          </a:p>
          <a:p>
            <a:pPr>
              <a:buClr>
                <a:schemeClr val="accent2"/>
              </a:buClr>
            </a:pPr>
            <a:endParaRPr lang="en-US" sz="1600">
              <a:solidFill>
                <a:srgbClr val="0070C0"/>
              </a:solidFill>
            </a:endParaRPr>
          </a:p>
        </p:txBody>
      </p:sp>
      <p:sp>
        <p:nvSpPr>
          <p:cNvPr id="22" name="Rectangle 21">
            <a:extLst>
              <a:ext uri="{FF2B5EF4-FFF2-40B4-BE49-F238E27FC236}">
                <a16:creationId xmlns:a16="http://schemas.microsoft.com/office/drawing/2014/main" id="{A136E53E-42D2-E30F-8619-C56D5F84B928}"/>
              </a:ext>
            </a:extLst>
          </p:cNvPr>
          <p:cNvSpPr/>
          <p:nvPr/>
        </p:nvSpPr>
        <p:spPr>
          <a:xfrm>
            <a:off x="6905625" y="1900752"/>
            <a:ext cx="4879972" cy="3325766"/>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98F5AA3-8514-3ABB-4DB7-F3E647DA9FBD}"/>
              </a:ext>
            </a:extLst>
          </p:cNvPr>
          <p:cNvSpPr/>
          <p:nvPr/>
        </p:nvSpPr>
        <p:spPr>
          <a:xfrm>
            <a:off x="1979166" y="974930"/>
            <a:ext cx="4638187" cy="896326"/>
          </a:xfrm>
          <a:prstGeom prst="rect">
            <a:avLst/>
          </a:prstGeom>
          <a:solidFill>
            <a:srgbClr val="72C6A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00B4CB"/>
              </a:highlight>
            </a:endParaRPr>
          </a:p>
        </p:txBody>
      </p:sp>
      <p:sp>
        <p:nvSpPr>
          <p:cNvPr id="26" name="TextBox 25">
            <a:extLst>
              <a:ext uri="{FF2B5EF4-FFF2-40B4-BE49-F238E27FC236}">
                <a16:creationId xmlns:a16="http://schemas.microsoft.com/office/drawing/2014/main" id="{D5499CBB-59CE-F95F-175A-81BFDC88A604}"/>
              </a:ext>
            </a:extLst>
          </p:cNvPr>
          <p:cNvSpPr txBox="1"/>
          <p:nvPr/>
        </p:nvSpPr>
        <p:spPr>
          <a:xfrm>
            <a:off x="2139847" y="977413"/>
            <a:ext cx="4394303" cy="1154162"/>
          </a:xfrm>
          <a:prstGeom prst="rect">
            <a:avLst/>
          </a:prstGeom>
          <a:noFill/>
        </p:spPr>
        <p:txBody>
          <a:bodyPr wrap="square" rtlCol="0">
            <a:spAutoFit/>
          </a:bodyPr>
          <a:lstStyle/>
          <a:p>
            <a:r>
              <a:rPr lang="en-US" sz="1500" b="1"/>
              <a:t>Scenario 1</a:t>
            </a:r>
            <a:r>
              <a:rPr lang="en-US" sz="1500"/>
              <a:t>: How do I search for the data element Behavior (E1006), formerly known as DISCIPLINARY-ACTION-REASON-CODE (E1006), in Ed-Fi 1.x?</a:t>
            </a:r>
          </a:p>
          <a:p>
            <a:endParaRPr lang="en-US" sz="2400"/>
          </a:p>
        </p:txBody>
      </p:sp>
      <p:sp>
        <p:nvSpPr>
          <p:cNvPr id="34" name="Rectangle 33">
            <a:extLst>
              <a:ext uri="{FF2B5EF4-FFF2-40B4-BE49-F238E27FC236}">
                <a16:creationId xmlns:a16="http://schemas.microsoft.com/office/drawing/2014/main" id="{DE52AA8A-343F-0C75-BE73-60642B25EB88}"/>
              </a:ext>
            </a:extLst>
          </p:cNvPr>
          <p:cNvSpPr/>
          <p:nvPr/>
        </p:nvSpPr>
        <p:spPr>
          <a:xfrm>
            <a:off x="6905625" y="974929"/>
            <a:ext cx="4879972" cy="896327"/>
          </a:xfrm>
          <a:prstGeom prst="rect">
            <a:avLst/>
          </a:prstGeom>
          <a:solidFill>
            <a:srgbClr val="FAA4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Resolution Steps:</a:t>
            </a:r>
          </a:p>
        </p:txBody>
      </p:sp>
      <p:sp>
        <p:nvSpPr>
          <p:cNvPr id="10" name="Rectangle 9">
            <a:extLst>
              <a:ext uri="{FF2B5EF4-FFF2-40B4-BE49-F238E27FC236}">
                <a16:creationId xmlns:a16="http://schemas.microsoft.com/office/drawing/2014/main" id="{BCD955FC-77A7-EA7F-51A0-B5AA9F2CD351}"/>
              </a:ext>
            </a:extLst>
          </p:cNvPr>
          <p:cNvSpPr/>
          <p:nvPr/>
        </p:nvSpPr>
        <p:spPr>
          <a:xfrm>
            <a:off x="1982133" y="1892418"/>
            <a:ext cx="4620583" cy="4600455"/>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D12FE59-5FC6-D26A-E699-D1449F50D695}"/>
              </a:ext>
            </a:extLst>
          </p:cNvPr>
          <p:cNvSpPr txBox="1"/>
          <p:nvPr/>
        </p:nvSpPr>
        <p:spPr>
          <a:xfrm>
            <a:off x="2056644" y="1945643"/>
            <a:ext cx="4410831" cy="2349874"/>
          </a:xfrm>
          <a:prstGeom prst="rect">
            <a:avLst/>
          </a:prstGeom>
          <a:noFill/>
        </p:spPr>
        <p:txBody>
          <a:bodyPr wrap="square">
            <a:spAutoFit/>
          </a:bodyPr>
          <a:lstStyle/>
          <a:p>
            <a:r>
              <a:rPr lang="en-US"/>
              <a:t>The data element name, </a:t>
            </a:r>
            <a:r>
              <a:rPr lang="en-US" b="1"/>
              <a:t>DISCIPLINARY-ACTION-REASON-CODE (E1006</a:t>
            </a:r>
            <a:r>
              <a:rPr lang="en-US"/>
              <a:t>), has been changed to </a:t>
            </a:r>
            <a:r>
              <a:rPr lang="en-US" b="1"/>
              <a:t>Behavior (E1006) </a:t>
            </a:r>
            <a:r>
              <a:rPr lang="en-US"/>
              <a:t>in the Ed-Fi 4.x standard. The definition remains the same and the descriptor table name is changed to </a:t>
            </a:r>
            <a:r>
              <a:rPr lang="en-US" b="1"/>
              <a:t>Behavior (C165) </a:t>
            </a:r>
            <a:r>
              <a:rPr lang="en-US"/>
              <a:t>also.</a:t>
            </a:r>
          </a:p>
          <a:p>
            <a:pPr>
              <a:spcAft>
                <a:spcPct val="15000"/>
              </a:spcAft>
              <a:buClr>
                <a:schemeClr val="tx1"/>
              </a:buClr>
            </a:pPr>
            <a:endParaRPr lang="en-US" sz="1800" b="1"/>
          </a:p>
          <a:p>
            <a:pPr lvl="0">
              <a:spcAft>
                <a:spcPct val="15000"/>
              </a:spcAft>
              <a:buClr>
                <a:schemeClr val="tx1"/>
              </a:buClr>
            </a:pPr>
            <a:r>
              <a:rPr lang="en-US" sz="1800">
                <a:solidFill>
                  <a:schemeClr val="tx1"/>
                </a:solidFill>
              </a:rPr>
              <a:t> </a:t>
            </a:r>
          </a:p>
        </p:txBody>
      </p:sp>
    </p:spTree>
    <p:extLst>
      <p:ext uri="{BB962C8B-B14F-4D97-AF65-F5344CB8AC3E}">
        <p14:creationId xmlns:p14="http://schemas.microsoft.com/office/powerpoint/2010/main" val="269564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125F07-C546-5714-1972-A625C21387E3}"/>
              </a:ext>
            </a:extLst>
          </p:cNvPr>
          <p:cNvSpPr>
            <a:spLocks noGrp="1"/>
          </p:cNvSpPr>
          <p:nvPr>
            <p:ph type="sldNum" sz="quarter" idx="12"/>
          </p:nvPr>
        </p:nvSpPr>
        <p:spPr/>
        <p:txBody>
          <a:bodyPr/>
          <a:lstStyle/>
          <a:p>
            <a:fld id="{69C126A4-BD19-47E2-8A0E-0DE1B9D8C925}" type="slidenum">
              <a:rPr lang="en-US" sz="1400" smtClean="0"/>
              <a:pPr/>
              <a:t>29</a:t>
            </a:fld>
            <a:endParaRPr lang="en-US" sz="1400"/>
          </a:p>
        </p:txBody>
      </p:sp>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chor="ctr">
            <a:noAutofit/>
          </a:bodyPr>
          <a:lstStyle/>
          <a:p>
            <a:pPr algn="ctr"/>
            <a:r>
              <a:rPr lang="en-US" sz="4400">
                <a:solidFill>
                  <a:srgbClr val="0070C0"/>
                </a:solidFill>
              </a:rPr>
              <a:t>TROUBLESHOOTING</a:t>
            </a:r>
            <a:endParaRPr lang="en-US"/>
          </a:p>
        </p:txBody>
      </p:sp>
      <p:sp>
        <p:nvSpPr>
          <p:cNvPr id="22" name="Rectangle 21">
            <a:extLst>
              <a:ext uri="{FF2B5EF4-FFF2-40B4-BE49-F238E27FC236}">
                <a16:creationId xmlns:a16="http://schemas.microsoft.com/office/drawing/2014/main" id="{A136E53E-42D2-E30F-8619-C56D5F84B928}"/>
              </a:ext>
            </a:extLst>
          </p:cNvPr>
          <p:cNvSpPr/>
          <p:nvPr/>
        </p:nvSpPr>
        <p:spPr>
          <a:xfrm>
            <a:off x="6905625" y="1900752"/>
            <a:ext cx="4879972" cy="4520202"/>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98F5AA3-8514-3ABB-4DB7-F3E647DA9FBD}"/>
              </a:ext>
            </a:extLst>
          </p:cNvPr>
          <p:cNvSpPr/>
          <p:nvPr/>
        </p:nvSpPr>
        <p:spPr>
          <a:xfrm>
            <a:off x="1979166" y="974930"/>
            <a:ext cx="4638187" cy="896326"/>
          </a:xfrm>
          <a:prstGeom prst="rect">
            <a:avLst/>
          </a:prstGeom>
          <a:solidFill>
            <a:srgbClr val="72C6A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00B4CB"/>
              </a:highlight>
            </a:endParaRPr>
          </a:p>
        </p:txBody>
      </p:sp>
      <p:sp>
        <p:nvSpPr>
          <p:cNvPr id="26" name="TextBox 25">
            <a:extLst>
              <a:ext uri="{FF2B5EF4-FFF2-40B4-BE49-F238E27FC236}">
                <a16:creationId xmlns:a16="http://schemas.microsoft.com/office/drawing/2014/main" id="{D5499CBB-59CE-F95F-175A-81BFDC88A604}"/>
              </a:ext>
            </a:extLst>
          </p:cNvPr>
          <p:cNvSpPr txBox="1"/>
          <p:nvPr/>
        </p:nvSpPr>
        <p:spPr>
          <a:xfrm>
            <a:off x="2139847" y="951807"/>
            <a:ext cx="4394303" cy="923330"/>
          </a:xfrm>
          <a:prstGeom prst="rect">
            <a:avLst/>
          </a:prstGeom>
          <a:noFill/>
        </p:spPr>
        <p:txBody>
          <a:bodyPr wrap="square" rtlCol="0">
            <a:spAutoFit/>
          </a:bodyPr>
          <a:lstStyle/>
          <a:p>
            <a:r>
              <a:rPr lang="en-US" sz="1500" b="1"/>
              <a:t>Scenario 2: </a:t>
            </a:r>
            <a:r>
              <a:rPr lang="en-US" sz="1500"/>
              <a:t>Why can’t I find the data element AT-RISK-INDICATOR-CODE (E0919)?</a:t>
            </a:r>
          </a:p>
          <a:p>
            <a:endParaRPr lang="en-US" sz="2400"/>
          </a:p>
        </p:txBody>
      </p:sp>
      <p:sp>
        <p:nvSpPr>
          <p:cNvPr id="34" name="Rectangle 33">
            <a:extLst>
              <a:ext uri="{FF2B5EF4-FFF2-40B4-BE49-F238E27FC236}">
                <a16:creationId xmlns:a16="http://schemas.microsoft.com/office/drawing/2014/main" id="{DE52AA8A-343F-0C75-BE73-60642B25EB88}"/>
              </a:ext>
            </a:extLst>
          </p:cNvPr>
          <p:cNvSpPr/>
          <p:nvPr/>
        </p:nvSpPr>
        <p:spPr>
          <a:xfrm>
            <a:off x="6905625" y="974929"/>
            <a:ext cx="4879972" cy="896327"/>
          </a:xfrm>
          <a:prstGeom prst="rect">
            <a:avLst/>
          </a:prstGeom>
          <a:solidFill>
            <a:srgbClr val="FAA4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Resolution Steps:</a:t>
            </a:r>
          </a:p>
        </p:txBody>
      </p:sp>
      <p:sp>
        <p:nvSpPr>
          <p:cNvPr id="10" name="Rectangle 9">
            <a:extLst>
              <a:ext uri="{FF2B5EF4-FFF2-40B4-BE49-F238E27FC236}">
                <a16:creationId xmlns:a16="http://schemas.microsoft.com/office/drawing/2014/main" id="{BCD955FC-77A7-EA7F-51A0-B5AA9F2CD351}"/>
              </a:ext>
            </a:extLst>
          </p:cNvPr>
          <p:cNvSpPr/>
          <p:nvPr/>
        </p:nvSpPr>
        <p:spPr>
          <a:xfrm>
            <a:off x="1982133" y="1892418"/>
            <a:ext cx="4620583" cy="4600455"/>
          </a:xfrm>
          <a:prstGeom prst="rect">
            <a:avLst/>
          </a:prstGeom>
          <a:noFill/>
          <a:ln w="28575">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D12FE59-5FC6-D26A-E699-D1449F50D695}"/>
              </a:ext>
            </a:extLst>
          </p:cNvPr>
          <p:cNvSpPr txBox="1"/>
          <p:nvPr/>
        </p:nvSpPr>
        <p:spPr>
          <a:xfrm>
            <a:off x="2056644" y="1945643"/>
            <a:ext cx="4410831" cy="2585323"/>
          </a:xfrm>
          <a:prstGeom prst="rect">
            <a:avLst/>
          </a:prstGeom>
          <a:noFill/>
        </p:spPr>
        <p:txBody>
          <a:bodyPr wrap="square">
            <a:spAutoFit/>
          </a:bodyPr>
          <a:lstStyle/>
          <a:p>
            <a:pPr lvl="0">
              <a:spcAft>
                <a:spcPct val="15000"/>
              </a:spcAft>
              <a:buClr>
                <a:schemeClr val="tx1"/>
              </a:buClr>
            </a:pPr>
            <a:r>
              <a:rPr lang="en-US"/>
              <a:t>To align with the Ed-Fi 4.x data standards, TEA combined over 20 data elements that used the </a:t>
            </a:r>
            <a:r>
              <a:rPr lang="en-US" b="1"/>
              <a:t>PARTICIPATION-INDICATOR-CODE (C088</a:t>
            </a:r>
            <a:r>
              <a:rPr lang="en-US"/>
              <a:t>) into a single data element, </a:t>
            </a:r>
            <a:r>
              <a:rPr lang="en-US" b="1" err="1"/>
              <a:t>StudentCharacteristic</a:t>
            </a:r>
            <a:r>
              <a:rPr lang="en-US" b="1"/>
              <a:t> (E3063</a:t>
            </a:r>
            <a:r>
              <a:rPr lang="en-US"/>
              <a:t>). This new data element will use the </a:t>
            </a:r>
            <a:r>
              <a:rPr lang="en-US" b="1" err="1"/>
              <a:t>StudentCharacteristic</a:t>
            </a:r>
            <a:r>
              <a:rPr lang="en-US" b="1"/>
              <a:t> (C344)</a:t>
            </a:r>
            <a:r>
              <a:rPr lang="en-US"/>
              <a:t> table to capture important characteristics of the student's characteristics or program participation.</a:t>
            </a:r>
          </a:p>
        </p:txBody>
      </p:sp>
      <p:sp>
        <p:nvSpPr>
          <p:cNvPr id="8" name="Content Placeholder 10">
            <a:extLst>
              <a:ext uri="{FF2B5EF4-FFF2-40B4-BE49-F238E27FC236}">
                <a16:creationId xmlns:a16="http://schemas.microsoft.com/office/drawing/2014/main" id="{25734BA4-BAF5-A5FA-EF30-B86F6110EB35}"/>
              </a:ext>
            </a:extLst>
          </p:cNvPr>
          <p:cNvSpPr>
            <a:spLocks noGrp="1"/>
          </p:cNvSpPr>
          <p:nvPr>
            <p:ph idx="1"/>
          </p:nvPr>
        </p:nvSpPr>
        <p:spPr>
          <a:xfrm>
            <a:off x="6992274" y="1967470"/>
            <a:ext cx="4706673" cy="4236508"/>
          </a:xfrm>
          <a:prstGeom prst="rect">
            <a:avLst/>
          </a:prstGeom>
        </p:spPr>
        <p:txBody>
          <a:bodyPr lIns="91440" tIns="45720" rIns="91440" bIns="45720" anchor="t"/>
          <a:lstStyle/>
          <a:p>
            <a:pPr>
              <a:buClr>
                <a:schemeClr val="accent2"/>
              </a:buClr>
            </a:pPr>
            <a:r>
              <a:rPr lang="en-US" sz="1600">
                <a:solidFill>
                  <a:srgbClr val="0070C0"/>
                </a:solidFill>
              </a:rPr>
              <a:t>Navigate to the new TWEDS </a:t>
            </a:r>
            <a:endParaRPr lang="en-US" sz="1600">
              <a:solidFill>
                <a:srgbClr val="FF0000"/>
              </a:solidFill>
            </a:endParaRPr>
          </a:p>
          <a:p>
            <a:pPr>
              <a:buClr>
                <a:schemeClr val="accent2"/>
              </a:buClr>
            </a:pPr>
            <a:r>
              <a:rPr lang="en-US" sz="1600">
                <a:solidFill>
                  <a:srgbClr val="0070C0"/>
                </a:solidFill>
              </a:rPr>
              <a:t>Search for the data element </a:t>
            </a:r>
            <a:r>
              <a:rPr lang="en-US" sz="1600" b="1" err="1"/>
              <a:t>StudentCharacteristic</a:t>
            </a:r>
            <a:r>
              <a:rPr lang="en-US" sz="1600" b="1"/>
              <a:t> (E3063) </a:t>
            </a:r>
            <a:r>
              <a:rPr lang="en-US" sz="1600"/>
              <a:t>in TWEDS.</a:t>
            </a:r>
          </a:p>
          <a:p>
            <a:r>
              <a:rPr lang="en-US" sz="1600"/>
              <a:t>Within the </a:t>
            </a:r>
            <a:r>
              <a:rPr lang="en-US" sz="1600" b="1" err="1"/>
              <a:t>StudentCharacteristic</a:t>
            </a:r>
            <a:r>
              <a:rPr lang="en-US" sz="1600" b="1"/>
              <a:t> (E3063) </a:t>
            </a:r>
            <a:r>
              <a:rPr lang="en-US" sz="1600"/>
              <a:t>data element, click on the link to the </a:t>
            </a:r>
            <a:r>
              <a:rPr lang="en-US" sz="1600" b="1" err="1"/>
              <a:t>StudentCharacteristic</a:t>
            </a:r>
            <a:r>
              <a:rPr lang="en-US" sz="1600" b="1"/>
              <a:t> (C344) </a:t>
            </a:r>
            <a:r>
              <a:rPr lang="en-US" sz="1600"/>
              <a:t>descriptor table to see all the descriptor values for the different programs and services used to report information about a student. </a:t>
            </a:r>
            <a:endParaRPr lang="en-US" sz="1600">
              <a:cs typeface="Calibri" panose="020F0502020204030204"/>
            </a:endParaRPr>
          </a:p>
          <a:p>
            <a:r>
              <a:rPr lang="en-US" sz="1600"/>
              <a:t>To report a student as  ‘</a:t>
            </a:r>
            <a:r>
              <a:rPr lang="en-US" sz="1600" b="1"/>
              <a:t>At-Risk</a:t>
            </a:r>
            <a:r>
              <a:rPr lang="en-US" sz="1600"/>
              <a:t>’, the LEA will need to:</a:t>
            </a:r>
          </a:p>
          <a:p>
            <a:pPr lvl="1"/>
            <a:r>
              <a:rPr lang="en-US" sz="1200"/>
              <a:t>Use the </a:t>
            </a:r>
            <a:r>
              <a:rPr lang="en-US" sz="1200" b="1" err="1"/>
              <a:t>StudentCharacteristic</a:t>
            </a:r>
            <a:r>
              <a:rPr lang="en-US" sz="1200" b="1"/>
              <a:t> (E3063</a:t>
            </a:r>
            <a:r>
              <a:rPr lang="en-US" sz="1200"/>
              <a:t>) data element</a:t>
            </a:r>
          </a:p>
          <a:p>
            <a:pPr lvl="1"/>
            <a:r>
              <a:rPr lang="en-US" sz="1200"/>
              <a:t>Use the </a:t>
            </a:r>
            <a:r>
              <a:rPr lang="en-US" sz="1200" b="1"/>
              <a:t>‘01’ </a:t>
            </a:r>
            <a:r>
              <a:rPr lang="en-US" sz="1200"/>
              <a:t>descriptor value from the </a:t>
            </a:r>
            <a:r>
              <a:rPr lang="en-US" sz="1200" b="1" err="1"/>
              <a:t>StudentCharacteristic</a:t>
            </a:r>
            <a:r>
              <a:rPr lang="en-US" sz="1200" b="1"/>
              <a:t> (C344) descriptor table </a:t>
            </a:r>
            <a:r>
              <a:rPr lang="en-US" sz="1200"/>
              <a:t>to indicate a student identified as </a:t>
            </a:r>
            <a:r>
              <a:rPr lang="en-US" sz="1200" b="1"/>
              <a:t>At-Risk. </a:t>
            </a:r>
          </a:p>
          <a:p>
            <a:pPr lvl="1"/>
            <a:r>
              <a:rPr lang="en-US" sz="1200"/>
              <a:t>Report the </a:t>
            </a:r>
            <a:r>
              <a:rPr lang="en-US" sz="1200" b="1" err="1"/>
              <a:t>BeginDate</a:t>
            </a:r>
            <a:r>
              <a:rPr lang="en-US" sz="1200"/>
              <a:t> when the student first became At-Risk. Report the </a:t>
            </a:r>
            <a:r>
              <a:rPr lang="en-US" sz="1200" b="1" err="1"/>
              <a:t>EndDate</a:t>
            </a:r>
            <a:r>
              <a:rPr lang="en-US" sz="1200"/>
              <a:t> when the student is no longer classified as At-Risk.</a:t>
            </a:r>
          </a:p>
          <a:p>
            <a:endParaRPr lang="en-US" sz="1600" b="1"/>
          </a:p>
          <a:p>
            <a:endParaRPr lang="en-US" sz="1600"/>
          </a:p>
          <a:p>
            <a:pPr>
              <a:buClr>
                <a:schemeClr val="accent2"/>
              </a:buClr>
            </a:pPr>
            <a:endParaRPr lang="en-US" sz="1600">
              <a:solidFill>
                <a:srgbClr val="0070C0"/>
              </a:solidFill>
            </a:endParaRPr>
          </a:p>
        </p:txBody>
      </p:sp>
    </p:spTree>
    <p:extLst>
      <p:ext uri="{BB962C8B-B14F-4D97-AF65-F5344CB8AC3E}">
        <p14:creationId xmlns:p14="http://schemas.microsoft.com/office/powerpoint/2010/main" val="128414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a:xfrm>
            <a:off x="2086707" y="167275"/>
            <a:ext cx="9745904" cy="751350"/>
          </a:xfrm>
        </p:spPr>
        <p:txBody>
          <a:bodyPr>
            <a:normAutofit/>
          </a:bodyPr>
          <a:lstStyle/>
          <a:p>
            <a:pPr algn="ctr"/>
            <a:r>
              <a:rPr lang="en-US" sz="4400">
                <a:cs typeface="Calibri"/>
              </a:rPr>
              <a:t>LEARNING OBJECTIVES</a:t>
            </a:r>
          </a:p>
        </p:txBody>
      </p:sp>
      <p:sp>
        <p:nvSpPr>
          <p:cNvPr id="7" name="Content Placeholder 6">
            <a:extLst>
              <a:ext uri="{FF2B5EF4-FFF2-40B4-BE49-F238E27FC236}">
                <a16:creationId xmlns:a16="http://schemas.microsoft.com/office/drawing/2014/main" id="{EC1DA2CF-27B2-56E7-2751-3F04CB47A79E}"/>
              </a:ext>
            </a:extLst>
          </p:cNvPr>
          <p:cNvSpPr>
            <a:spLocks noGrp="1"/>
          </p:cNvSpPr>
          <p:nvPr>
            <p:ph idx="1"/>
          </p:nvPr>
        </p:nvSpPr>
        <p:spPr>
          <a:xfrm>
            <a:off x="2086707" y="933150"/>
            <a:ext cx="9495693" cy="5655977"/>
          </a:xfrm>
        </p:spPr>
        <p:txBody>
          <a:bodyPr lIns="91440" tIns="45720" rIns="91440" bIns="45720" anchor="t"/>
          <a:lstStyle/>
          <a:p>
            <a:pPr marL="0" lvl="1" indent="0">
              <a:buNone/>
            </a:pPr>
            <a:r>
              <a:rPr lang="en-US" sz="3200" b="1"/>
              <a:t>By the end of this course, the user will be able to explain:</a:t>
            </a:r>
          </a:p>
          <a:p>
            <a:pPr marL="0" lvl="1" indent="0">
              <a:buNone/>
            </a:pPr>
            <a:endParaRPr lang="en-US" sz="2600"/>
          </a:p>
          <a:p>
            <a:pPr marL="457200" indent="-171450" defTabSz="685800">
              <a:spcBef>
                <a:spcPts val="750"/>
              </a:spcBef>
            </a:pPr>
            <a:r>
              <a:rPr lang="en-US">
                <a:solidFill>
                  <a:srgbClr val="0070C0"/>
                </a:solidFill>
              </a:rPr>
              <a:t>How to use the TSDS Web-Enabled Data Standards (TWEDS) website to understand and interact with the Texas Education Data Standards (TEDS).</a:t>
            </a:r>
            <a:endParaRPr lang="en-US">
              <a:solidFill>
                <a:srgbClr val="0070C0"/>
              </a:solidFill>
              <a:ea typeface="Calibri"/>
              <a:cs typeface="Calibri"/>
            </a:endParaRPr>
          </a:p>
          <a:p>
            <a:pPr marL="457200" indent="-171450" defTabSz="685800">
              <a:spcBef>
                <a:spcPts val="750"/>
              </a:spcBef>
            </a:pPr>
            <a:endParaRPr lang="en-US" sz="2400">
              <a:solidFill>
                <a:srgbClr val="0070C0"/>
              </a:solidFill>
            </a:endParaRPr>
          </a:p>
          <a:p>
            <a:pPr marL="457200" indent="-171450" defTabSz="685800">
              <a:spcBef>
                <a:spcPts val="750"/>
              </a:spcBef>
            </a:pPr>
            <a:endParaRPr lang="en-US" sz="2400">
              <a:solidFill>
                <a:srgbClr val="0070C0"/>
              </a:solidFill>
            </a:endParaRPr>
          </a:p>
          <a:p>
            <a:pPr marL="457200" indent="-171450" defTabSz="685800">
              <a:spcBef>
                <a:spcPts val="750"/>
              </a:spcBef>
            </a:pPr>
            <a:endParaRPr lang="en-US" sz="2400">
              <a:solidFill>
                <a:srgbClr val="0070C0"/>
              </a:solidFill>
              <a:highlight>
                <a:srgbClr val="FFFF00"/>
              </a:highlight>
              <a:ea typeface="Calibri" panose="020F0502020204030204"/>
              <a:cs typeface="Calibri" panose="020F0502020204030204"/>
            </a:endParaRPr>
          </a:p>
        </p:txBody>
      </p:sp>
      <p:sp>
        <p:nvSpPr>
          <p:cNvPr id="2" name="Slide Number Placeholder 1">
            <a:extLst>
              <a:ext uri="{FF2B5EF4-FFF2-40B4-BE49-F238E27FC236}">
                <a16:creationId xmlns:a16="http://schemas.microsoft.com/office/drawing/2014/main" id="{CF88F640-8AB9-9A96-3FFA-877380E4D155}"/>
              </a:ext>
            </a:extLst>
          </p:cNvPr>
          <p:cNvSpPr>
            <a:spLocks noGrp="1"/>
          </p:cNvSpPr>
          <p:nvPr>
            <p:ph type="sldNum" sz="quarter" idx="12"/>
          </p:nvPr>
        </p:nvSpPr>
        <p:spPr/>
        <p:txBody>
          <a:bodyPr/>
          <a:lstStyle/>
          <a:p>
            <a:fld id="{69C126A4-BD19-47E2-8A0E-0DE1B9D8C925}" type="slidenum">
              <a:rPr lang="en-US" sz="900" smtClean="0"/>
              <a:pPr/>
              <a:t>3</a:t>
            </a:fld>
            <a:endParaRPr lang="en-US" sz="900"/>
          </a:p>
        </p:txBody>
      </p:sp>
    </p:spTree>
    <p:custDataLst>
      <p:tags r:id="rId1"/>
    </p:custDataLst>
    <p:extLst>
      <p:ext uri="{BB962C8B-B14F-4D97-AF65-F5344CB8AC3E}">
        <p14:creationId xmlns:p14="http://schemas.microsoft.com/office/powerpoint/2010/main" val="2864049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4">
            <a:extLst>
              <a:ext uri="{FF2B5EF4-FFF2-40B4-BE49-F238E27FC236}">
                <a16:creationId xmlns:a16="http://schemas.microsoft.com/office/drawing/2014/main" id="{9BC29465-0266-53B9-FA36-1A5D16C2E084}"/>
              </a:ext>
            </a:extLst>
          </p:cNvPr>
          <p:cNvPicPr/>
          <p:nvPr/>
        </p:nvPicPr>
        <p:blipFill>
          <a:blip r:embed="rId3">
            <a:alphaModFix amt="70000"/>
            <a:extLst>
              <a:ext uri="{28A0092B-C50C-407E-A947-70E740481C1C}">
                <a14:useLocalDpi xmlns:a14="http://schemas.microsoft.com/office/drawing/2010/main" val="0"/>
              </a:ext>
            </a:extLst>
          </a:blip>
          <a:srcRect t="7854" b="7854"/>
          <a:stretch/>
        </p:blipFill>
        <p:spPr>
          <a:xfrm>
            <a:off x="1524" y="1"/>
            <a:ext cx="12198002" cy="6858000"/>
          </a:xfrm>
          <a:prstGeom prst="rect">
            <a:avLst/>
          </a:prstGeom>
        </p:spPr>
      </p:pic>
      <p:sp>
        <p:nvSpPr>
          <p:cNvPr id="2" name="Slide Number Placeholder 1">
            <a:extLst>
              <a:ext uri="{FF2B5EF4-FFF2-40B4-BE49-F238E27FC236}">
                <a16:creationId xmlns:a16="http://schemas.microsoft.com/office/drawing/2014/main" id="{576ED0CE-8CE2-A6FA-5F17-57FD181EF8FD}"/>
              </a:ext>
            </a:extLst>
          </p:cNvPr>
          <p:cNvSpPr>
            <a:spLocks noGrp="1"/>
          </p:cNvSpPr>
          <p:nvPr>
            <p:ph type="sldNum" sz="quarter" idx="12"/>
          </p:nvPr>
        </p:nvSpPr>
        <p:spPr/>
        <p:txBody>
          <a:bodyPr/>
          <a:lstStyle/>
          <a:p>
            <a:fld id="{69C126A4-BD19-47E2-8A0E-0DE1B9D8C925}" type="slidenum">
              <a:rPr lang="en-US" smtClean="0"/>
              <a:pPr/>
              <a:t>30</a:t>
            </a:fld>
            <a:endParaRPr lang="en-US"/>
          </a:p>
        </p:txBody>
      </p:sp>
      <p:sp>
        <p:nvSpPr>
          <p:cNvPr id="10" name="object 5">
            <a:extLst>
              <a:ext uri="{FF2B5EF4-FFF2-40B4-BE49-F238E27FC236}">
                <a16:creationId xmlns:a16="http://schemas.microsoft.com/office/drawing/2014/main" id="{C308AD4B-CE95-6928-946F-1FAD797EC909}"/>
              </a:ext>
            </a:extLst>
          </p:cNvPr>
          <p:cNvSpPr/>
          <p:nvPr/>
        </p:nvSpPr>
        <p:spPr>
          <a:xfrm>
            <a:off x="-15053" y="4928391"/>
            <a:ext cx="12222106" cy="1622406"/>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ctr" defTabSz="914400" rtl="0" eaLnBrk="1" fontAlgn="auto" latinLnBrk="0" hangingPunct="1">
              <a:lnSpc>
                <a:spcPct val="100000"/>
              </a:lnSpc>
              <a:spcBef>
                <a:spcPts val="530"/>
              </a:spcBef>
              <a:spcAft>
                <a:spcPts val="0"/>
              </a:spcAft>
              <a:buClrTx/>
              <a:buSzTx/>
              <a:buFontTx/>
              <a:buNone/>
              <a:tabLst/>
              <a:defRPr/>
            </a:pPr>
            <a:endParaRPr kumimoji="0" lang="en-US" sz="4800" b="1" i="0" u="none" strike="noStrike" kern="0" cap="none" spc="0" normalizeH="0" baseline="0" noProof="0">
              <a:ln>
                <a:noFill/>
              </a:ln>
              <a:solidFill>
                <a:srgbClr val="0D6CB8"/>
              </a:solidFill>
              <a:effectLst/>
              <a:uLnTx/>
              <a:uFillTx/>
              <a:latin typeface="Calibri"/>
              <a:ea typeface="+mn-ea"/>
              <a:cs typeface="Calibri"/>
            </a:endParaRPr>
          </a:p>
        </p:txBody>
      </p:sp>
      <p:sp>
        <p:nvSpPr>
          <p:cNvPr id="11" name="object 6">
            <a:extLst>
              <a:ext uri="{FF2B5EF4-FFF2-40B4-BE49-F238E27FC236}">
                <a16:creationId xmlns:a16="http://schemas.microsoft.com/office/drawing/2014/main" id="{6D505C29-093D-8301-B2BE-0CD8B0B31FF2}"/>
              </a:ext>
            </a:extLst>
          </p:cNvPr>
          <p:cNvSpPr txBox="1"/>
          <p:nvPr/>
        </p:nvSpPr>
        <p:spPr>
          <a:xfrm>
            <a:off x="7526" y="5031448"/>
            <a:ext cx="12192000" cy="1301638"/>
          </a:xfrm>
          <a:prstGeom prst="rect">
            <a:avLst/>
          </a:prstGeom>
        </p:spPr>
        <p:txBody>
          <a:bodyPr vert="horz" wrap="square" lIns="0" tIns="67310" rIns="0" bIns="0" rtlCol="0">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lang="en-US" sz="4800" b="1" kern="0">
                <a:solidFill>
                  <a:srgbClr val="0D6CB8"/>
                </a:solidFill>
                <a:latin typeface="Calibri"/>
                <a:cs typeface="Calibri"/>
              </a:rPr>
              <a:t>WRAP UP</a:t>
            </a:r>
            <a:endParaRPr kumimoji="0" lang="en-US" sz="4800" b="1" i="0" u="none" strike="noStrike" kern="0" cap="none" spc="0" normalizeH="0" baseline="0" noProof="0">
              <a:ln>
                <a:noFill/>
              </a:ln>
              <a:solidFill>
                <a:srgbClr val="0D6CB8"/>
              </a:solidFill>
              <a:effectLst/>
              <a:uLnTx/>
              <a:uFillTx/>
              <a:latin typeface="Calibri"/>
              <a:ea typeface="+mn-ea"/>
              <a:cs typeface="Calibri"/>
            </a:endParaRPr>
          </a:p>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2800" i="0" u="none" strike="noStrike" kern="0" cap="none" spc="0" normalizeH="0" baseline="0" noProof="0">
                <a:ln>
                  <a:noFill/>
                </a:ln>
                <a:solidFill>
                  <a:srgbClr val="0D6CB8"/>
                </a:solidFill>
                <a:effectLst/>
                <a:uLnTx/>
                <a:uFillTx/>
                <a:latin typeface="Calibri"/>
                <a:ea typeface="+mn-ea"/>
                <a:cs typeface="Calibri"/>
              </a:rPr>
              <a:t>Key Takeaways, Resources, and Next Steps</a:t>
            </a:r>
          </a:p>
        </p:txBody>
      </p:sp>
      <p:pic>
        <p:nvPicPr>
          <p:cNvPr id="9" name="Picture 8" descr="A picture containing logo&#10;&#10;Description automatically generated">
            <a:extLst>
              <a:ext uri="{FF2B5EF4-FFF2-40B4-BE49-F238E27FC236}">
                <a16:creationId xmlns:a16="http://schemas.microsoft.com/office/drawing/2014/main" id="{649B4FF2-3807-1CB0-8621-4ABFF229D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34" y="183909"/>
            <a:ext cx="3436239" cy="1062279"/>
          </a:xfrm>
          <a:prstGeom prst="rect">
            <a:avLst/>
          </a:prstGeom>
        </p:spPr>
      </p:pic>
    </p:spTree>
    <p:extLst>
      <p:ext uri="{BB962C8B-B14F-4D97-AF65-F5344CB8AC3E}">
        <p14:creationId xmlns:p14="http://schemas.microsoft.com/office/powerpoint/2010/main" val="881535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9F8971-E508-4964-9A5D-4A76339376E5}"/>
              </a:ext>
              <a:ext uri="{C183D7F6-B498-43B3-948B-1728B52AA6E4}">
                <adec:decorative xmlns:adec="http://schemas.microsoft.com/office/drawing/2017/decorative" val="1"/>
              </a:ext>
            </a:extLst>
          </p:cNvPr>
          <p:cNvSpPr/>
          <p:nvPr/>
        </p:nvSpPr>
        <p:spPr>
          <a:xfrm>
            <a:off x="7719237" y="1162052"/>
            <a:ext cx="4116230" cy="5371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a:xfrm>
            <a:off x="1795346" y="252702"/>
            <a:ext cx="10396654" cy="575136"/>
          </a:xfrm>
        </p:spPr>
        <p:txBody>
          <a:bodyPr vert="horz" lIns="91440" tIns="45720" rIns="91440" bIns="45720" rtlCol="0" anchor="ctr">
            <a:noAutofit/>
          </a:bodyPr>
          <a:lstStyle/>
          <a:p>
            <a:pPr algn="ctr"/>
            <a:r>
              <a:rPr lang="en-US" sz="5400"/>
              <a:t>KEY TAKEAWAYS</a:t>
            </a:r>
            <a:endParaRPr lang="en-US" sz="5000" b="1" kern="1200">
              <a:solidFill>
                <a:schemeClr val="tx1"/>
              </a:solidFill>
              <a:latin typeface="+mn-lt"/>
              <a:ea typeface="+mj-ea"/>
              <a:cs typeface="+mj-cs"/>
            </a:endParaRPr>
          </a:p>
        </p:txBody>
      </p:sp>
      <p:sp>
        <p:nvSpPr>
          <p:cNvPr id="14" name="Content Placeholder 13" descr="DATA COLLECTION &#10;&#10;TSDS snapshot and collection due dates will not change.  Effective dating will be utilized to promote data to respective TSDS data submissions. &#10;&#10;Negative attendance will be collected at granular student and cumulative levels for initial rollout.&#10;&#10;LEAs will no longer need to load student enrollment and withdrawal data into Unique ID application. This will be collected via ODS 3.x transactions. &#10;">
            <a:extLst>
              <a:ext uri="{FF2B5EF4-FFF2-40B4-BE49-F238E27FC236}">
                <a16:creationId xmlns:a16="http://schemas.microsoft.com/office/drawing/2014/main" id="{3B0CA719-BA0D-49B8-940C-47939F3453CC}"/>
              </a:ext>
            </a:extLst>
          </p:cNvPr>
          <p:cNvSpPr>
            <a:spLocks noGrp="1"/>
          </p:cNvSpPr>
          <p:nvPr>
            <p:ph type="body" sz="quarter" idx="4294967295"/>
          </p:nvPr>
        </p:nvSpPr>
        <p:spPr>
          <a:xfrm>
            <a:off x="7719237" y="1344323"/>
            <a:ext cx="4090987" cy="5260975"/>
          </a:xfrm>
          <a:prstGeom prst="rect">
            <a:avLst/>
          </a:prstGeom>
        </p:spPr>
        <p:txBody>
          <a:bodyPr>
            <a:normAutofit/>
          </a:bodyPr>
          <a:lstStyle/>
          <a:p>
            <a:pPr marL="0" indent="0" algn="ctr">
              <a:buFont typeface="Wingdings" panose="05000000000000000000" pitchFamily="2" charset="2"/>
              <a:buNone/>
            </a:pPr>
            <a:r>
              <a:rPr lang="en-US" b="1"/>
              <a:t>TRAINING RESOURCES</a:t>
            </a:r>
          </a:p>
          <a:p>
            <a:pPr marL="0" indent="0" algn="ctr">
              <a:buFont typeface="Wingdings" panose="05000000000000000000" pitchFamily="2" charset="2"/>
              <a:buNone/>
            </a:pPr>
            <a:endParaRPr lang="en-US" sz="1000" b="1"/>
          </a:p>
          <a:p>
            <a:pPr marL="914400" lvl="2"/>
            <a:r>
              <a:rPr lang="en-US">
                <a:hlinkClick r:id="rId4">
                  <a:extLst>
                    <a:ext uri="{A12FA001-AC4F-418D-AE19-62706E023703}">
                      <ahyp:hlinkClr xmlns:ahyp="http://schemas.microsoft.com/office/drawing/2018/hyperlinkcolor" val="tx"/>
                    </a:ext>
                  </a:extLst>
                </a:hlinkClick>
              </a:rPr>
              <a:t>Key Terms and Definitions</a:t>
            </a:r>
            <a:endParaRPr lang="en-US" sz="2400"/>
          </a:p>
          <a:p>
            <a:pPr marL="914400" lvl="2"/>
            <a:endParaRPr lang="en-US" sz="2400"/>
          </a:p>
          <a:p>
            <a:pPr marL="228600" lvl="1" indent="0">
              <a:buNone/>
            </a:pPr>
            <a:endParaRPr lang="en-US" sz="1600"/>
          </a:p>
        </p:txBody>
      </p:sp>
      <p:graphicFrame>
        <p:nvGraphicFramePr>
          <p:cNvPr id="16" name="TextBox 5" descr="List of Key Takeaways ">
            <a:extLst>
              <a:ext uri="{FF2B5EF4-FFF2-40B4-BE49-F238E27FC236}">
                <a16:creationId xmlns:a16="http://schemas.microsoft.com/office/drawing/2014/main" id="{CCE7152F-A890-4108-A008-C0B645EA3716}"/>
              </a:ext>
            </a:extLst>
          </p:cNvPr>
          <p:cNvGraphicFramePr/>
          <p:nvPr>
            <p:extLst>
              <p:ext uri="{D42A27DB-BD31-4B8C-83A1-F6EECF244321}">
                <p14:modId xmlns:p14="http://schemas.microsoft.com/office/powerpoint/2010/main" val="711717711"/>
              </p:ext>
            </p:extLst>
          </p:nvPr>
        </p:nvGraphicFramePr>
        <p:xfrm>
          <a:off x="2210127" y="1032817"/>
          <a:ext cx="5308980" cy="57168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Graphic 3" descr="Internet with solid fill">
            <a:extLst>
              <a:ext uri="{FF2B5EF4-FFF2-40B4-BE49-F238E27FC236}">
                <a16:creationId xmlns:a16="http://schemas.microsoft.com/office/drawing/2014/main" id="{F8A52097-A430-022F-3022-6E6BE85C756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50949" y="1943849"/>
            <a:ext cx="506584" cy="506584"/>
          </a:xfrm>
          <a:prstGeom prst="rect">
            <a:avLst/>
          </a:prstGeom>
        </p:spPr>
      </p:pic>
    </p:spTree>
    <p:custDataLst>
      <p:tags r:id="rId1"/>
    </p:custDataLst>
    <p:extLst>
      <p:ext uri="{BB962C8B-B14F-4D97-AF65-F5344CB8AC3E}">
        <p14:creationId xmlns:p14="http://schemas.microsoft.com/office/powerpoint/2010/main" val="1733528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3794" y="158365"/>
            <a:ext cx="7223078" cy="751350"/>
          </a:xfrm>
          <a:prstGeom prst="rect">
            <a:avLst/>
          </a:prstGeom>
        </p:spPr>
        <p:txBody>
          <a:bodyPr>
            <a:noAutofit/>
          </a:bodyPr>
          <a:lstStyle/>
          <a:p>
            <a:pPr algn="ctr"/>
            <a:r>
              <a:rPr lang="en-US" sz="4400">
                <a:solidFill>
                  <a:schemeClr val="accent1">
                    <a:lumMod val="75000"/>
                  </a:schemeClr>
                </a:solidFill>
              </a:rPr>
              <a:t> </a:t>
            </a:r>
            <a:r>
              <a:rPr lang="en-US" sz="4400">
                <a:solidFill>
                  <a:srgbClr val="0070C0"/>
                </a:solidFill>
              </a:rPr>
              <a:t>TECHNICAL RESOURCES</a:t>
            </a:r>
          </a:p>
        </p:txBody>
      </p:sp>
      <p:sp>
        <p:nvSpPr>
          <p:cNvPr id="5" name="Rectangle 4">
            <a:extLst>
              <a:ext uri="{FF2B5EF4-FFF2-40B4-BE49-F238E27FC236}">
                <a16:creationId xmlns:a16="http://schemas.microsoft.com/office/drawing/2014/main" id="{125F9FA8-8F36-4C62-97BC-737367A8B7E5}"/>
              </a:ext>
            </a:extLst>
          </p:cNvPr>
          <p:cNvSpPr/>
          <p:nvPr/>
        </p:nvSpPr>
        <p:spPr>
          <a:xfrm>
            <a:off x="2175641" y="1215407"/>
            <a:ext cx="9778234" cy="1039387"/>
          </a:xfrm>
          <a:prstGeom prst="rect">
            <a:avLst/>
          </a:prstGeom>
        </p:spPr>
        <p:txBody>
          <a:bodyPr wrap="square" lIns="91440" tIns="45720" rIns="91440" bIns="45720" anchor="t">
            <a:spAutoFit/>
          </a:bodyPr>
          <a:lstStyle/>
          <a:p>
            <a:pPr marL="0" lvl="1">
              <a:lnSpc>
                <a:spcPct val="106000"/>
              </a:lnSpc>
              <a:spcBef>
                <a:spcPts val="600"/>
              </a:spcBef>
              <a:spcAft>
                <a:spcPts val="300"/>
              </a:spcAft>
              <a:buClr>
                <a:srgbClr val="C5EEF3">
                  <a:lumMod val="50000"/>
                </a:srgbClr>
              </a:buClr>
              <a:buSzPct val="100000"/>
              <a:defRPr/>
            </a:pPr>
            <a:r>
              <a:rPr lang="en-US" sz="2800" b="1">
                <a:solidFill>
                  <a:srgbClr val="0070C0"/>
                </a:solidFill>
                <a:latin typeface="Calibri" panose="020F0502020204030204"/>
                <a:cs typeface="Arial"/>
              </a:rPr>
              <a:t>Texas Education Data Standards Resources</a:t>
            </a:r>
          </a:p>
          <a:p>
            <a:pPr marL="800100" lvl="2" indent="-342900">
              <a:lnSpc>
                <a:spcPct val="106000"/>
              </a:lnSpc>
              <a:spcBef>
                <a:spcPts val="600"/>
              </a:spcBef>
              <a:spcAft>
                <a:spcPts val="300"/>
              </a:spcAft>
              <a:buClr>
                <a:srgbClr val="F16038"/>
              </a:buClr>
              <a:buSzPct val="100000"/>
              <a:buFont typeface="Wingdings" panose="05000000000000000000" pitchFamily="2" charset="2"/>
              <a:buChar char="§"/>
              <a:defRPr/>
            </a:pPr>
            <a:r>
              <a:rPr lang="en-US" sz="2400">
                <a:solidFill>
                  <a:prstClr val="black"/>
                </a:solidFill>
                <a:latin typeface="Calibri" panose="020F0502020204030204"/>
                <a:cs typeface="Arial" panose="020B0604020202020204" pitchFamily="34" charset="0"/>
                <a:hlinkClick r:id="rId4"/>
              </a:rPr>
              <a:t>TSDS Web-Enabled Data Standards (TWEDS)</a:t>
            </a:r>
            <a:endParaRPr lang="en-US" sz="2400">
              <a:solidFill>
                <a:prstClr val="black"/>
              </a:solidFill>
              <a:latin typeface="Calibri" panose="020F0502020204030204"/>
              <a:cs typeface="Arial" panose="020B0604020202020204" pitchFamily="34" charset="0"/>
            </a:endParaRPr>
          </a:p>
        </p:txBody>
      </p:sp>
      <p:sp>
        <p:nvSpPr>
          <p:cNvPr id="2" name="Slide Number Placeholder 1">
            <a:extLst>
              <a:ext uri="{FF2B5EF4-FFF2-40B4-BE49-F238E27FC236}">
                <a16:creationId xmlns:a16="http://schemas.microsoft.com/office/drawing/2014/main" id="{112E6A05-830F-4E65-8E7A-D37DE087E186}"/>
              </a:ext>
            </a:extLst>
          </p:cNvPr>
          <p:cNvSpPr>
            <a:spLocks noGrp="1"/>
          </p:cNvSpPr>
          <p:nvPr>
            <p:ph type="sldNum" sz="quarter" idx="12"/>
          </p:nvPr>
        </p:nvSpPr>
        <p:spPr/>
        <p:txBody>
          <a:bodyPr/>
          <a:lstStyle/>
          <a:p>
            <a:pPr>
              <a:defRPr/>
            </a:pPr>
            <a:fld id="{25037DA4-2335-4A87-8586-64B2BAB08211}" type="slidenum">
              <a:rPr lang="en-US" sz="1200">
                <a:solidFill>
                  <a:srgbClr val="171616">
                    <a:tint val="75000"/>
                  </a:srgbClr>
                </a:solidFill>
                <a:latin typeface="Tw Cen MT Condensed" panose="020B0606020104020203" pitchFamily="34" charset="0"/>
              </a:rPr>
              <a:pPr>
                <a:defRPr/>
              </a:pPr>
              <a:t>32</a:t>
            </a:fld>
            <a:endParaRPr lang="en-US" sz="1200">
              <a:solidFill>
                <a:srgbClr val="171616">
                  <a:tint val="75000"/>
                </a:srgbClr>
              </a:solidFill>
              <a:latin typeface="Tw Cen MT Condensed" panose="020B0606020104020203" pitchFamily="34" charset="0"/>
            </a:endParaRPr>
          </a:p>
        </p:txBody>
      </p:sp>
    </p:spTree>
    <p:custDataLst>
      <p:tags r:id="rId1"/>
    </p:custDataLst>
    <p:extLst>
      <p:ext uri="{BB962C8B-B14F-4D97-AF65-F5344CB8AC3E}">
        <p14:creationId xmlns:p14="http://schemas.microsoft.com/office/powerpoint/2010/main" val="2124198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a:xfrm>
            <a:off x="1954438" y="167275"/>
            <a:ext cx="9630770" cy="751350"/>
          </a:xfrm>
        </p:spPr>
        <p:txBody>
          <a:bodyPr>
            <a:normAutofit/>
          </a:bodyPr>
          <a:lstStyle/>
          <a:p>
            <a:pPr algn="ctr"/>
            <a:r>
              <a:rPr lang="en-US" sz="4400"/>
              <a:t>NEXT STEPS</a:t>
            </a:r>
            <a:endParaRPr lang="en-US">
              <a:ea typeface="Calibri" panose="020F0502020204030204"/>
              <a:cs typeface="Calibri" panose="020F0502020204030204"/>
            </a:endParaRPr>
          </a:p>
        </p:txBody>
      </p:sp>
      <p:sp>
        <p:nvSpPr>
          <p:cNvPr id="7" name="Content Placeholder 6">
            <a:extLst>
              <a:ext uri="{FF2B5EF4-FFF2-40B4-BE49-F238E27FC236}">
                <a16:creationId xmlns:a16="http://schemas.microsoft.com/office/drawing/2014/main" id="{EC1DA2CF-27B2-56E7-2751-3F04CB47A79E}"/>
              </a:ext>
            </a:extLst>
          </p:cNvPr>
          <p:cNvSpPr>
            <a:spLocks noGrp="1"/>
          </p:cNvSpPr>
          <p:nvPr>
            <p:ph idx="1"/>
          </p:nvPr>
        </p:nvSpPr>
        <p:spPr>
          <a:xfrm>
            <a:off x="2323105" y="954620"/>
            <a:ext cx="9630770" cy="5736106"/>
          </a:xfrm>
        </p:spPr>
        <p:txBody>
          <a:bodyPr lIns="91440" tIns="45720" rIns="91440" bIns="45720" anchor="t"/>
          <a:lstStyle/>
          <a:p>
            <a:pPr marL="428625" indent="-309245"/>
            <a:r>
              <a:rPr lang="en-US" sz="2400">
                <a:ea typeface="Calibri"/>
                <a:cs typeface="Calibri"/>
              </a:rPr>
              <a:t>Plan to take the following trainings: </a:t>
            </a:r>
            <a:endParaRPr lang="en-US"/>
          </a:p>
          <a:p>
            <a:pPr marL="1200150" lvl="1" indent="-285750"/>
            <a:r>
              <a:rPr lang="en-US" sz="2000">
                <a:ea typeface="Calibri"/>
                <a:cs typeface="Calibri"/>
              </a:rPr>
              <a:t>TEAL Roles (LEA &amp; ESC)</a:t>
            </a:r>
            <a:endParaRPr lang="en-US" sz="2000">
              <a:cs typeface="Calibri"/>
            </a:endParaRPr>
          </a:p>
          <a:p>
            <a:pPr marL="1195070" lvl="1" indent="-280670"/>
            <a:r>
              <a:rPr lang="en-US" sz="2000">
                <a:ea typeface="+mn-lt"/>
                <a:cs typeface="+mn-lt"/>
              </a:rPr>
              <a:t>Security and Administrative Features </a:t>
            </a:r>
            <a:endParaRPr lang="en-US" sz="2000">
              <a:cs typeface="Calibri"/>
            </a:endParaRPr>
          </a:p>
          <a:p>
            <a:pPr marL="1195070" lvl="1" indent="-280670"/>
            <a:r>
              <a:rPr lang="en-US" sz="2000">
                <a:cs typeface="Calibri"/>
              </a:rPr>
              <a:t>Level 1.5 Filters</a:t>
            </a:r>
            <a:endParaRPr lang="en-US" sz="2000">
              <a:ea typeface="Calibri" panose="020F0502020204030204"/>
              <a:cs typeface="Calibri"/>
            </a:endParaRPr>
          </a:p>
          <a:p>
            <a:pPr marL="1195070" lvl="1" indent="-280670"/>
            <a:r>
              <a:rPr lang="en-US" sz="2000">
                <a:ea typeface="Calibri" panose="020F0502020204030204"/>
                <a:cs typeface="Calibri"/>
              </a:rPr>
              <a:t>Descriptor Mapping</a:t>
            </a:r>
          </a:p>
          <a:p>
            <a:pPr marL="1195070" lvl="1" indent="-280670"/>
            <a:r>
              <a:rPr lang="en-US" sz="2000">
                <a:ea typeface="Calibri" panose="020F0502020204030204"/>
                <a:cs typeface="Calibri"/>
              </a:rPr>
              <a:t>Level 2 Validations</a:t>
            </a:r>
          </a:p>
          <a:p>
            <a:pPr marL="118745" indent="0">
              <a:buNone/>
            </a:pPr>
            <a:endParaRPr lang="en-US" sz="800" dirty="0">
              <a:ea typeface="Calibri"/>
              <a:cs typeface="Calibri"/>
            </a:endParaRPr>
          </a:p>
          <a:p>
            <a:pPr marL="398145" lvl="1" indent="-279400">
              <a:spcBef>
                <a:spcPts val="1000"/>
              </a:spcBef>
            </a:pPr>
            <a:r>
              <a:rPr lang="en-US">
                <a:cs typeface="Calibri"/>
              </a:rPr>
              <a:t>Complete a Teach Back Exercise</a:t>
            </a:r>
            <a:endParaRPr lang="en-US" dirty="0">
              <a:ea typeface="Calibri"/>
              <a:cs typeface="Calibri"/>
            </a:endParaRPr>
          </a:p>
          <a:p>
            <a:pPr marL="118745" lvl="1" indent="0">
              <a:buNone/>
            </a:pPr>
            <a:endParaRPr lang="en-US" sz="800">
              <a:ea typeface="Calibri" panose="020F0502020204030204"/>
              <a:cs typeface="Calibri"/>
            </a:endParaRPr>
          </a:p>
          <a:p>
            <a:pPr marL="398145" indent="-279400"/>
            <a:r>
              <a:rPr lang="en-US" sz="2400">
                <a:cs typeface="Calibri"/>
              </a:rPr>
              <a:t>Complete the Technical Certification Test </a:t>
            </a:r>
            <a:endParaRPr lang="en-US" sz="2400">
              <a:ea typeface="Calibri" panose="020F0502020204030204"/>
              <a:cs typeface="Calibri"/>
            </a:endParaRPr>
          </a:p>
          <a:p>
            <a:pPr marL="398145" indent="-279400"/>
            <a:endParaRPr lang="en-US" sz="800">
              <a:ea typeface="Calibri" panose="020F0502020204030204"/>
              <a:cs typeface="Calibri"/>
            </a:endParaRPr>
          </a:p>
          <a:p>
            <a:pPr marL="398145" indent="-279400"/>
            <a:r>
              <a:rPr lang="en-US" sz="2400">
                <a:cs typeface="Calibri"/>
              </a:rPr>
              <a:t>Attend TSDS Continuing Education Trainings (CET)</a:t>
            </a:r>
            <a:endParaRPr lang="en-US" sz="2400">
              <a:ea typeface="Calibri" panose="020F0502020204030204"/>
              <a:cs typeface="Calibri"/>
            </a:endParaRPr>
          </a:p>
          <a:p>
            <a:pPr marL="118745" indent="0">
              <a:buNone/>
            </a:pPr>
            <a:endParaRPr lang="en-US" sz="800">
              <a:ea typeface="Calibri" panose="020F0502020204030204"/>
              <a:cs typeface="Calibri"/>
            </a:endParaRPr>
          </a:p>
          <a:p>
            <a:pPr marL="398145" indent="-279400"/>
            <a:r>
              <a:rPr lang="en-US" sz="2400">
                <a:cs typeface="Calibri"/>
              </a:rPr>
              <a:t>Participate in TSDS Just-in-Time Trainings (JIT)</a:t>
            </a:r>
            <a:endParaRPr lang="en-US" sz="2400">
              <a:ea typeface="Calibri" panose="020F0502020204030204"/>
              <a:cs typeface="Calibri"/>
            </a:endParaRPr>
          </a:p>
          <a:p>
            <a:pPr marL="118745" indent="0">
              <a:buNone/>
            </a:pPr>
            <a:endParaRPr lang="en-US" sz="800">
              <a:ea typeface="Calibri" panose="020F0502020204030204"/>
              <a:cs typeface="Calibri"/>
            </a:endParaRPr>
          </a:p>
          <a:p>
            <a:pPr marL="398145" indent="-279400"/>
            <a:r>
              <a:rPr lang="en-US" sz="2400">
                <a:cs typeface="Calibri"/>
              </a:rPr>
              <a:t>Attend Field Coordination Network (FCN) webinars for updates and changes</a:t>
            </a:r>
            <a:endParaRPr lang="en-US" sz="2400">
              <a:ea typeface="Calibri" panose="020F0502020204030204"/>
              <a:cs typeface="Calibri"/>
            </a:endParaRPr>
          </a:p>
          <a:p>
            <a:pPr marL="114300" indent="0">
              <a:buNone/>
            </a:pPr>
            <a:endParaRPr lang="en-US" b="1">
              <a:highlight>
                <a:srgbClr val="FFFF00"/>
              </a:highlight>
              <a:ea typeface="Calibri"/>
              <a:cs typeface="Calibri"/>
            </a:endParaRPr>
          </a:p>
          <a:p>
            <a:pPr marL="800100" lvl="1" indent="-285750"/>
            <a:endParaRPr lang="en-US" sz="1200">
              <a:ea typeface="Calibri"/>
              <a:cs typeface="Calibri"/>
            </a:endParaRPr>
          </a:p>
        </p:txBody>
      </p:sp>
      <p:sp>
        <p:nvSpPr>
          <p:cNvPr id="3" name="Slide Number Placeholder 2">
            <a:extLst>
              <a:ext uri="{FF2B5EF4-FFF2-40B4-BE49-F238E27FC236}">
                <a16:creationId xmlns:a16="http://schemas.microsoft.com/office/drawing/2014/main" id="{F0BA9F89-26F3-EBB4-44C0-F1110376A1BC}"/>
              </a:ext>
            </a:extLst>
          </p:cNvPr>
          <p:cNvSpPr>
            <a:spLocks noGrp="1"/>
          </p:cNvSpPr>
          <p:nvPr>
            <p:ph type="sldNum" sz="quarter" idx="12"/>
          </p:nvPr>
        </p:nvSpPr>
        <p:spPr/>
        <p:txBody>
          <a:bodyPr/>
          <a:lstStyle/>
          <a:p>
            <a:fld id="{69C126A4-BD19-47E2-8A0E-0DE1B9D8C925}" type="slidenum">
              <a:rPr lang="en-US" sz="900" smtClean="0"/>
              <a:pPr/>
              <a:t>33</a:t>
            </a:fld>
            <a:endParaRPr lang="en-US" sz="900"/>
          </a:p>
        </p:txBody>
      </p:sp>
    </p:spTree>
    <p:custDataLst>
      <p:tags r:id="rId1"/>
    </p:custDataLst>
    <p:extLst>
      <p:ext uri="{BB962C8B-B14F-4D97-AF65-F5344CB8AC3E}">
        <p14:creationId xmlns:p14="http://schemas.microsoft.com/office/powerpoint/2010/main" val="734249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p:txBody>
          <a:bodyPr>
            <a:normAutofit/>
          </a:bodyPr>
          <a:lstStyle/>
          <a:p>
            <a:pPr algn="ctr"/>
            <a:r>
              <a:rPr lang="en-US" sz="4400">
                <a:cs typeface="Calibri"/>
              </a:rPr>
              <a:t>WRAP UP</a:t>
            </a:r>
          </a:p>
        </p:txBody>
      </p:sp>
      <p:sp>
        <p:nvSpPr>
          <p:cNvPr id="7" name="Content Placeholder 6">
            <a:extLst>
              <a:ext uri="{FF2B5EF4-FFF2-40B4-BE49-F238E27FC236}">
                <a16:creationId xmlns:a16="http://schemas.microsoft.com/office/drawing/2014/main" id="{EC1DA2CF-27B2-56E7-2751-3F04CB47A79E}"/>
              </a:ext>
            </a:extLst>
          </p:cNvPr>
          <p:cNvSpPr>
            <a:spLocks noGrp="1"/>
          </p:cNvSpPr>
          <p:nvPr>
            <p:ph idx="1"/>
          </p:nvPr>
        </p:nvSpPr>
        <p:spPr>
          <a:xfrm>
            <a:off x="2086707" y="1202023"/>
            <a:ext cx="9867168" cy="5655977"/>
          </a:xfrm>
        </p:spPr>
        <p:txBody>
          <a:bodyPr lIns="91440" tIns="45720" rIns="91440" bIns="45720" anchor="t"/>
          <a:lstStyle/>
          <a:p>
            <a:pPr marL="225425" lvl="1" indent="0">
              <a:buNone/>
            </a:pPr>
            <a:r>
              <a:rPr lang="en-US" sz="3600" b="1">
                <a:cs typeface="Calibri" panose="020F0502020204030204"/>
              </a:rPr>
              <a:t>In this training we talked about:</a:t>
            </a:r>
          </a:p>
          <a:p>
            <a:pPr marL="225425" lvl="1" indent="0">
              <a:buNone/>
            </a:pPr>
            <a:endParaRPr lang="en-US" sz="3600">
              <a:cs typeface="Calibri" panose="020F0502020204030204"/>
            </a:endParaRPr>
          </a:p>
          <a:p>
            <a:pPr marL="742950" indent="-285750"/>
            <a:r>
              <a:rPr lang="en-US">
                <a:solidFill>
                  <a:srgbClr val="0070C0"/>
                </a:solidFill>
              </a:rPr>
              <a:t>How to use the TSDS Web-Enabled Data Standards (TWEDS)website to </a:t>
            </a:r>
            <a:r>
              <a:rPr lang="en-US">
                <a:solidFill>
                  <a:srgbClr val="0070C0"/>
                </a:solidFill>
                <a:cs typeface="Calibri"/>
              </a:rPr>
              <a:t>understand </a:t>
            </a:r>
            <a:r>
              <a:rPr lang="en-US">
                <a:solidFill>
                  <a:srgbClr val="0070C0"/>
                </a:solidFill>
              </a:rPr>
              <a:t>and </a:t>
            </a:r>
            <a:r>
              <a:rPr lang="en-US">
                <a:solidFill>
                  <a:srgbClr val="0070C0"/>
                </a:solidFill>
                <a:cs typeface="Calibri"/>
              </a:rPr>
              <a:t>interact with the Texas Education Data Standards (TEDS</a:t>
            </a:r>
            <a:r>
              <a:rPr lang="en-US">
                <a:solidFill>
                  <a:srgbClr val="0070C0"/>
                </a:solidFill>
              </a:rPr>
              <a:t>).</a:t>
            </a:r>
            <a:endParaRPr lang="en-US" sz="2800">
              <a:solidFill>
                <a:srgbClr val="0070C0"/>
              </a:solidFill>
              <a:ea typeface="Calibri"/>
              <a:cs typeface="Calibri"/>
            </a:endParaRPr>
          </a:p>
          <a:p>
            <a:pPr marL="737870" indent="-280670"/>
            <a:endParaRPr lang="en-US">
              <a:cs typeface="Calibri"/>
            </a:endParaRPr>
          </a:p>
          <a:p>
            <a:pPr marL="457200" indent="0">
              <a:buNone/>
            </a:pPr>
            <a:endParaRPr lang="en-US">
              <a:cs typeface="Calibri"/>
            </a:endParaRPr>
          </a:p>
        </p:txBody>
      </p:sp>
      <p:sp>
        <p:nvSpPr>
          <p:cNvPr id="3" name="Slide Number Placeholder 2">
            <a:extLst>
              <a:ext uri="{FF2B5EF4-FFF2-40B4-BE49-F238E27FC236}">
                <a16:creationId xmlns:a16="http://schemas.microsoft.com/office/drawing/2014/main" id="{63F7ACC5-DCE9-406C-9A12-6B7B3B4612DF}"/>
              </a:ext>
            </a:extLst>
          </p:cNvPr>
          <p:cNvSpPr>
            <a:spLocks noGrp="1"/>
          </p:cNvSpPr>
          <p:nvPr>
            <p:ph type="sldNum" sz="quarter" idx="12"/>
          </p:nvPr>
        </p:nvSpPr>
        <p:spPr/>
        <p:txBody>
          <a:bodyPr/>
          <a:lstStyle/>
          <a:p>
            <a:fld id="{69C126A4-BD19-47E2-8A0E-0DE1B9D8C925}" type="slidenum">
              <a:rPr lang="en-US" sz="900" smtClean="0"/>
              <a:pPr/>
              <a:t>34</a:t>
            </a:fld>
            <a:endParaRPr lang="en-US" sz="900"/>
          </a:p>
        </p:txBody>
      </p:sp>
    </p:spTree>
    <p:custDataLst>
      <p:tags r:id="rId1"/>
    </p:custDataLst>
    <p:extLst>
      <p:ext uri="{BB962C8B-B14F-4D97-AF65-F5344CB8AC3E}">
        <p14:creationId xmlns:p14="http://schemas.microsoft.com/office/powerpoint/2010/main" val="244824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rotWithShape="1">
          <a:blip r:embed="rId4">
            <a:extLst>
              <a:ext uri="{28A0092B-C50C-407E-A947-70E740481C1C}">
                <a14:useLocalDpi xmlns:a14="http://schemas.microsoft.com/office/drawing/2010/main" val="0"/>
              </a:ext>
            </a:extLst>
          </a:blip>
          <a:srcRect l="31442" t="7187" r="12927" b="54185"/>
          <a:stretch/>
        </p:blipFill>
        <p:spPr>
          <a:xfrm>
            <a:off x="1901822" y="1016799"/>
            <a:ext cx="10168259" cy="5588499"/>
          </a:xfrm>
          <a:prstGeom prst="rect">
            <a:avLst/>
          </a:prstGeom>
        </p:spPr>
      </p:pic>
      <p:sp>
        <p:nvSpPr>
          <p:cNvPr id="3" name="Title 2">
            <a:extLst>
              <a:ext uri="{FF2B5EF4-FFF2-40B4-BE49-F238E27FC236}">
                <a16:creationId xmlns:a16="http://schemas.microsoft.com/office/drawing/2014/main" id="{5F923FE8-9232-9AEC-A886-616D507B4629}"/>
              </a:ext>
            </a:extLst>
          </p:cNvPr>
          <p:cNvSpPr>
            <a:spLocks noGrp="1"/>
          </p:cNvSpPr>
          <p:nvPr>
            <p:ph type="title"/>
          </p:nvPr>
        </p:nvSpPr>
        <p:spPr/>
        <p:txBody>
          <a:bodyPr>
            <a:noAutofit/>
          </a:bodyPr>
          <a:lstStyle/>
          <a:p>
            <a:pPr algn="ctr"/>
            <a:r>
              <a:rPr lang="en-US" sz="4400"/>
              <a:t>QUESTIONS</a:t>
            </a:r>
          </a:p>
        </p:txBody>
      </p:sp>
    </p:spTree>
    <p:custDataLst>
      <p:tags r:id="rId1"/>
    </p:custDataLst>
    <p:extLst>
      <p:ext uri="{BB962C8B-B14F-4D97-AF65-F5344CB8AC3E}">
        <p14:creationId xmlns:p14="http://schemas.microsoft.com/office/powerpoint/2010/main" val="54704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C53D-9CE6-E580-1ACF-ECC77CE8AAF4}"/>
              </a:ext>
            </a:extLst>
          </p:cNvPr>
          <p:cNvSpPr>
            <a:spLocks noGrp="1"/>
          </p:cNvSpPr>
          <p:nvPr>
            <p:ph type="title"/>
          </p:nvPr>
        </p:nvSpPr>
        <p:spPr/>
        <p:txBody>
          <a:bodyPr>
            <a:normAutofit/>
          </a:bodyPr>
          <a:lstStyle/>
          <a:p>
            <a:pPr algn="ctr" defTabSz="914400"/>
            <a:r>
              <a:rPr lang="en-US" sz="4400">
                <a:cs typeface="Calibri"/>
              </a:rPr>
              <a:t>WHY IS THIS COURSE IMPORTANT</a:t>
            </a:r>
          </a:p>
        </p:txBody>
      </p:sp>
      <p:sp>
        <p:nvSpPr>
          <p:cNvPr id="4" name="Content Placeholder 3">
            <a:extLst>
              <a:ext uri="{FF2B5EF4-FFF2-40B4-BE49-F238E27FC236}">
                <a16:creationId xmlns:a16="http://schemas.microsoft.com/office/drawing/2014/main" id="{81C5BBD1-4C07-F79F-E342-406B77CB47C0}"/>
              </a:ext>
            </a:extLst>
          </p:cNvPr>
          <p:cNvSpPr>
            <a:spLocks noGrp="1"/>
          </p:cNvSpPr>
          <p:nvPr>
            <p:ph idx="1"/>
          </p:nvPr>
        </p:nvSpPr>
        <p:spPr>
          <a:xfrm>
            <a:off x="2368436" y="1253331"/>
            <a:ext cx="8988727" cy="4351338"/>
          </a:xfrm>
        </p:spPr>
        <p:txBody>
          <a:bodyPr lIns="91440" tIns="45720" rIns="91440" bIns="45720" anchor="t"/>
          <a:lstStyle/>
          <a:p>
            <a:r>
              <a:rPr lang="en-US" sz="2800">
                <a:solidFill>
                  <a:srgbClr val="0070C0"/>
                </a:solidFill>
              </a:rPr>
              <a:t>To provide an overview of the </a:t>
            </a:r>
            <a:r>
              <a:rPr kumimoji="0" lang="en-US" sz="2800" b="0" i="0" u="none" strike="noStrike" kern="1200" cap="none" spc="0" normalizeH="0" baseline="0" noProof="0">
                <a:ln>
                  <a:noFill/>
                </a:ln>
                <a:solidFill>
                  <a:srgbClr val="0D6CB8"/>
                </a:solidFill>
                <a:effectLst/>
                <a:uLnTx/>
                <a:uFillTx/>
                <a:latin typeface="Calibri"/>
                <a:ea typeface="+mn-ea"/>
                <a:cs typeface="Calibri"/>
              </a:rPr>
              <a:t>Texas Education Data Standards (</a:t>
            </a:r>
            <a:r>
              <a:rPr lang="en-US" sz="2800">
                <a:solidFill>
                  <a:srgbClr val="0070C0"/>
                </a:solidFill>
              </a:rPr>
              <a:t>TEDS). </a:t>
            </a:r>
          </a:p>
          <a:p>
            <a:endParaRPr lang="en-US" sz="2800">
              <a:solidFill>
                <a:srgbClr val="0070C0"/>
              </a:solidFill>
            </a:endParaRPr>
          </a:p>
          <a:p>
            <a:r>
              <a:rPr lang="en-US" sz="2800">
                <a:solidFill>
                  <a:srgbClr val="0070C0"/>
                </a:solidFill>
              </a:rPr>
              <a:t>The goal is to ensure the ESC/Certified Vendors understand and can teach TEDS to effectively support LEAs.</a:t>
            </a:r>
            <a:endParaRPr lang="en-US" sz="2800">
              <a:solidFill>
                <a:srgbClr val="0070C0"/>
              </a:solidFill>
              <a:highlight>
                <a:srgbClr val="FFFF00"/>
              </a:highlight>
              <a:ea typeface="Calibri"/>
              <a:cs typeface="Calibri"/>
            </a:endParaRPr>
          </a:p>
        </p:txBody>
      </p:sp>
      <p:sp>
        <p:nvSpPr>
          <p:cNvPr id="5" name="Slide Number Placeholder 4">
            <a:extLst>
              <a:ext uri="{FF2B5EF4-FFF2-40B4-BE49-F238E27FC236}">
                <a16:creationId xmlns:a16="http://schemas.microsoft.com/office/drawing/2014/main" id="{924FEFFF-6B45-7263-2B99-6F86E66BEDE6}"/>
              </a:ext>
            </a:extLst>
          </p:cNvPr>
          <p:cNvSpPr>
            <a:spLocks noGrp="1"/>
          </p:cNvSpPr>
          <p:nvPr>
            <p:ph type="sldNum" sz="quarter" idx="12"/>
          </p:nvPr>
        </p:nvSpPr>
        <p:spPr/>
        <p:txBody>
          <a:bodyPr/>
          <a:lstStyle/>
          <a:p>
            <a:fld id="{69C126A4-BD19-47E2-8A0E-0DE1B9D8C925}" type="slidenum">
              <a:rPr lang="en-US" smtClean="0"/>
              <a:pPr/>
              <a:t>4</a:t>
            </a:fld>
            <a:endParaRPr lang="en-US"/>
          </a:p>
        </p:txBody>
      </p:sp>
    </p:spTree>
    <p:custDataLst>
      <p:tags r:id="rId1"/>
    </p:custDataLst>
    <p:extLst>
      <p:ext uri="{BB962C8B-B14F-4D97-AF65-F5344CB8AC3E}">
        <p14:creationId xmlns:p14="http://schemas.microsoft.com/office/powerpoint/2010/main" val="1212371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54E55F-610C-CA78-6E87-D185B7B5BCA1}"/>
              </a:ext>
            </a:extLst>
          </p:cNvPr>
          <p:cNvSpPr>
            <a:spLocks noGrp="1"/>
          </p:cNvSpPr>
          <p:nvPr>
            <p:ph type="title"/>
          </p:nvPr>
        </p:nvSpPr>
        <p:spPr/>
        <p:txBody>
          <a:bodyPr>
            <a:noAutofit/>
          </a:bodyPr>
          <a:lstStyle/>
          <a:p>
            <a:pPr algn="ctr"/>
            <a:r>
              <a:rPr lang="en-US" sz="4400">
                <a:cs typeface="Calibri"/>
              </a:rPr>
              <a:t>COURSE AGENDA</a:t>
            </a:r>
          </a:p>
        </p:txBody>
      </p:sp>
      <p:sp>
        <p:nvSpPr>
          <p:cNvPr id="6" name="Rectangle: Rounded Corners 5">
            <a:extLst>
              <a:ext uri="{FF2B5EF4-FFF2-40B4-BE49-F238E27FC236}">
                <a16:creationId xmlns:a16="http://schemas.microsoft.com/office/drawing/2014/main" id="{F4DE7492-7228-B2CA-ED13-692CCCF44114}"/>
              </a:ext>
            </a:extLst>
          </p:cNvPr>
          <p:cNvSpPr/>
          <p:nvPr/>
        </p:nvSpPr>
        <p:spPr>
          <a:xfrm>
            <a:off x="2065468" y="3949317"/>
            <a:ext cx="5518673" cy="1277430"/>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a:ln>
                  <a:noFill/>
                </a:ln>
                <a:solidFill>
                  <a:prstClr val="white"/>
                </a:solidFill>
                <a:effectLst/>
                <a:uLnTx/>
                <a:uFillTx/>
                <a:latin typeface="Calibri"/>
                <a:ea typeface="+mn-ea"/>
                <a:cs typeface="+mn-cs"/>
              </a:rPr>
              <a:t>Training Activities</a:t>
            </a:r>
          </a:p>
          <a:p>
            <a:pPr>
              <a:defRPr/>
            </a:pPr>
            <a:r>
              <a:rPr lang="en-US" sz="1500" b="0" i="0" u="none" strike="noStrike">
                <a:solidFill>
                  <a:srgbClr val="FFFFFF"/>
                </a:solidFill>
                <a:effectLst/>
                <a:latin typeface="Calibri" panose="020F0502020204030204" pitchFamily="34" charset="0"/>
              </a:rPr>
              <a:t>Practice, Troubleshooting,</a:t>
            </a:r>
            <a:r>
              <a:rPr lang="en-US" sz="1500">
                <a:solidFill>
                  <a:srgbClr val="FFFFFF"/>
                </a:solidFill>
                <a:latin typeface="Calibri" panose="020F0502020204030204" pitchFamily="34" charset="0"/>
              </a:rPr>
              <a:t> and</a:t>
            </a:r>
            <a:r>
              <a:rPr lang="en-US" sz="1500" b="0" i="0" u="none" strike="noStrike">
                <a:solidFill>
                  <a:srgbClr val="FFFFFF"/>
                </a:solidFill>
                <a:effectLst/>
                <a:latin typeface="Calibri" panose="020F0502020204030204" pitchFamily="34" charset="0"/>
              </a:rPr>
              <a:t> Knowledge Checks</a:t>
            </a:r>
            <a:endParaRPr lang="en-US" sz="1500" b="0" i="0" u="none" strike="noStrike" kern="1200" cap="none" spc="0" normalizeH="0" baseline="0" noProof="0">
              <a:ln>
                <a:noFill/>
              </a:ln>
              <a:effectLst/>
              <a:uLnTx/>
              <a:uFillTx/>
              <a:latin typeface="Calibri"/>
              <a:cs typeface="Calibri"/>
            </a:endParaRPr>
          </a:p>
        </p:txBody>
      </p:sp>
      <p:sp>
        <p:nvSpPr>
          <p:cNvPr id="7" name="Rectangle: Rounded Corners 6">
            <a:extLst>
              <a:ext uri="{FF2B5EF4-FFF2-40B4-BE49-F238E27FC236}">
                <a16:creationId xmlns:a16="http://schemas.microsoft.com/office/drawing/2014/main" id="{63A33EAF-5673-107F-F1AB-7A7D82570900}"/>
              </a:ext>
            </a:extLst>
          </p:cNvPr>
          <p:cNvSpPr/>
          <p:nvPr/>
        </p:nvSpPr>
        <p:spPr>
          <a:xfrm>
            <a:off x="2065468" y="2619221"/>
            <a:ext cx="5518673" cy="1277430"/>
          </a:xfrm>
          <a:prstGeom prst="roundRect">
            <a:avLst/>
          </a:prstGeom>
          <a:solidFill>
            <a:srgbClr val="00848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a:ln>
                  <a:noFill/>
                </a:ln>
                <a:solidFill>
                  <a:prstClr val="white"/>
                </a:solidFill>
                <a:effectLst/>
                <a:uLnTx/>
                <a:uFillTx/>
                <a:latin typeface="Calibri"/>
                <a:ea typeface="+mn-ea"/>
                <a:cs typeface="+mn-cs"/>
              </a:rPr>
              <a:t>Key Concepts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a:latin typeface="Calibri"/>
              </a:rPr>
              <a:t>Demo and TWEDS Navigation</a:t>
            </a:r>
            <a:endParaRPr lang="en" sz="1500">
              <a:latin typeface="Calibri"/>
            </a:endParaRPr>
          </a:p>
        </p:txBody>
      </p:sp>
      <p:sp>
        <p:nvSpPr>
          <p:cNvPr id="8" name="Rectangle: Rounded Corners 7">
            <a:extLst>
              <a:ext uri="{FF2B5EF4-FFF2-40B4-BE49-F238E27FC236}">
                <a16:creationId xmlns:a16="http://schemas.microsoft.com/office/drawing/2014/main" id="{B26605D0-E9AD-3AE3-1217-D60AF4EBED2F}"/>
              </a:ext>
            </a:extLst>
          </p:cNvPr>
          <p:cNvSpPr/>
          <p:nvPr/>
        </p:nvSpPr>
        <p:spPr>
          <a:xfrm>
            <a:off x="2065468" y="1257952"/>
            <a:ext cx="5518673" cy="1277430"/>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a:ln>
                  <a:noFill/>
                </a:ln>
                <a:solidFill>
                  <a:prstClr val="white"/>
                </a:solidFill>
                <a:effectLst/>
                <a:uLnTx/>
                <a:uFillTx/>
                <a:latin typeface="Calibri"/>
                <a:ea typeface="+mn-ea"/>
                <a:cs typeface="+mn-cs"/>
              </a:rPr>
              <a:t>GETTING STARTED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Calibri"/>
                <a:ea typeface="+mn-ea"/>
                <a:cs typeface="+mn-cs"/>
              </a:rPr>
              <a:t>Accessing TWEDS</a:t>
            </a:r>
          </a:p>
        </p:txBody>
      </p:sp>
      <p:pic>
        <p:nvPicPr>
          <p:cNvPr id="9" name="Picture 8" descr="A picture containing text, clipart&#10;&#10;Description automatically generated">
            <a:extLst>
              <a:ext uri="{FF2B5EF4-FFF2-40B4-BE49-F238E27FC236}">
                <a16:creationId xmlns:a16="http://schemas.microsoft.com/office/drawing/2014/main" id="{DD62E46C-ACD8-F173-1FF6-9421989B44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998" b="-1393"/>
          <a:stretch/>
        </p:blipFill>
        <p:spPr>
          <a:xfrm>
            <a:off x="7717209" y="2310282"/>
            <a:ext cx="4015392" cy="2467780"/>
          </a:xfrm>
          <a:prstGeom prst="rect">
            <a:avLst/>
          </a:prstGeom>
        </p:spPr>
      </p:pic>
      <p:sp>
        <p:nvSpPr>
          <p:cNvPr id="3" name="Rectangle: Rounded Corners 2">
            <a:extLst>
              <a:ext uri="{FF2B5EF4-FFF2-40B4-BE49-F238E27FC236}">
                <a16:creationId xmlns:a16="http://schemas.microsoft.com/office/drawing/2014/main" id="{B91352B8-C43B-A57E-873A-7B8942835B09}"/>
              </a:ext>
            </a:extLst>
          </p:cNvPr>
          <p:cNvSpPr/>
          <p:nvPr/>
        </p:nvSpPr>
        <p:spPr>
          <a:xfrm>
            <a:off x="2065468" y="5310586"/>
            <a:ext cx="5518673" cy="1277430"/>
          </a:xfrm>
          <a:prstGeom prst="roundRect">
            <a:avLst/>
          </a:prstGeom>
          <a:solidFill>
            <a:srgbClr val="00848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WRAP-UP</a:t>
            </a:r>
            <a:endParaRPr kumimoji="0" lang="en" sz="3200" b="1"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Calibri"/>
                <a:ea typeface="+mn-ea"/>
                <a:cs typeface="+mn-cs"/>
              </a:rPr>
              <a:t>Key Takeaways, Resources, and Next Steps</a:t>
            </a:r>
          </a:p>
        </p:txBody>
      </p:sp>
    </p:spTree>
    <p:custDataLst>
      <p:tags r:id="rId1"/>
    </p:custDataLst>
    <p:extLst>
      <p:ext uri="{BB962C8B-B14F-4D97-AF65-F5344CB8AC3E}">
        <p14:creationId xmlns:p14="http://schemas.microsoft.com/office/powerpoint/2010/main" val="2301591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a:blip r:embed="rId4">
            <a:extLst>
              <a:ext uri="{28A0092B-C50C-407E-A947-70E740481C1C}">
                <a14:useLocalDpi xmlns:a14="http://schemas.microsoft.com/office/drawing/2010/main" val="0"/>
              </a:ext>
            </a:extLst>
          </a:blip>
          <a:srcRect t="7896" b="7896"/>
          <a:stretch/>
        </p:blipFill>
        <p:spPr>
          <a:xfrm>
            <a:off x="1524" y="1"/>
            <a:ext cx="12198002" cy="6857999"/>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0" y="5051685"/>
            <a:ext cx="12192000" cy="1622406"/>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7526" y="5249159"/>
            <a:ext cx="12192000" cy="1796646"/>
          </a:xfrm>
          <a:prstGeom prst="rect">
            <a:avLst/>
          </a:prstGeom>
        </p:spPr>
        <p:txBody>
          <a:bodyPr vert="horz" wrap="square" lIns="0" tIns="67310" rIns="0" bIns="0" rtlCol="0" anchor="t">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1" i="0" u="none" strike="noStrike" kern="0" cap="none" spc="0" normalizeH="0" baseline="0" noProof="0">
                <a:ln>
                  <a:noFill/>
                </a:ln>
                <a:solidFill>
                  <a:srgbClr val="0D6CB8"/>
                </a:solidFill>
                <a:effectLst/>
                <a:uLnTx/>
                <a:uFillTx/>
                <a:latin typeface="Calibri"/>
                <a:ea typeface="+mn-ea"/>
                <a:cs typeface="Calibri"/>
              </a:rPr>
              <a:t>GETTING STARTED</a:t>
            </a:r>
          </a:p>
          <a:p>
            <a:pPr algn="ctr">
              <a:spcBef>
                <a:spcPts val="530"/>
              </a:spcBef>
              <a:defRPr/>
            </a:pPr>
            <a:r>
              <a:rPr lang="en-US" sz="2800" kern="0">
                <a:solidFill>
                  <a:srgbClr val="0D6CB9"/>
                </a:solidFill>
                <a:ea typeface="+mn-lt"/>
                <a:cs typeface="+mn-lt"/>
              </a:rPr>
              <a:t>Accessing TWEDS</a:t>
            </a:r>
            <a:endParaRPr lang="en-US" sz="2800" kern="0">
              <a:solidFill>
                <a:srgbClr val="0D6CB9"/>
              </a:solidFill>
              <a:highlight>
                <a:srgbClr val="FFFF00"/>
              </a:highlight>
              <a:ea typeface="+mn-lt"/>
              <a:cs typeface="+mn-lt"/>
            </a:endParaRPr>
          </a:p>
          <a:p>
            <a:pPr algn="ctr">
              <a:spcBef>
                <a:spcPts val="530"/>
              </a:spcBef>
              <a:defRPr/>
            </a:pPr>
            <a:r>
              <a:rPr lang="en-US" sz="2800" kern="0">
                <a:solidFill>
                  <a:srgbClr val="0D6CB9"/>
                </a:solidFill>
                <a:ea typeface="+mn-lt"/>
                <a:cs typeface="+mn-lt"/>
              </a:rPr>
              <a:t> </a:t>
            </a:r>
          </a:p>
        </p:txBody>
      </p:sp>
      <p:pic>
        <p:nvPicPr>
          <p:cNvPr id="16" name="Picture 15">
            <a:extLst>
              <a:ext uri="{FF2B5EF4-FFF2-40B4-BE49-F238E27FC236}">
                <a16:creationId xmlns:a16="http://schemas.microsoft.com/office/drawing/2014/main" id="{29B088F4-DE52-BCA3-67EA-EA6D34D7B0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4962" y="183909"/>
            <a:ext cx="3436239" cy="1062278"/>
          </a:xfrm>
          <a:prstGeom prst="rect">
            <a:avLst/>
          </a:prstGeom>
        </p:spPr>
      </p:pic>
    </p:spTree>
    <p:custDataLst>
      <p:tags r:id="rId1"/>
    </p:custDataLst>
    <p:extLst>
      <p:ext uri="{BB962C8B-B14F-4D97-AF65-F5344CB8AC3E}">
        <p14:creationId xmlns:p14="http://schemas.microsoft.com/office/powerpoint/2010/main" val="1926894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E0A91A-31D9-E15C-3440-9EF371C703A3}"/>
              </a:ext>
            </a:extLst>
          </p:cNvPr>
          <p:cNvPicPr>
            <a:picLocks noChangeAspect="1"/>
          </p:cNvPicPr>
          <p:nvPr/>
        </p:nvPicPr>
        <p:blipFill>
          <a:blip r:embed="rId4"/>
          <a:stretch>
            <a:fillRect/>
          </a:stretch>
        </p:blipFill>
        <p:spPr>
          <a:xfrm>
            <a:off x="3800627" y="3219534"/>
            <a:ext cx="5959648" cy="3571790"/>
          </a:xfrm>
          <a:prstGeom prst="rect">
            <a:avLst/>
          </a:prstGeom>
          <a:ln w="22225">
            <a:solidFill>
              <a:schemeClr val="accent1"/>
            </a:solidFill>
          </a:ln>
        </p:spPr>
      </p:pic>
      <p:sp>
        <p:nvSpPr>
          <p:cNvPr id="2" name="Title 1">
            <a:extLst>
              <a:ext uri="{FF2B5EF4-FFF2-40B4-BE49-F238E27FC236}">
                <a16:creationId xmlns:a16="http://schemas.microsoft.com/office/drawing/2014/main" id="{026D5F09-5784-0736-A46A-004B925B4F59}"/>
              </a:ext>
            </a:extLst>
          </p:cNvPr>
          <p:cNvSpPr>
            <a:spLocks noGrp="1"/>
          </p:cNvSpPr>
          <p:nvPr>
            <p:ph type="title"/>
          </p:nvPr>
        </p:nvSpPr>
        <p:spPr>
          <a:xfrm>
            <a:off x="2791214" y="257982"/>
            <a:ext cx="7223078" cy="563513"/>
          </a:xfrm>
        </p:spPr>
        <p:txBody>
          <a:bodyPr>
            <a:noAutofit/>
          </a:bodyPr>
          <a:lstStyle/>
          <a:p>
            <a:pPr algn="ctr"/>
            <a:r>
              <a:rPr lang="en-US" sz="4000"/>
              <a:t>ACCESSING TWEDS</a:t>
            </a:r>
          </a:p>
        </p:txBody>
      </p:sp>
      <p:sp>
        <p:nvSpPr>
          <p:cNvPr id="5" name="Content Placeholder 4">
            <a:extLst>
              <a:ext uri="{FF2B5EF4-FFF2-40B4-BE49-F238E27FC236}">
                <a16:creationId xmlns:a16="http://schemas.microsoft.com/office/drawing/2014/main" id="{2AE10D59-9461-4843-8E17-510F457CD1C3}"/>
              </a:ext>
            </a:extLst>
          </p:cNvPr>
          <p:cNvSpPr>
            <a:spLocks noGrp="1"/>
          </p:cNvSpPr>
          <p:nvPr>
            <p:ph idx="1"/>
          </p:nvPr>
        </p:nvSpPr>
        <p:spPr>
          <a:xfrm>
            <a:off x="5152915" y="2877932"/>
            <a:ext cx="4369234" cy="428199"/>
          </a:xfrm>
        </p:spPr>
        <p:txBody>
          <a:bodyPr lIns="68580" tIns="34290" rIns="68580" bIns="34290" anchor="t"/>
          <a:lstStyle/>
          <a:p>
            <a:pPr marL="0" indent="0">
              <a:buNone/>
            </a:pPr>
            <a:r>
              <a:rPr lang="en-US" sz="1800" b="1">
                <a:hlinkClick r:id="rId5"/>
              </a:rPr>
              <a:t>Texas Education Data Standards</a:t>
            </a:r>
            <a:endParaRPr lang="en-US" sz="1800" b="1"/>
          </a:p>
        </p:txBody>
      </p:sp>
      <p:pic>
        <p:nvPicPr>
          <p:cNvPr id="4" name="Graphic 3" descr="Internet with solid fill">
            <a:extLst>
              <a:ext uri="{FF2B5EF4-FFF2-40B4-BE49-F238E27FC236}">
                <a16:creationId xmlns:a16="http://schemas.microsoft.com/office/drawing/2014/main" id="{FD67672C-DDFA-0D72-2000-79F73C772E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98569" y="2628385"/>
            <a:ext cx="772832" cy="772832"/>
          </a:xfrm>
          <a:prstGeom prst="rect">
            <a:avLst/>
          </a:prstGeom>
        </p:spPr>
      </p:pic>
      <p:sp>
        <p:nvSpPr>
          <p:cNvPr id="7" name="Rectangle 6">
            <a:extLst>
              <a:ext uri="{FF2B5EF4-FFF2-40B4-BE49-F238E27FC236}">
                <a16:creationId xmlns:a16="http://schemas.microsoft.com/office/drawing/2014/main" id="{F5106056-9347-58AD-CB65-BA7A67AD95BB}"/>
              </a:ext>
            </a:extLst>
          </p:cNvPr>
          <p:cNvSpPr/>
          <p:nvPr/>
        </p:nvSpPr>
        <p:spPr>
          <a:xfrm>
            <a:off x="4993182" y="2786469"/>
            <a:ext cx="4308299" cy="401112"/>
          </a:xfrm>
          <a:prstGeom prst="rect">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350"/>
          </a:p>
        </p:txBody>
      </p:sp>
      <p:sp>
        <p:nvSpPr>
          <p:cNvPr id="14" name="TextBox 13">
            <a:extLst>
              <a:ext uri="{FF2B5EF4-FFF2-40B4-BE49-F238E27FC236}">
                <a16:creationId xmlns:a16="http://schemas.microsoft.com/office/drawing/2014/main" id="{42BE0D17-09B5-9389-13CC-6B8DCF0B8E41}"/>
              </a:ext>
            </a:extLst>
          </p:cNvPr>
          <p:cNvSpPr txBox="1"/>
          <p:nvPr/>
        </p:nvSpPr>
        <p:spPr>
          <a:xfrm>
            <a:off x="2032000" y="964234"/>
            <a:ext cx="9882909" cy="1818447"/>
          </a:xfrm>
          <a:prstGeom prst="rect">
            <a:avLst/>
          </a:prstGeom>
          <a:noFill/>
        </p:spPr>
        <p:txBody>
          <a:bodyPr wrap="square">
            <a:spAutoFit/>
          </a:bodyPr>
          <a:lstStyle/>
          <a:p>
            <a:pPr marL="274320" lvl="1" indent="-274320" defTabSz="685800">
              <a:lnSpc>
                <a:spcPct val="90000"/>
              </a:lnSpc>
              <a:spcBef>
                <a:spcPts val="750"/>
              </a:spcBef>
              <a:buClr>
                <a:schemeClr val="accent2"/>
              </a:buClr>
              <a:buSzPct val="70000"/>
              <a:buFont typeface="Wingdings" panose="05000000000000000000" pitchFamily="2" charset="2"/>
              <a:buChar char="§"/>
              <a:defRPr/>
            </a:pPr>
            <a:r>
              <a:rPr lang="en-US" sz="1900">
                <a:solidFill>
                  <a:schemeClr val="accent1"/>
                </a:solidFill>
              </a:rPr>
              <a:t>Go to the TSDS website at </a:t>
            </a:r>
            <a:r>
              <a:rPr lang="en-US" sz="1900" b="1">
                <a:solidFill>
                  <a:schemeClr val="accent1"/>
                </a:solidFill>
                <a:hlinkClick r:id="rId8">
                  <a:extLst>
                    <a:ext uri="{A12FA001-AC4F-418D-AE19-62706E023703}">
                      <ahyp:hlinkClr xmlns:ahyp="http://schemas.microsoft.com/office/drawing/2018/hyperlinkcolor" val="tx"/>
                    </a:ext>
                  </a:extLst>
                </a:hlinkClick>
              </a:rPr>
              <a:t>https://www.texasstudentdatasystem.org</a:t>
            </a:r>
            <a:r>
              <a:rPr lang="en-US" sz="1900" b="1">
                <a:solidFill>
                  <a:schemeClr val="accent1"/>
                </a:solidFill>
              </a:rPr>
              <a:t> </a:t>
            </a:r>
          </a:p>
          <a:p>
            <a:pPr marL="274320" lvl="1" indent="-274320" defTabSz="685800">
              <a:lnSpc>
                <a:spcPct val="90000"/>
              </a:lnSpc>
              <a:spcBef>
                <a:spcPts val="750"/>
              </a:spcBef>
              <a:buClr>
                <a:schemeClr val="accent2"/>
              </a:buClr>
              <a:buSzPct val="70000"/>
              <a:buFont typeface="Wingdings" panose="05000000000000000000" pitchFamily="2" charset="2"/>
              <a:buChar char="§"/>
              <a:defRPr/>
            </a:pPr>
            <a:r>
              <a:rPr lang="en-US" sz="1900">
                <a:solidFill>
                  <a:schemeClr val="accent1"/>
                </a:solidFill>
              </a:rPr>
              <a:t>Hover over the </a:t>
            </a:r>
            <a:r>
              <a:rPr lang="en-US" sz="1900" b="1">
                <a:solidFill>
                  <a:schemeClr val="accent1"/>
                </a:solidFill>
              </a:rPr>
              <a:t>TEDS Data Standards </a:t>
            </a:r>
            <a:r>
              <a:rPr lang="en-US" sz="1900">
                <a:solidFill>
                  <a:schemeClr val="accent1"/>
                </a:solidFill>
              </a:rPr>
              <a:t>tab.</a:t>
            </a:r>
          </a:p>
          <a:p>
            <a:pPr marL="274320" lvl="1" indent="-274320" defTabSz="685800">
              <a:lnSpc>
                <a:spcPct val="90000"/>
              </a:lnSpc>
              <a:spcBef>
                <a:spcPts val="750"/>
              </a:spcBef>
              <a:buClr>
                <a:schemeClr val="accent2"/>
              </a:buClr>
              <a:buSzPct val="70000"/>
              <a:buFont typeface="Wingdings" panose="05000000000000000000" pitchFamily="2" charset="2"/>
              <a:buChar char="§"/>
              <a:defRPr/>
            </a:pPr>
            <a:r>
              <a:rPr lang="en-US" sz="1900">
                <a:solidFill>
                  <a:schemeClr val="accent1"/>
                </a:solidFill>
              </a:rPr>
              <a:t>Next, click on ‘</a:t>
            </a:r>
            <a:r>
              <a:rPr lang="en-US" sz="1900" b="1">
                <a:solidFill>
                  <a:schemeClr val="accent1"/>
                </a:solidFill>
              </a:rPr>
              <a:t>TWEDS Upgrade</a:t>
            </a:r>
            <a:r>
              <a:rPr lang="en-US" sz="1900">
                <a:solidFill>
                  <a:schemeClr val="accent1"/>
                </a:solidFill>
              </a:rPr>
              <a:t>’</a:t>
            </a:r>
          </a:p>
          <a:p>
            <a:pPr marL="274320" lvl="1" indent="-274320" defTabSz="685800">
              <a:lnSpc>
                <a:spcPct val="90000"/>
              </a:lnSpc>
              <a:spcBef>
                <a:spcPts val="750"/>
              </a:spcBef>
              <a:buClr>
                <a:schemeClr val="accent2"/>
              </a:buClr>
              <a:buSzPct val="70000"/>
              <a:buFont typeface="Wingdings" panose="05000000000000000000" pitchFamily="2" charset="2"/>
              <a:buChar char="§"/>
              <a:defRPr/>
            </a:pPr>
            <a:r>
              <a:rPr lang="en-US" sz="1900">
                <a:solidFill>
                  <a:schemeClr val="accent1"/>
                </a:solidFill>
              </a:rPr>
              <a:t>Finally, click on the “</a:t>
            </a:r>
            <a:r>
              <a:rPr lang="en-US" sz="1900" b="1">
                <a:solidFill>
                  <a:schemeClr val="accent1"/>
                </a:solidFill>
              </a:rPr>
              <a:t>2024-2025 Texas Education Data Standards </a:t>
            </a:r>
            <a:r>
              <a:rPr lang="en-US" sz="1900">
                <a:solidFill>
                  <a:schemeClr val="accent1"/>
                </a:solidFill>
              </a:rPr>
              <a:t>via TWEDS” hyperlink</a:t>
            </a:r>
            <a:r>
              <a:rPr lang="en-US" sz="1900">
                <a:solidFill>
                  <a:srgbClr val="0070C0"/>
                </a:solidFill>
              </a:rPr>
              <a:t>.</a:t>
            </a:r>
          </a:p>
          <a:p>
            <a:pPr marL="171450" lvl="1" indent="-171450">
              <a:lnSpc>
                <a:spcPct val="90000"/>
              </a:lnSpc>
              <a:spcBef>
                <a:spcPts val="750"/>
              </a:spcBef>
              <a:buClr>
                <a:schemeClr val="accent2"/>
              </a:buClr>
              <a:buFont typeface="Wingdings" panose="05000000000000000000" pitchFamily="2" charset="2"/>
              <a:buChar char="§"/>
              <a:defRPr/>
            </a:pPr>
            <a:endParaRPr lang="en-US" sz="1900">
              <a:solidFill>
                <a:srgbClr val="0070C0"/>
              </a:solidFill>
            </a:endParaRPr>
          </a:p>
        </p:txBody>
      </p:sp>
      <p:sp>
        <p:nvSpPr>
          <p:cNvPr id="11" name="Rectangle 10">
            <a:extLst>
              <a:ext uri="{FF2B5EF4-FFF2-40B4-BE49-F238E27FC236}">
                <a16:creationId xmlns:a16="http://schemas.microsoft.com/office/drawing/2014/main" id="{4B653404-8E12-C99C-9263-BEE1311F8A05}"/>
              </a:ext>
            </a:extLst>
          </p:cNvPr>
          <p:cNvSpPr/>
          <p:nvPr/>
        </p:nvSpPr>
        <p:spPr>
          <a:xfrm>
            <a:off x="6924973" y="3896109"/>
            <a:ext cx="564726" cy="309697"/>
          </a:xfrm>
          <a:prstGeom prst="rect">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B175BB4-C1A3-9557-B0E7-DF6A38C2345A}"/>
              </a:ext>
            </a:extLst>
          </p:cNvPr>
          <p:cNvSpPr/>
          <p:nvPr/>
        </p:nvSpPr>
        <p:spPr>
          <a:xfrm>
            <a:off x="6905923" y="4456082"/>
            <a:ext cx="695027" cy="2111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499BDB69-149B-7A44-1EDB-FDC5F1E2E8DA}"/>
              </a:ext>
            </a:extLst>
          </p:cNvPr>
          <p:cNvSpPr/>
          <p:nvPr/>
        </p:nvSpPr>
        <p:spPr>
          <a:xfrm>
            <a:off x="5382701" y="5604382"/>
            <a:ext cx="1913449" cy="2111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2">
            <a:extLst>
              <a:ext uri="{FF2B5EF4-FFF2-40B4-BE49-F238E27FC236}">
                <a16:creationId xmlns:a16="http://schemas.microsoft.com/office/drawing/2014/main" id="{AC6787FB-B5B7-E048-201A-BA0014F70537}"/>
              </a:ext>
            </a:extLst>
          </p:cNvPr>
          <p:cNvSpPr>
            <a:spLocks noGrp="1"/>
          </p:cNvSpPr>
          <p:nvPr>
            <p:ph type="sldNum" sz="quarter" idx="12"/>
          </p:nvPr>
        </p:nvSpPr>
        <p:spPr>
          <a:xfrm>
            <a:off x="10079734" y="6492875"/>
            <a:ext cx="2057400" cy="365125"/>
          </a:xfrm>
        </p:spPr>
        <p:txBody>
          <a:bodyPr>
            <a:normAutofit/>
          </a:bodyPr>
          <a:lstStyle/>
          <a:p>
            <a:fld id="{2F0C4421-5918-4AA3-AE4A-C36EDD2FD6EB}" type="slidenum">
              <a:rPr lang="en-US" smtClean="0"/>
              <a:pPr/>
              <a:t>7</a:t>
            </a:fld>
            <a:endParaRPr lang="en-US"/>
          </a:p>
        </p:txBody>
      </p:sp>
    </p:spTree>
    <p:custDataLst>
      <p:tags r:id="rId1"/>
    </p:custDataLst>
    <p:extLst>
      <p:ext uri="{BB962C8B-B14F-4D97-AF65-F5344CB8AC3E}">
        <p14:creationId xmlns:p14="http://schemas.microsoft.com/office/powerpoint/2010/main" val="1863168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rotWithShape="1">
          <a:blip r:embed="rId4">
            <a:alphaModFix amt="70000"/>
            <a:extLst>
              <a:ext uri="{28A0092B-C50C-407E-A947-70E740481C1C}">
                <a14:useLocalDpi xmlns:a14="http://schemas.microsoft.com/office/drawing/2010/main" val="0"/>
              </a:ext>
            </a:extLst>
          </a:blip>
          <a:srcRect t="11316" b="4414"/>
          <a:stretch/>
        </p:blipFill>
        <p:spPr>
          <a:xfrm>
            <a:off x="0" y="0"/>
            <a:ext cx="12199526" cy="6858000"/>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2D53F140-B2BD-E438-A6F4-357A25AC3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0921" y="159845"/>
            <a:ext cx="3436239" cy="1062279"/>
          </a:xfrm>
          <a:prstGeom prst="rect">
            <a:avLst/>
          </a:prstGeom>
        </p:spPr>
      </p:pic>
      <p:sp>
        <p:nvSpPr>
          <p:cNvPr id="10" name="object 5">
            <a:extLst>
              <a:ext uri="{FF2B5EF4-FFF2-40B4-BE49-F238E27FC236}">
                <a16:creationId xmlns:a16="http://schemas.microsoft.com/office/drawing/2014/main" id="{C308AD4B-CE95-6928-946F-1FAD797EC909}"/>
              </a:ext>
            </a:extLst>
          </p:cNvPr>
          <p:cNvSpPr/>
          <p:nvPr/>
        </p:nvSpPr>
        <p:spPr>
          <a:xfrm>
            <a:off x="-15053" y="4928391"/>
            <a:ext cx="12222106" cy="1622406"/>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ctr" defTabSz="914400" rtl="0" eaLnBrk="1" fontAlgn="auto" latinLnBrk="0" hangingPunct="1">
              <a:lnSpc>
                <a:spcPct val="100000"/>
              </a:lnSpc>
              <a:spcBef>
                <a:spcPts val="530"/>
              </a:spcBef>
              <a:spcAft>
                <a:spcPts val="0"/>
              </a:spcAft>
              <a:buClrTx/>
              <a:buSzTx/>
              <a:buFontTx/>
              <a:buNone/>
              <a:tabLst/>
              <a:defRPr/>
            </a:pPr>
            <a:endParaRPr kumimoji="0" lang="en-US" sz="4800" b="1" i="0" u="none" strike="noStrike" kern="0" cap="none" spc="0" normalizeH="0" baseline="0" noProof="0">
              <a:ln>
                <a:noFill/>
              </a:ln>
              <a:solidFill>
                <a:srgbClr val="0D6CB8"/>
              </a:solidFill>
              <a:effectLst/>
              <a:uLnTx/>
              <a:uFillTx/>
              <a:latin typeface="Calibri"/>
              <a:ea typeface="+mn-ea"/>
              <a:cs typeface="Calibri"/>
            </a:endParaRPr>
          </a:p>
        </p:txBody>
      </p:sp>
      <p:sp>
        <p:nvSpPr>
          <p:cNvPr id="11" name="object 6">
            <a:extLst>
              <a:ext uri="{FF2B5EF4-FFF2-40B4-BE49-F238E27FC236}">
                <a16:creationId xmlns:a16="http://schemas.microsoft.com/office/drawing/2014/main" id="{6D505C29-093D-8301-B2BE-0CD8B0B31FF2}"/>
              </a:ext>
            </a:extLst>
          </p:cNvPr>
          <p:cNvSpPr txBox="1"/>
          <p:nvPr/>
        </p:nvSpPr>
        <p:spPr>
          <a:xfrm>
            <a:off x="7526" y="5031448"/>
            <a:ext cx="12192000" cy="1301638"/>
          </a:xfrm>
          <a:prstGeom prst="rect">
            <a:avLst/>
          </a:prstGeom>
        </p:spPr>
        <p:txBody>
          <a:bodyPr vert="horz" wrap="square" lIns="0" tIns="67310" rIns="0" bIns="0" rtlCol="0" anchor="t">
            <a:spAutoFit/>
          </a:bodyPr>
          <a:lstStyle/>
          <a:p>
            <a:pPr algn="ctr">
              <a:spcBef>
                <a:spcPts val="530"/>
              </a:spcBef>
              <a:defRPr/>
            </a:pPr>
            <a:r>
              <a:rPr kumimoji="0" lang="en-US" sz="4800" b="1" i="0" u="none" strike="noStrike" kern="0" cap="none" spc="0" normalizeH="0" baseline="0" noProof="0">
                <a:ln>
                  <a:noFill/>
                </a:ln>
                <a:solidFill>
                  <a:srgbClr val="0D6CB8"/>
                </a:solidFill>
                <a:effectLst/>
                <a:uLnTx/>
                <a:uFillTx/>
                <a:latin typeface="Calibri"/>
                <a:ea typeface="+mn-ea"/>
                <a:cs typeface="Calibri"/>
              </a:rPr>
              <a:t>KEY </a:t>
            </a:r>
            <a:r>
              <a:rPr lang="en-US" sz="4800" b="1" kern="0">
                <a:solidFill>
                  <a:srgbClr val="0D6CB8"/>
                </a:solidFill>
                <a:latin typeface="Calibri"/>
                <a:cs typeface="Calibri"/>
              </a:rPr>
              <a:t>CONCEPTS</a:t>
            </a:r>
            <a:endParaRPr kumimoji="0" lang="en-US" sz="4800" b="1" i="0" u="none" strike="noStrike" kern="0" cap="none" spc="0" normalizeH="0" baseline="0" noProof="0">
              <a:ln>
                <a:noFill/>
              </a:ln>
              <a:solidFill>
                <a:srgbClr val="0D6CB8"/>
              </a:solidFill>
              <a:effectLst/>
              <a:uLnTx/>
              <a:uFillTx/>
              <a:latin typeface="Calibri"/>
              <a:ea typeface="+mn-ea"/>
              <a:cs typeface="Calibri"/>
            </a:endParaRPr>
          </a:p>
          <a:p>
            <a:pPr algn="ctr">
              <a:spcBef>
                <a:spcPts val="530"/>
              </a:spcBef>
              <a:defRPr/>
            </a:pPr>
            <a:r>
              <a:rPr lang="en-US" sz="2800" kern="0">
                <a:solidFill>
                  <a:srgbClr val="0D6CB8"/>
                </a:solidFill>
                <a:latin typeface="Calibri"/>
                <a:cs typeface="Calibri"/>
              </a:rPr>
              <a:t>TWEDS Navigation</a:t>
            </a:r>
            <a:endParaRPr lang="en-US" sz="2800" i="0" u="none" strike="noStrike" kern="0" cap="none" spc="0" normalizeH="0" baseline="0" noProof="0">
              <a:ln>
                <a:noFill/>
              </a:ln>
              <a:solidFill>
                <a:srgbClr val="0D6CB8"/>
              </a:solidFill>
              <a:effectLst/>
              <a:uLnTx/>
              <a:uFillTx/>
              <a:latin typeface="Calibri"/>
              <a:ea typeface="Calibri"/>
              <a:cs typeface="Calibri"/>
            </a:endParaRPr>
          </a:p>
        </p:txBody>
      </p:sp>
    </p:spTree>
    <p:custDataLst>
      <p:tags r:id="rId1"/>
    </p:custDataLst>
    <p:extLst>
      <p:ext uri="{BB962C8B-B14F-4D97-AF65-F5344CB8AC3E}">
        <p14:creationId xmlns:p14="http://schemas.microsoft.com/office/powerpoint/2010/main" val="4008129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C53D-9CE6-E580-1ACF-ECC77CE8AAF4}"/>
              </a:ext>
            </a:extLst>
          </p:cNvPr>
          <p:cNvSpPr>
            <a:spLocks noGrp="1"/>
          </p:cNvSpPr>
          <p:nvPr>
            <p:ph type="title"/>
          </p:nvPr>
        </p:nvSpPr>
        <p:spPr/>
        <p:txBody>
          <a:bodyPr>
            <a:normAutofit/>
          </a:bodyPr>
          <a:lstStyle/>
          <a:p>
            <a:pPr algn="ctr"/>
            <a:r>
              <a:rPr lang="en-US" sz="4400">
                <a:solidFill>
                  <a:srgbClr val="0070C0"/>
                </a:solidFill>
                <a:cs typeface="Calibri"/>
              </a:rPr>
              <a:t>DEMONSTRATION</a:t>
            </a:r>
          </a:p>
        </p:txBody>
      </p:sp>
      <p:sp>
        <p:nvSpPr>
          <p:cNvPr id="4" name="Content Placeholder 3">
            <a:extLst>
              <a:ext uri="{FF2B5EF4-FFF2-40B4-BE49-F238E27FC236}">
                <a16:creationId xmlns:a16="http://schemas.microsoft.com/office/drawing/2014/main" id="{81C5BBD1-4C07-F79F-E342-406B77CB47C0}"/>
              </a:ext>
            </a:extLst>
          </p:cNvPr>
          <p:cNvSpPr>
            <a:spLocks noGrp="1"/>
          </p:cNvSpPr>
          <p:nvPr>
            <p:ph idx="1"/>
          </p:nvPr>
        </p:nvSpPr>
        <p:spPr>
          <a:xfrm>
            <a:off x="2386864" y="1116531"/>
            <a:ext cx="9288580" cy="5574193"/>
          </a:xfrm>
        </p:spPr>
        <p:txBody>
          <a:bodyPr lIns="91440" tIns="45720" rIns="91440" bIns="45720" anchor="t"/>
          <a:lstStyle/>
          <a:p>
            <a:pPr marL="514350" indent="-457200">
              <a:buFont typeface="+mj-lt"/>
              <a:buAutoNum type="arabicPeriod"/>
            </a:pPr>
            <a:r>
              <a:rPr lang="en-US" sz="2400">
                <a:solidFill>
                  <a:srgbClr val="0070C0"/>
                </a:solidFill>
              </a:rPr>
              <a:t>Navigate to the new TSDS Web-Enabled Data Standards (TWEDS). </a:t>
            </a:r>
          </a:p>
          <a:p>
            <a:pPr marL="514350" indent="-457200">
              <a:buFont typeface="+mj-lt"/>
              <a:buAutoNum type="arabicPeriod"/>
            </a:pPr>
            <a:r>
              <a:rPr lang="en-US" sz="2400">
                <a:solidFill>
                  <a:srgbClr val="0070C0"/>
                </a:solidFill>
              </a:rPr>
              <a:t>TWEDS Tabs</a:t>
            </a:r>
          </a:p>
          <a:p>
            <a:pPr marL="971550" lvl="1" indent="-457200"/>
            <a:r>
              <a:rPr lang="en-US" sz="2000">
                <a:solidFill>
                  <a:srgbClr val="0070C0"/>
                </a:solidFill>
              </a:rPr>
              <a:t>Overview</a:t>
            </a:r>
          </a:p>
          <a:p>
            <a:pPr marL="971550" lvl="1" indent="-457200"/>
            <a:r>
              <a:rPr lang="en-US" sz="2000">
                <a:solidFill>
                  <a:srgbClr val="0070C0"/>
                </a:solidFill>
              </a:rPr>
              <a:t>Data Components</a:t>
            </a:r>
          </a:p>
          <a:p>
            <a:pPr marL="971550" lvl="1" indent="-457200"/>
            <a:r>
              <a:rPr lang="en-US" sz="2000">
                <a:solidFill>
                  <a:srgbClr val="0070C0"/>
                </a:solidFill>
              </a:rPr>
              <a:t>Descriptor Tables</a:t>
            </a:r>
          </a:p>
          <a:p>
            <a:pPr marL="971550" lvl="1" indent="-457200"/>
            <a:r>
              <a:rPr lang="en-US" sz="2000">
                <a:solidFill>
                  <a:srgbClr val="0070C0"/>
                </a:solidFill>
              </a:rPr>
              <a:t>References</a:t>
            </a:r>
          </a:p>
          <a:p>
            <a:pPr marL="971550" lvl="1" indent="-457200"/>
            <a:r>
              <a:rPr lang="en-US" sz="2000">
                <a:solidFill>
                  <a:srgbClr val="0070C0"/>
                </a:solidFill>
              </a:rPr>
              <a:t>Rules</a:t>
            </a:r>
          </a:p>
          <a:p>
            <a:pPr marL="971550" lvl="1" indent="-457200"/>
            <a:r>
              <a:rPr lang="en-US" sz="2000">
                <a:solidFill>
                  <a:srgbClr val="0070C0"/>
                </a:solidFill>
              </a:rPr>
              <a:t>Change Logs</a:t>
            </a:r>
          </a:p>
          <a:p>
            <a:pPr marL="971550" lvl="1" indent="-457200"/>
            <a:r>
              <a:rPr lang="en-US" sz="2000">
                <a:solidFill>
                  <a:srgbClr val="0070C0"/>
                </a:solidFill>
              </a:rPr>
              <a:t>Early Notice</a:t>
            </a:r>
          </a:p>
          <a:p>
            <a:pPr marL="514350" indent="-457200">
              <a:buFont typeface="+mj-lt"/>
              <a:buAutoNum type="arabicPeriod"/>
            </a:pPr>
            <a:r>
              <a:rPr lang="en-US" sz="2400">
                <a:solidFill>
                  <a:srgbClr val="0070C0"/>
                </a:solidFill>
              </a:rPr>
              <a:t>Search Features</a:t>
            </a:r>
          </a:p>
          <a:p>
            <a:pPr marL="57150" indent="0">
              <a:buNone/>
            </a:pPr>
            <a:endParaRPr lang="en-US" sz="2400">
              <a:solidFill>
                <a:srgbClr val="0070C0"/>
              </a:solidFill>
            </a:endParaRPr>
          </a:p>
          <a:p>
            <a:pPr marL="285750" indent="-228600">
              <a:buFont typeface="+mj-lt"/>
              <a:buAutoNum type="arabicPeriod"/>
            </a:pPr>
            <a:endParaRPr lang="en-US" sz="1800">
              <a:solidFill>
                <a:srgbClr val="0070C0"/>
              </a:solidFill>
            </a:endParaRPr>
          </a:p>
          <a:p>
            <a:pPr marL="0" indent="0">
              <a:buNone/>
            </a:pPr>
            <a:endParaRPr lang="en-US" sz="2800"/>
          </a:p>
        </p:txBody>
      </p:sp>
      <p:sp>
        <p:nvSpPr>
          <p:cNvPr id="5" name="Slide Number Placeholder 2">
            <a:extLst>
              <a:ext uri="{FF2B5EF4-FFF2-40B4-BE49-F238E27FC236}">
                <a16:creationId xmlns:a16="http://schemas.microsoft.com/office/drawing/2014/main" id="{5CE2D7FE-2D6C-A8E5-0065-B68941532109}"/>
              </a:ext>
            </a:extLst>
          </p:cNvPr>
          <p:cNvSpPr>
            <a:spLocks noGrp="1"/>
          </p:cNvSpPr>
          <p:nvPr>
            <p:ph type="sldNum" sz="quarter" idx="12"/>
          </p:nvPr>
        </p:nvSpPr>
        <p:spPr>
          <a:xfrm>
            <a:off x="9210675" y="6492873"/>
            <a:ext cx="2743200" cy="365125"/>
          </a:xfrm>
        </p:spPr>
        <p:txBody>
          <a:bodyPr/>
          <a:lstStyle/>
          <a:p>
            <a:fld id="{69C126A4-BD19-47E2-8A0E-0DE1B9D8C925}" type="slidenum">
              <a:rPr lang="en-US" sz="900" smtClean="0"/>
              <a:pPr/>
              <a:t>9</a:t>
            </a:fld>
            <a:endParaRPr lang="en-US" sz="900"/>
          </a:p>
        </p:txBody>
      </p:sp>
    </p:spTree>
    <p:custDataLst>
      <p:tags r:id="rId1"/>
    </p:custDataLst>
    <p:extLst>
      <p:ext uri="{BB962C8B-B14F-4D97-AF65-F5344CB8AC3E}">
        <p14:creationId xmlns:p14="http://schemas.microsoft.com/office/powerpoint/2010/main" val="10494062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5.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6.xml><?xml version="1.0" encoding="utf-8"?>
<a:theme xmlns:a="http://schemas.openxmlformats.org/drawingml/2006/main" name="1_Theme2">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2669BCAF-E2CD-4A70-A2F4-3D40AC0F34C7}" vid="{07AF1A9D-9645-4D0C-8E88-B416EC6141C1}"/>
    </a:ext>
  </a:extLst>
</a:theme>
</file>

<file path=ppt/theme/theme7.xml><?xml version="1.0" encoding="utf-8"?>
<a:theme xmlns:a="http://schemas.openxmlformats.org/drawingml/2006/main" name="8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8.xml><?xml version="1.0" encoding="utf-8"?>
<a:theme xmlns:a="http://schemas.openxmlformats.org/drawingml/2006/main" name="5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253995ABA45B4E86BB87EF7DF66138" ma:contentTypeVersion="10" ma:contentTypeDescription="Create a new document." ma:contentTypeScope="" ma:versionID="67a6fd637b876a45a458177d7c4eb431">
  <xsd:schema xmlns:xsd="http://www.w3.org/2001/XMLSchema" xmlns:xs="http://www.w3.org/2001/XMLSchema" xmlns:p="http://schemas.microsoft.com/office/2006/metadata/properties" xmlns:ns2="ce900897-5fa0-45d5-b257-cfed18d9b0a1" xmlns:ns3="fb7a7f77-57aa-46a2-9e2e-0d0f9f3cb140" targetNamespace="http://schemas.microsoft.com/office/2006/metadata/properties" ma:root="true" ma:fieldsID="e9e6f1b2e2eb1cd4eaffbf67ac51a6d4" ns2:_="" ns3:_="">
    <xsd:import namespace="ce900897-5fa0-45d5-b257-cfed18d9b0a1"/>
    <xsd:import namespace="fb7a7f77-57aa-46a2-9e2e-0d0f9f3cb14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900897-5fa0-45d5-b257-cfed18d9b0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b7a7f77-57aa-46a2-9e2e-0d0f9f3cb14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b7a7f77-57aa-46a2-9e2e-0d0f9f3cb140">
      <UserInfo>
        <DisplayName>Momin, Shabana</DisplayName>
        <AccountId>15</AccountId>
        <AccountType/>
      </UserInfo>
      <UserInfo>
        <DisplayName>Curry, Wayne</DisplayName>
        <AccountId>13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3273E0-47B8-4CF4-AAF1-3E12E7131FBC}">
  <ds:schemaRefs>
    <ds:schemaRef ds:uri="ce900897-5fa0-45d5-b257-cfed18d9b0a1"/>
    <ds:schemaRef ds:uri="fb7a7f77-57aa-46a2-9e2e-0d0f9f3cb1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C44D837-92A5-48AB-AFD6-8E4E5683B3F5}">
  <ds:schemaRefs>
    <ds:schemaRef ds:uri="fb7a7f77-57aa-46a2-9e2e-0d0f9f3cb140"/>
    <ds:schemaRef ds:uri="http://purl.org/dc/elements/1.1/"/>
    <ds:schemaRef ds:uri="http://schemas.microsoft.com/office/2006/metadata/properties"/>
    <ds:schemaRef ds:uri="ce900897-5fa0-45d5-b257-cfed18d9b0a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0898AE80-F671-4541-9A21-70B3975F38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1909</Words>
  <Application>Microsoft Office PowerPoint</Application>
  <PresentationFormat>Widescreen</PresentationFormat>
  <Paragraphs>274</Paragraphs>
  <Slides>35</Slides>
  <Notes>35</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35</vt:i4>
      </vt:variant>
    </vt:vector>
  </HeadingPairs>
  <TitlesOfParts>
    <vt:vector size="50" baseType="lpstr">
      <vt:lpstr>Aptos</vt:lpstr>
      <vt:lpstr>Aptos Display</vt:lpstr>
      <vt:lpstr>Arial</vt:lpstr>
      <vt:lpstr>Calibri</vt:lpstr>
      <vt:lpstr>Courier New</vt:lpstr>
      <vt:lpstr>Tw Cen MT Condensed</vt:lpstr>
      <vt:lpstr>Wingdings</vt:lpstr>
      <vt:lpstr>1_Office Theme</vt:lpstr>
      <vt:lpstr>2_Office Theme</vt:lpstr>
      <vt:lpstr>Custom Design</vt:lpstr>
      <vt:lpstr>3_Office Theme</vt:lpstr>
      <vt:lpstr>4_Office Theme</vt:lpstr>
      <vt:lpstr>1_Theme2</vt:lpstr>
      <vt:lpstr>8_Office Theme</vt:lpstr>
      <vt:lpstr>5_Office Theme</vt:lpstr>
      <vt:lpstr>PowerPoint Presentation</vt:lpstr>
      <vt:lpstr>KEY TERMS</vt:lpstr>
      <vt:lpstr>LEARNING OBJECTIVES</vt:lpstr>
      <vt:lpstr>WHY IS THIS COURSE IMPORTANT</vt:lpstr>
      <vt:lpstr>COURSE AGENDA</vt:lpstr>
      <vt:lpstr>PowerPoint Presentation</vt:lpstr>
      <vt:lpstr>ACCESSING TWEDS</vt:lpstr>
      <vt:lpstr>PowerPoint Presentation</vt:lpstr>
      <vt:lpstr>DEMONSTRATION</vt:lpstr>
      <vt:lpstr>TWEDS – SETTING SEARCH CRITERIA</vt:lpstr>
      <vt:lpstr>TWEDS – SEARCH FEATURE</vt:lpstr>
      <vt:lpstr>TWEDS – TIMELINES BUTTON</vt:lpstr>
      <vt:lpstr>TWEDS – OVERVIEW</vt:lpstr>
      <vt:lpstr>TWEDS – DATA COMPONENTS</vt:lpstr>
      <vt:lpstr>TWEDS – DATA COMPONENTS 1</vt:lpstr>
      <vt:lpstr>TWEDS – DATA COMPONENTS 2</vt:lpstr>
      <vt:lpstr>TWEDS – DATA COMPONENTS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 EXERCISE</vt:lpstr>
      <vt:lpstr>TROUBLESHOOTING</vt:lpstr>
      <vt:lpstr>TROUBLESHOOTING</vt:lpstr>
      <vt:lpstr>PowerPoint Presentation</vt:lpstr>
      <vt:lpstr>KEY TAKEAWAYS</vt:lpstr>
      <vt:lpstr> TECHNICAL RESOURCES</vt:lpstr>
      <vt:lpstr>NEXT STEPS</vt:lpstr>
      <vt:lpstr>WRAP UP</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Curry, Wayne</dc:creator>
  <cp:lastModifiedBy>Curry, Wayne</cp:lastModifiedBy>
  <cp:revision>3</cp:revision>
  <dcterms:created xsi:type="dcterms:W3CDTF">2023-02-27T14:00:16Z</dcterms:created>
  <dcterms:modified xsi:type="dcterms:W3CDTF">2025-09-04T22:36:09Z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0x0101001C253995ABA45B4E86BB87EF7DF66138</vt:lpwstr>
  </property>
  <property fmtid="{D5CDD505-2E9C-101B-9397-08002B2CF9AE}" pid="3" name="ArticulateGUID">
    <vt:lpwstr>7C0A0AF4-550B-434A-A0EB-FF9685FCDB59</vt:lpwstr>
  </property>
  <property fmtid="{D5CDD505-2E9C-101B-9397-08002B2CF9AE}" pid="4" name="ArticulatePath">
    <vt:lpwstr>https://texasedu-my.sharepoint.com/personal/deborah_deberry_tea_texas_gov/Documents/Desktop/TEDS and TWEDS/TEDS TWEDS II</vt:lpwstr>
  </property>
</Properties>
</file>